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FA92-0262-4639-9137-2B49C0483AE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32B58-7DD1-4D15-913C-0EE95EA96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32B58-7DD1-4D15-913C-0EE95EA96D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2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8F62-FE97-4EF0-9E0A-4437275C96D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BC15-E221-4660-8C75-B8420BBAE6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51920" y="116632"/>
            <a:ext cx="13211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>
                <a:latin typeface="나눔고딕 ExtraBold" pitchFamily="50" charset="-127"/>
                <a:ea typeface="나눔고딕 ExtraBold" pitchFamily="50" charset="-127"/>
              </a:rPr>
              <a:t>꿈의 목록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2259"/>
              </p:ext>
            </p:extLst>
          </p:nvPr>
        </p:nvGraphicFramePr>
        <p:xfrm>
          <a:off x="395536" y="604582"/>
          <a:ext cx="8352927" cy="606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꿈의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꿈의 실현시기</a:t>
                      </a:r>
                      <a:r>
                        <a:rPr lang="en-US" altLang="ko-KR" sz="14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나이</a:t>
                      </a:r>
                      <a:r>
                        <a:rPr lang="en-US" altLang="ko-KR" sz="14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)</a:t>
                      </a:r>
                      <a:endParaRPr lang="ko-KR" altLang="en-US" sz="1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고딕 ExtraBold" pitchFamily="50" charset="-127"/>
                          <a:ea typeface="나눔고딕 ExtraBold" pitchFamily="50" charset="-127"/>
                        </a:rPr>
                        <a:t>과탑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 해보기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21-25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동아리 활동 참여하기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21-25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3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알바해서 노트북 맥북으로 바꾸기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24-25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4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친구와 둘이 해외여행 다녀오기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21-25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5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그만뒀던 바이올린 다시 시작하기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6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운전면허 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21-22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7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카페 알바 해보기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22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8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고딕 ExtraBold" pitchFamily="50" charset="-127"/>
                          <a:ea typeface="나눔고딕 ExtraBold" pitchFamily="50" charset="-127"/>
                        </a:rPr>
                        <a:t>유기견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 보호소 봉사하기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 </a:t>
                      </a:r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-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9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다이어트로 체중 조절하고 </a:t>
                      </a:r>
                      <a:r>
                        <a:rPr lang="ko-KR" altLang="en-US" sz="1200" dirty="0" err="1">
                          <a:latin typeface="나눔고딕 ExtraBold" pitchFamily="50" charset="-127"/>
                          <a:ea typeface="나눔고딕 ExtraBold" pitchFamily="50" charset="-127"/>
                        </a:rPr>
                        <a:t>근육량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 늘리기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10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전공 살려서 취업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졸업 이후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11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부산에 사는 친구 </a:t>
                      </a:r>
                      <a:r>
                        <a:rPr lang="ko-KR" altLang="en-US" sz="1200" dirty="0" err="1">
                          <a:latin typeface="나눔고딕 ExtraBold" pitchFamily="50" charset="-127"/>
                          <a:ea typeface="나눔고딕 ExtraBold" pitchFamily="50" charset="-127"/>
                        </a:rPr>
                        <a:t>보러가기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12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베이킹 도전하기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21-22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13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반려동물과 자취하기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졸업 이후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14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바리스타 자격증 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아무 때나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15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학원 커리큘럼 중도포기 없이 완주하기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22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16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토익 시험보기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17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중국어 공부하기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21-25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18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직접 번 돈으로 집 마련하기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30-40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19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엄마와 해외여행 가기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21-25</a:t>
                      </a:r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20</a:t>
                      </a:r>
                      <a:endParaRPr lang="ko-KR" altLang="en-US" sz="12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해외 기업 취업하기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 ExtraBold" pitchFamily="50" charset="-127"/>
                          <a:ea typeface="나눔고딕 ExtraBold" pitchFamily="50" charset="-127"/>
                        </a:rPr>
                        <a:t>졸업 이후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95483"/>
              </p:ext>
            </p:extLst>
          </p:nvPr>
        </p:nvGraphicFramePr>
        <p:xfrm>
          <a:off x="321315" y="2586839"/>
          <a:ext cx="8501370" cy="3988580"/>
        </p:xfrm>
        <a:graphic>
          <a:graphicData uri="http://schemas.openxmlformats.org/drawingml/2006/table">
            <a:tbl>
              <a:tblPr/>
              <a:tblGrid>
                <a:gridCol w="937499">
                  <a:extLst>
                    <a:ext uri="{9D8B030D-6E8A-4147-A177-3AD203B41FA5}">
                      <a16:colId xmlns:a16="http://schemas.microsoft.com/office/drawing/2014/main" val="3110525143"/>
                    </a:ext>
                  </a:extLst>
                </a:gridCol>
                <a:gridCol w="2449548">
                  <a:extLst>
                    <a:ext uri="{9D8B030D-6E8A-4147-A177-3AD203B41FA5}">
                      <a16:colId xmlns:a16="http://schemas.microsoft.com/office/drawing/2014/main" val="3900355012"/>
                    </a:ext>
                  </a:extLst>
                </a:gridCol>
                <a:gridCol w="2871215">
                  <a:extLst>
                    <a:ext uri="{9D8B030D-6E8A-4147-A177-3AD203B41FA5}">
                      <a16:colId xmlns:a16="http://schemas.microsoft.com/office/drawing/2014/main" val="1856403928"/>
                    </a:ext>
                  </a:extLst>
                </a:gridCol>
                <a:gridCol w="2243108">
                  <a:extLst>
                    <a:ext uri="{9D8B030D-6E8A-4147-A177-3AD203B41FA5}">
                      <a16:colId xmlns:a16="http://schemas.microsoft.com/office/drawing/2014/main" val="3076548623"/>
                    </a:ext>
                  </a:extLst>
                </a:gridCol>
              </a:tblGrid>
              <a:tr h="4039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연도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하고 싶은 일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가지고 싶은 것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되고 싶은 사람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3142"/>
                  </a:ext>
                </a:extLst>
              </a:tr>
              <a:tr h="6368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장학생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학점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교양지식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노력하는 학생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1888"/>
                  </a:ext>
                </a:extLst>
              </a:tr>
              <a:tr h="6593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년 후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취업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경제적인 독립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건강한 정신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변화에 민감한 사람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2355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년 후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개발자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안정적인 직장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내 분야에서 인정받을 능력 있는 사람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4217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년 후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다양한 경험을 하고 공부하기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전문적인 능력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다른 사람에게 도움이 되는 사람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92969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년 후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계속 내 분야에서 일하며 생산성을 잃지 않기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안정된 생활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자신을 존중할 줄 아는 사람</a:t>
                      </a:r>
                    </a:p>
                  </a:txBody>
                  <a:tcPr marL="64804" marR="64804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7954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95536" y="332656"/>
            <a:ext cx="8501371" cy="1944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77" tIns="45738" rIns="91477" bIns="45738" rtlCol="0" anchor="ctr"/>
          <a:lstStyle/>
          <a:p>
            <a:pPr algn="ctr"/>
            <a:r>
              <a:rPr lang="ko-KR" altLang="en-US" dirty="0"/>
              <a:t>좋아하는 것을 잘 할 수 있도록 노력하기</a:t>
            </a:r>
            <a:endParaRPr lang="en-US" altLang="ko-KR" dirty="0"/>
          </a:p>
          <a:p>
            <a:pPr algn="ctr"/>
            <a:r>
              <a:rPr lang="ko-KR" altLang="en-US" dirty="0"/>
              <a:t>두려움이나 무기력함에 스스로를 가두지 말기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539552" y="404665"/>
            <a:ext cx="8064896" cy="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2" tIns="46788" rIns="90002" bIns="46788" numCol="1" anchor="ctr" anchorCtr="0" compatLnSpc="1">
            <a:prstTxWarp prst="textNoShape">
              <a:avLst/>
            </a:prstTxWarp>
          </a:bodyPr>
          <a:lstStyle>
            <a:lvl1pPr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>
                    <a:lumMod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  <a:sym typeface="굴림" pitchFamily="50" charset="-127"/>
              </a:defRPr>
            </a:lvl1pPr>
            <a:lvl2pPr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  <a:sym typeface="굴림" pitchFamily="50" charset="-127"/>
              </a:defRPr>
            </a:lvl2pPr>
            <a:lvl3pPr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  <a:sym typeface="굴림" pitchFamily="50" charset="-127"/>
              </a:defRPr>
            </a:lvl3pPr>
            <a:lvl4pPr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  <a:sym typeface="굴림" pitchFamily="50" charset="-127"/>
              </a:defRPr>
            </a:lvl4pPr>
            <a:lvl5pPr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  <a:sym typeface="굴림" pitchFamily="50" charset="-127"/>
              </a:defRPr>
            </a:lvl5pPr>
            <a:lvl6pPr marL="457200"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  <a:sym typeface="굴림" pitchFamily="50" charset="-127"/>
              </a:defRPr>
            </a:lvl6pPr>
            <a:lvl7pPr marL="914400"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  <a:sym typeface="굴림" pitchFamily="50" charset="-127"/>
              </a:defRPr>
            </a:lvl7pPr>
            <a:lvl8pPr marL="1371600"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  <a:sym typeface="굴림" pitchFamily="50" charset="-127"/>
              </a:defRPr>
            </a:lvl8pPr>
            <a:lvl9pPr marL="1828800"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  <a:sym typeface="굴림" pitchFamily="50" charset="-127"/>
              </a:defRPr>
            </a:lvl9pPr>
          </a:lstStyle>
          <a:p>
            <a:r>
              <a:rPr lang="ko-KR" altLang="en-US" sz="2400" kern="0" dirty="0">
                <a:latin typeface="나눔고딕 ExtraBold" pitchFamily="50" charset="-127"/>
                <a:ea typeface="나눔고딕 ExtraBold" pitchFamily="50" charset="-127"/>
              </a:rPr>
              <a:t>나의 비전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9191" t="25850" r="23519" b="15351"/>
          <a:stretch>
            <a:fillRect/>
          </a:stretch>
        </p:blipFill>
        <p:spPr bwMode="auto">
          <a:xfrm>
            <a:off x="107504" y="332656"/>
            <a:ext cx="873097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미련이 남지 않게 매 순간에 최선을 다한다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고집부리기보다 자신을 한 번 더 되돌아본다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내가 틀릴 수 있음을 당연하게 생각하고 너무 상심하지 않는다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자신을 잃지 않는다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4AB1A-09A4-4249-B14B-37C46A252AEA}"/>
              </a:ext>
            </a:extLst>
          </p:cNvPr>
          <p:cNvSpPr txBox="1"/>
          <p:nvPr/>
        </p:nvSpPr>
        <p:spPr>
          <a:xfrm>
            <a:off x="5580112" y="47971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020"/>
            </a:pPr>
            <a:r>
              <a:rPr lang="en-US" altLang="ko-KR" dirty="0"/>
              <a:t>   6</a:t>
            </a:r>
            <a:r>
              <a:rPr lang="ko-KR" altLang="en-US" dirty="0"/>
              <a:t>    </a:t>
            </a:r>
            <a:r>
              <a:rPr lang="en-US" altLang="ko-KR" dirty="0"/>
              <a:t>9</a:t>
            </a:r>
          </a:p>
          <a:p>
            <a:endParaRPr lang="en-US" altLang="ko-KR" dirty="0"/>
          </a:p>
          <a:p>
            <a:r>
              <a:rPr lang="ko-KR" altLang="en-US" dirty="0"/>
              <a:t>        이유진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256</Words>
  <Application>Microsoft Office PowerPoint</Application>
  <PresentationFormat>화면 슬라이드 쇼(4:3)</PresentationFormat>
  <Paragraphs>99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dodam</dc:creator>
  <cp:lastModifiedBy>이</cp:lastModifiedBy>
  <cp:revision>13</cp:revision>
  <dcterms:created xsi:type="dcterms:W3CDTF">2020-04-07T03:15:54Z</dcterms:created>
  <dcterms:modified xsi:type="dcterms:W3CDTF">2020-06-21T20:04:34Z</dcterms:modified>
</cp:coreProperties>
</file>