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8" r:id="rId4"/>
    <p:sldId id="264" r:id="rId5"/>
    <p:sldId id="256" r:id="rId6"/>
    <p:sldId id="258" r:id="rId7"/>
    <p:sldId id="259" r:id="rId8"/>
    <p:sldId id="260" r:id="rId9"/>
    <p:sldId id="261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7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7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0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8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2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2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3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2B74-E56A-46D6-B3CB-61FAFAE52BD7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5536-E828-4186-9000-7037EBB21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프로젝트 명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ArmyDocs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622920"/>
          </a:xfrm>
        </p:spPr>
        <p:txBody>
          <a:bodyPr/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국군 설문조사 플랫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폼</a:t>
            </a:r>
          </a:p>
        </p:txBody>
      </p:sp>
    </p:spTree>
    <p:extLst>
      <p:ext uri="{BB962C8B-B14F-4D97-AF65-F5344CB8AC3E}">
        <p14:creationId xmlns:p14="http://schemas.microsoft.com/office/powerpoint/2010/main" val="14932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수집 시 발생하는 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비용 및 시간 감소</a:t>
            </a:r>
            <a:endParaRPr lang="en-US" altLang="ko-KR" sz="24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</a:t>
            </a: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사업 추진 기획 시 </a:t>
            </a: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객관적 데이터 수집 및 예측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병사 개개인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대회 아이템 기획 시 </a:t>
            </a: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수요 예측</a:t>
            </a:r>
            <a:endParaRPr lang="en-US" altLang="ko-KR" sz="24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향후 군 내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사업 시행 시 </a:t>
            </a: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정형화된 데이터 제공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기대효과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5"/>
          <a:stretch/>
        </p:blipFill>
        <p:spPr bwMode="auto">
          <a:xfrm flipH="1">
            <a:off x="3851919" y="4619064"/>
            <a:ext cx="5219762" cy="21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1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개발장교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김은진 중위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개발병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이지수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일병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개발병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정희성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일병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육군본부 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 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개발병 </a:t>
            </a: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최준영 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일병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6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시스템의 수요 및 필요성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행사 및 대회 </a:t>
            </a:r>
            <a:r>
              <a:rPr lang="ko-KR" altLang="en-US" sz="20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인원 현황 조사</a:t>
            </a:r>
            <a:endParaRPr lang="en-US" altLang="ko-KR" sz="20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시설 및 급식 </a:t>
            </a:r>
            <a:r>
              <a:rPr lang="ko-KR" altLang="en-US" sz="20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만족도 조사</a:t>
            </a:r>
            <a:endParaRPr lang="en-US" altLang="ko-KR" sz="20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사업 기획을 위한 </a:t>
            </a:r>
            <a:r>
              <a:rPr lang="ko-KR" altLang="en-US" sz="20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수요조사</a:t>
            </a:r>
            <a:endParaRPr lang="en-US" altLang="ko-KR" sz="20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But.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인트라넷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설문조사 체계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수기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수요조사 작성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행정병 및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비용분석병이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직접 수집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타이핑</a:t>
            </a:r>
            <a:endParaRPr lang="en-US" altLang="ko-KR" sz="20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수집 과정을 위한 </a:t>
            </a:r>
            <a:r>
              <a:rPr lang="ko-KR" altLang="en-US" sz="20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출장 및 야근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비일비재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 프로젝트 개요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3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간편한 설문 생성 프로세스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(Google Docs)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부대별 승인 시스템</a:t>
            </a:r>
            <a:endParaRPr lang="en-US" altLang="ko-KR" sz="24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부대별 설문 및 소속 병사 정보 관리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 답변 및 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Trolling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방지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Grouping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설문 대상 설정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넓은 접근성</a:t>
            </a:r>
            <a:endParaRPr lang="en-US" altLang="ko-KR" sz="24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매체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인트라넷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인터넷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웹앱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/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대상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 장병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 간부</a:t>
            </a:r>
            <a:r>
              <a:rPr lang="en-US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예비군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병사들 간 개별적 수요조사</a:t>
            </a:r>
            <a:endParaRPr lang="en-US" altLang="ko-KR" sz="24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결과를 기반으로 </a:t>
            </a:r>
            <a:r>
              <a:rPr lang="ko-KR" altLang="en-US" sz="2400" dirty="0" err="1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</a:t>
            </a:r>
            <a:r>
              <a:rPr lang="ko-KR" altLang="en-US" sz="2400" dirty="0" smtClean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</a:t>
            </a:r>
            <a:endParaRPr lang="en-US" altLang="ko-KR" sz="1800" dirty="0" smtClean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188640"/>
            <a:ext cx="367240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아미독스의 특성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9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836712"/>
            <a:ext cx="8244408" cy="5661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296639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생성 페이지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24440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</a:t>
            </a:r>
            <a:endParaRPr lang="ko-KR" altLang="en-US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2376264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1. </a:t>
            </a:r>
            <a:r>
              <a:rPr lang="ko-KR" altLang="en-US" sz="20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기본 정보</a:t>
            </a:r>
            <a:endParaRPr lang="ko-KR" altLang="en-US" sz="20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3005336"/>
            <a:ext cx="105114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설문 기간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0926" y="3005336"/>
            <a:ext cx="221300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2019.09.01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3573016"/>
            <a:ext cx="105114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설문 소개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10926" y="3573016"/>
            <a:ext cx="6533482" cy="7920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더 나은 사지방 사용 환경을 구성하기 위해 사용자 정보 및 사용 용도 등의 정보를 수집합니다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20272" y="4509120"/>
            <a:ext cx="1224136" cy="36004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설문 생성하기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44008" y="3014673"/>
            <a:ext cx="221300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2019.10.01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36876" y="3014673"/>
            <a:ext cx="105114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~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560" y="1916832"/>
            <a:ext cx="105114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설문 제목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91680" y="1916832"/>
            <a:ext cx="221300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사지방 이용 현황 조사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06" y="2443148"/>
            <a:ext cx="105114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설문 대상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10926" y="2443148"/>
            <a:ext cx="221300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관리대대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flipV="1">
            <a:off x="3635896" y="2564904"/>
            <a:ext cx="144016" cy="12415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5" idx="3"/>
          </p:cNvCxnSpPr>
          <p:nvPr/>
        </p:nvCxnSpPr>
        <p:spPr>
          <a:xfrm flipV="1">
            <a:off x="3923928" y="1916832"/>
            <a:ext cx="864096" cy="7063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88024" y="1714441"/>
            <a:ext cx="244827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00B050"/>
                </a:solidFill>
              </a:rPr>
              <a:t>사단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대대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중대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, 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소대 등 규모 지정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3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836712"/>
            <a:ext cx="8244408" cy="5661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7" y="188640"/>
            <a:ext cx="3622220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상세 생성 페이지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24440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</a:t>
            </a:r>
            <a:endParaRPr lang="ko-KR" altLang="en-US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1340768"/>
            <a:ext cx="2678360" cy="43204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Step 2. </a:t>
            </a:r>
            <a:r>
              <a:rPr lang="ko-KR" altLang="en-US" sz="20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상세 항목</a:t>
            </a:r>
            <a:endParaRPr lang="ko-KR" altLang="en-US" sz="20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11282" y="5995390"/>
            <a:ext cx="1224136" cy="36004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1600" y="1899078"/>
            <a:ext cx="7272808" cy="1385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1916832"/>
            <a:ext cx="1296144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현재 계급은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740352" y="1916832"/>
            <a:ext cx="59758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28638" y="2276872"/>
            <a:ext cx="823082" cy="288000"/>
            <a:chOff x="1228638" y="2276872"/>
            <a:chExt cx="823082" cy="288000"/>
          </a:xfrm>
        </p:grpSpPr>
        <p:sp>
          <p:nvSpPr>
            <p:cNvPr id="17" name="직사각형 16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이</a:t>
              </a:r>
              <a:r>
                <a:rPr lang="ko-KR" altLang="en-US" sz="1100" dirty="0">
                  <a:solidFill>
                    <a:schemeClr val="tx1"/>
                  </a:solidFill>
                </a:rPr>
                <a:t>병</a:t>
              </a:r>
            </a:p>
          </p:txBody>
        </p:sp>
        <p:sp>
          <p:nvSpPr>
            <p:cNvPr id="2" name="타원 1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46897" y="2276904"/>
            <a:ext cx="823082" cy="288000"/>
            <a:chOff x="1228638" y="2276872"/>
            <a:chExt cx="823082" cy="288000"/>
          </a:xfrm>
        </p:grpSpPr>
        <p:sp>
          <p:nvSpPr>
            <p:cNvPr id="30" name="직사각형 29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212288" y="2772051"/>
            <a:ext cx="1127464" cy="3600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답변항목 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2858651" y="2285240"/>
            <a:ext cx="823082" cy="288000"/>
            <a:chOff x="1228638" y="2276872"/>
            <a:chExt cx="823082" cy="288000"/>
          </a:xfrm>
        </p:grpSpPr>
        <p:sp>
          <p:nvSpPr>
            <p:cNvPr id="40" name="직사각형 39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상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676910" y="2285272"/>
            <a:ext cx="823082" cy="288000"/>
            <a:chOff x="1228638" y="2276872"/>
            <a:chExt cx="823082" cy="288000"/>
          </a:xfrm>
        </p:grpSpPr>
        <p:sp>
          <p:nvSpPr>
            <p:cNvPr id="43" name="직사각형 42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병장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971600" y="3424202"/>
            <a:ext cx="7272808" cy="13859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3608" y="3441956"/>
            <a:ext cx="172819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사지방 이용 용도는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740352" y="3441956"/>
            <a:ext cx="59758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228638" y="3801996"/>
            <a:ext cx="823082" cy="288000"/>
            <a:chOff x="1228638" y="2276872"/>
            <a:chExt cx="823082" cy="288000"/>
          </a:xfrm>
        </p:grpSpPr>
        <p:sp>
          <p:nvSpPr>
            <p:cNvPr id="49" name="직사각형 48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웹서핑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046897" y="3802028"/>
            <a:ext cx="823082" cy="288000"/>
            <a:chOff x="1228638" y="2276872"/>
            <a:chExt cx="823082" cy="288000"/>
          </a:xfrm>
        </p:grpSpPr>
        <p:sp>
          <p:nvSpPr>
            <p:cNvPr id="52" name="직사각형 51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코딩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1212288" y="4297175"/>
            <a:ext cx="1127464" cy="3600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답변항목 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858651" y="3810364"/>
            <a:ext cx="823082" cy="288000"/>
            <a:chOff x="1228638" y="2276872"/>
            <a:chExt cx="823082" cy="288000"/>
          </a:xfrm>
        </p:grpSpPr>
        <p:sp>
          <p:nvSpPr>
            <p:cNvPr id="56" name="직사각형 55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강의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676910" y="3810396"/>
            <a:ext cx="823082" cy="288000"/>
            <a:chOff x="1228638" y="2276872"/>
            <a:chExt cx="823082" cy="288000"/>
          </a:xfrm>
        </p:grpSpPr>
        <p:sp>
          <p:nvSpPr>
            <p:cNvPr id="59" name="직사각형 58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쇼</a:t>
              </a:r>
              <a:r>
                <a:rPr lang="ko-KR" altLang="en-US" sz="1100" dirty="0">
                  <a:solidFill>
                    <a:schemeClr val="tx1"/>
                  </a:solidFill>
                </a:rPr>
                <a:t>핑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971600" y="4962508"/>
            <a:ext cx="7272808" cy="9147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3608" y="4980262"/>
            <a:ext cx="172819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 건의사항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740352" y="4980262"/>
            <a:ext cx="59758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1278" y="5373216"/>
            <a:ext cx="5790004" cy="3600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답변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127488" y="6067398"/>
            <a:ext cx="823082" cy="288000"/>
            <a:chOff x="1228638" y="2276872"/>
            <a:chExt cx="823082" cy="288000"/>
          </a:xfrm>
        </p:grpSpPr>
        <p:sp>
          <p:nvSpPr>
            <p:cNvPr id="79" name="직사각형 78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객관식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3945747" y="6067430"/>
            <a:ext cx="823082" cy="288000"/>
            <a:chOff x="1228638" y="2276872"/>
            <a:chExt cx="823082" cy="288000"/>
          </a:xfrm>
        </p:grpSpPr>
        <p:sp>
          <p:nvSpPr>
            <p:cNvPr id="82" name="직사각형 81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주관식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4812688" y="6021288"/>
            <a:ext cx="1127464" cy="3600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질문항목 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2180306" y="6067430"/>
            <a:ext cx="952916" cy="288000"/>
            <a:chOff x="1228638" y="2276872"/>
            <a:chExt cx="952916" cy="288000"/>
          </a:xfrm>
        </p:grpSpPr>
        <p:sp>
          <p:nvSpPr>
            <p:cNvPr id="68" name="직사각형 67"/>
            <p:cNvSpPr/>
            <p:nvPr/>
          </p:nvSpPr>
          <p:spPr>
            <a:xfrm>
              <a:off x="1409514" y="2276872"/>
              <a:ext cx="772040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체크박</a:t>
              </a:r>
              <a:r>
                <a:rPr lang="ko-KR" altLang="en-US" sz="1100" dirty="0">
                  <a:solidFill>
                    <a:schemeClr val="tx1"/>
                  </a:solidFill>
                </a:rPr>
                <a:t>스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836712"/>
            <a:ext cx="8244408" cy="5661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296639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목록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24440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</a:t>
            </a:r>
            <a:endParaRPr lang="ko-KR" altLang="en-US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8828" y="1412776"/>
            <a:ext cx="1077896" cy="3600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완료 설문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이등변 삼각형 1"/>
          <p:cNvSpPr/>
          <p:nvPr/>
        </p:nvSpPr>
        <p:spPr>
          <a:xfrm flipV="1">
            <a:off x="1547664" y="1556792"/>
            <a:ext cx="144016" cy="12415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28828" y="1988840"/>
            <a:ext cx="982098" cy="324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번호</a:t>
            </a:r>
            <a:endParaRPr lang="ko-KR" altLang="en-US" sz="13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19671" y="1988840"/>
            <a:ext cx="1296145" cy="324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작성자</a:t>
            </a:r>
            <a:endParaRPr lang="ko-KR" altLang="en-US" sz="13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43808" y="1988840"/>
            <a:ext cx="2736304" cy="324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/>
              <a:t>설문제목</a:t>
            </a:r>
            <a:endParaRPr lang="ko-KR" altLang="en-US" sz="1300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60032" y="1988840"/>
            <a:ext cx="2736304" cy="324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설문 기간</a:t>
            </a:r>
            <a:endParaRPr lang="ko-KR" altLang="en-US" sz="1300" b="1" dirty="0"/>
          </a:p>
        </p:txBody>
      </p:sp>
      <p:sp>
        <p:nvSpPr>
          <p:cNvPr id="7" name="직사각형 6"/>
          <p:cNvSpPr/>
          <p:nvPr/>
        </p:nvSpPr>
        <p:spPr>
          <a:xfrm>
            <a:off x="728828" y="2301443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19672" y="2301443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류철헌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844112" y="2312912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100" dirty="0" smtClean="0">
                <a:solidFill>
                  <a:schemeClr val="tx1"/>
                </a:solidFill>
              </a:rPr>
              <a:t>사지방 이용 현황 조사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60032" y="2301443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55576" y="2625443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3405" y="2661483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14249" y="2661483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박준연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38689" y="2672952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100" dirty="0" smtClean="0">
                <a:solidFill>
                  <a:schemeClr val="tx1"/>
                </a:solidFill>
              </a:rPr>
              <a:t>급식 선호도 조사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60032" y="2661483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750153" y="2985483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12782" y="3068960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603626" y="3068960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김진환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28066" y="3080429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100" dirty="0" smtClean="0">
                <a:solidFill>
                  <a:schemeClr val="tx1"/>
                </a:solidFill>
              </a:rPr>
              <a:t>금요일 풋살하실분</a:t>
            </a:r>
            <a:r>
              <a:rPr lang="en-US" altLang="ko-KR" sz="1100" dirty="0" smtClean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54597" y="3068960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39530" y="3392960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06126" y="3449718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96970" y="3449718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박관우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21410" y="3461187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100" dirty="0" smtClean="0">
                <a:solidFill>
                  <a:schemeClr val="tx1"/>
                </a:solidFill>
              </a:rPr>
              <a:t>면담 불가능 일자 조사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47941" y="3449718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732874" y="3773718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934171" y="1412776"/>
            <a:ext cx="3983549" cy="3600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검색어를 입력하세요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72205" y="5652266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393308" y="5650135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714411" y="5650135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035514" y="5648004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356617" y="5648004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77720" y="5648004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998823" y="5648004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19926" y="5650135"/>
            <a:ext cx="321103" cy="28586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이등변 삼각형 59"/>
          <p:cNvSpPr/>
          <p:nvPr/>
        </p:nvSpPr>
        <p:spPr>
          <a:xfrm rot="16200000" flipV="1">
            <a:off x="5678829" y="5733989"/>
            <a:ext cx="144016" cy="124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5400000" flipH="1" flipV="1">
            <a:off x="2811009" y="5733124"/>
            <a:ext cx="144016" cy="1241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712782" y="3830211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03626" y="3830211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최준영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828066" y="3841680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100" dirty="0" smtClean="0">
                <a:solidFill>
                  <a:schemeClr val="tx1"/>
                </a:solidFill>
              </a:rPr>
              <a:t>OSAM</a:t>
            </a:r>
            <a:r>
              <a:rPr lang="ko-KR" altLang="en-US" sz="1100" dirty="0" smtClean="0">
                <a:solidFill>
                  <a:schemeClr val="tx1"/>
                </a:solidFill>
              </a:rPr>
              <a:t> 참여자 모집합니다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854597" y="3830211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739530" y="4154211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718521" y="4190251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en-US" altLang="ko-KR" sz="1300" dirty="0" smtClean="0">
                <a:solidFill>
                  <a:schemeClr val="tx1"/>
                </a:solidFill>
              </a:rPr>
              <a:t>3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09365" y="4190251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이지수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833805" y="4201720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100" dirty="0" smtClean="0">
                <a:solidFill>
                  <a:schemeClr val="tx1"/>
                </a:solidFill>
              </a:rPr>
              <a:t>AI</a:t>
            </a:r>
            <a:r>
              <a:rPr lang="ko-KR" altLang="en-US" sz="1100" dirty="0" smtClean="0">
                <a:solidFill>
                  <a:schemeClr val="tx1"/>
                </a:solidFill>
              </a:rPr>
              <a:t> 기반 지도 어플 수요 조사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60336" y="4190251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745269" y="4514251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07898" y="4597728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en-US" altLang="ko-KR" sz="1300" dirty="0" smtClean="0">
                <a:solidFill>
                  <a:schemeClr val="tx1"/>
                </a:solidFill>
              </a:rPr>
              <a:t>5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598742" y="4597728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정희성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823182" y="4609197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100" dirty="0" smtClean="0">
                <a:solidFill>
                  <a:schemeClr val="tx1"/>
                </a:solidFill>
              </a:rPr>
              <a:t>베레모 개선안 선호도 조사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849713" y="4597728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734646" y="4921728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01242" y="4978486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en-US" altLang="ko-KR" sz="1300" dirty="0" smtClean="0">
                <a:solidFill>
                  <a:schemeClr val="tx1"/>
                </a:solidFill>
              </a:rPr>
              <a:t>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592086" y="4978486"/>
            <a:ext cx="129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김한빈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16526" y="4989955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sz="1100" dirty="0" smtClean="0">
                <a:solidFill>
                  <a:schemeClr val="tx1"/>
                </a:solidFill>
              </a:rPr>
              <a:t>휴대폰 회사별 선호도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43057" y="4978486"/>
            <a:ext cx="2736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2019.03.01~2019.04.01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727990" y="5302486"/>
            <a:ext cx="74435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7020272" y="1988840"/>
            <a:ext cx="1296144" cy="32403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 smtClean="0"/>
              <a:t>참여 현황</a:t>
            </a:r>
            <a:endParaRPr lang="ko-KR" altLang="en-US" sz="1300" b="1" dirty="0"/>
          </a:p>
        </p:txBody>
      </p:sp>
      <p:sp>
        <p:nvSpPr>
          <p:cNvPr id="88" name="직사각형 87"/>
          <p:cNvSpPr/>
          <p:nvPr/>
        </p:nvSpPr>
        <p:spPr>
          <a:xfrm>
            <a:off x="7191874" y="2290024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6/30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186451" y="2650064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120/120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175828" y="3057541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12/30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169172" y="3438299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60/90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75828" y="3818792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18/38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181567" y="4178832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10/12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170944" y="4586309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1/12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164288" y="4967067"/>
            <a:ext cx="9828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3/6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836712"/>
            <a:ext cx="8244408" cy="5661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4194212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답변 페이지 </a:t>
            </a:r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이용자</a:t>
            </a:r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24440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</a:t>
            </a:r>
            <a:endParaRPr lang="ko-KR" altLang="en-US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11282" y="4509120"/>
            <a:ext cx="1224136" cy="36004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답변 작성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1600" y="1412776"/>
            <a:ext cx="7272808" cy="864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1430530"/>
            <a:ext cx="1296144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현재 계급은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228638" y="1790570"/>
            <a:ext cx="823082" cy="288000"/>
            <a:chOff x="1228638" y="2276872"/>
            <a:chExt cx="823082" cy="288000"/>
          </a:xfrm>
        </p:grpSpPr>
        <p:sp>
          <p:nvSpPr>
            <p:cNvPr id="17" name="직사각형 16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이</a:t>
              </a:r>
              <a:r>
                <a:rPr lang="ko-KR" altLang="en-US" sz="1100" dirty="0">
                  <a:solidFill>
                    <a:schemeClr val="tx1"/>
                  </a:solidFill>
                </a:rPr>
                <a:t>병</a:t>
              </a:r>
            </a:p>
          </p:txBody>
        </p:sp>
        <p:sp>
          <p:nvSpPr>
            <p:cNvPr id="2" name="타원 1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046897" y="1790602"/>
            <a:ext cx="823082" cy="288000"/>
            <a:chOff x="1228638" y="2276872"/>
            <a:chExt cx="823082" cy="288000"/>
          </a:xfrm>
        </p:grpSpPr>
        <p:sp>
          <p:nvSpPr>
            <p:cNvPr id="30" name="직사각형 29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일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58651" y="1798938"/>
            <a:ext cx="823082" cy="288000"/>
            <a:chOff x="1228638" y="2276872"/>
            <a:chExt cx="823082" cy="288000"/>
          </a:xfrm>
        </p:grpSpPr>
        <p:sp>
          <p:nvSpPr>
            <p:cNvPr id="40" name="직사각형 39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상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676910" y="1798970"/>
            <a:ext cx="823082" cy="288000"/>
            <a:chOff x="1228638" y="2276872"/>
            <a:chExt cx="823082" cy="288000"/>
          </a:xfrm>
        </p:grpSpPr>
        <p:sp>
          <p:nvSpPr>
            <p:cNvPr id="43" name="직사각형 42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병장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971600" y="2433844"/>
            <a:ext cx="7272808" cy="851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43608" y="2451598"/>
            <a:ext cx="172819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사지방 이용 용도는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228638" y="2811638"/>
            <a:ext cx="823082" cy="288000"/>
            <a:chOff x="1228638" y="2276872"/>
            <a:chExt cx="823082" cy="288000"/>
          </a:xfrm>
        </p:grpSpPr>
        <p:sp>
          <p:nvSpPr>
            <p:cNvPr id="49" name="직사각형 48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웹서핑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046897" y="2811670"/>
            <a:ext cx="823082" cy="288000"/>
            <a:chOff x="1228638" y="2276872"/>
            <a:chExt cx="823082" cy="288000"/>
          </a:xfrm>
        </p:grpSpPr>
        <p:sp>
          <p:nvSpPr>
            <p:cNvPr id="52" name="직사각형 51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코딩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858651" y="2820006"/>
            <a:ext cx="823082" cy="288000"/>
            <a:chOff x="1228638" y="2276872"/>
            <a:chExt cx="823082" cy="288000"/>
          </a:xfrm>
        </p:grpSpPr>
        <p:sp>
          <p:nvSpPr>
            <p:cNvPr id="56" name="직사각형 55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강의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676910" y="2820038"/>
            <a:ext cx="823082" cy="288000"/>
            <a:chOff x="1228638" y="2276872"/>
            <a:chExt cx="823082" cy="288000"/>
          </a:xfrm>
        </p:grpSpPr>
        <p:sp>
          <p:nvSpPr>
            <p:cNvPr id="59" name="직사각형 58"/>
            <p:cNvSpPr/>
            <p:nvPr/>
          </p:nvSpPr>
          <p:spPr>
            <a:xfrm>
              <a:off x="1409514" y="2276872"/>
              <a:ext cx="642206" cy="288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 smtClean="0">
                  <a:solidFill>
                    <a:schemeClr val="tx1"/>
                  </a:solidFill>
                </a:rPr>
                <a:t>쇼</a:t>
              </a:r>
              <a:r>
                <a:rPr lang="ko-KR" altLang="en-US" sz="1100" dirty="0">
                  <a:solidFill>
                    <a:schemeClr val="tx1"/>
                  </a:solidFill>
                </a:rPr>
                <a:t>핑</a:t>
              </a:r>
            </a:p>
          </p:txBody>
        </p:sp>
        <p:sp>
          <p:nvSpPr>
            <p:cNvPr id="60" name="타원 59"/>
            <p:cNvSpPr/>
            <p:nvPr/>
          </p:nvSpPr>
          <p:spPr>
            <a:xfrm>
              <a:off x="1228638" y="2348880"/>
              <a:ext cx="166328" cy="16632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971600" y="3450340"/>
            <a:ext cx="7272808" cy="9147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3608" y="3468094"/>
            <a:ext cx="172819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 건의사항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1278" y="3861048"/>
            <a:ext cx="5790004" cy="3600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윈도우 </a:t>
            </a:r>
            <a:r>
              <a:rPr lang="en-US" altLang="ko-KR" sz="1100" dirty="0" smtClean="0">
                <a:solidFill>
                  <a:schemeClr val="tx1"/>
                </a:solidFill>
              </a:rPr>
              <a:t>10</a:t>
            </a:r>
            <a:r>
              <a:rPr lang="ko-KR" altLang="en-US" sz="1100" dirty="0" smtClean="0">
                <a:solidFill>
                  <a:schemeClr val="tx1"/>
                </a:solidFill>
              </a:rPr>
              <a:t>으로 얼른 업그레이드해주세요</a:t>
            </a:r>
            <a:r>
              <a:rPr lang="en-US" altLang="ko-KR" sz="1100" dirty="0" smtClean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836712"/>
            <a:ext cx="8244408" cy="5661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4004828" cy="485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설문 결과 페이지 </a:t>
            </a:r>
            <a:r>
              <a:rPr lang="en-US" altLang="ko-KR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800" b="1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작성자</a:t>
            </a:r>
            <a:r>
              <a:rPr lang="en-US" altLang="ko-KR" sz="28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2800" b="1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836712"/>
            <a:ext cx="8244408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아미독스</a:t>
            </a:r>
            <a:endParaRPr lang="ko-KR" altLang="en-US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16736" y="5445224"/>
            <a:ext cx="1224136" cy="360040"/>
          </a:xfrm>
          <a:prstGeom prst="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엑셀 저장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71600" y="1412776"/>
            <a:ext cx="2160240" cy="2160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1430530"/>
            <a:ext cx="1296144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1. </a:t>
            </a:r>
            <a:r>
              <a:rPr lang="ko-KR" altLang="en-US" sz="1100" dirty="0" smtClean="0">
                <a:solidFill>
                  <a:schemeClr val="tx1"/>
                </a:solidFill>
              </a:rPr>
              <a:t>현재 계급은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1600" y="3717033"/>
            <a:ext cx="7272808" cy="15841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43608" y="3721291"/>
            <a:ext cx="172819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3.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 건의사항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85911" y="4732669"/>
            <a:ext cx="151216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무응답 </a:t>
            </a:r>
            <a:r>
              <a:rPr lang="en-US" altLang="ko-KR" sz="1000" dirty="0" smtClean="0">
                <a:solidFill>
                  <a:schemeClr val="tx1"/>
                </a:solidFill>
              </a:rPr>
              <a:t>(15%)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25220" y="4170602"/>
            <a:ext cx="1204542" cy="216024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184199" y="1915644"/>
            <a:ext cx="1546849" cy="1546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형 10"/>
          <p:cNvSpPr/>
          <p:nvPr/>
        </p:nvSpPr>
        <p:spPr>
          <a:xfrm>
            <a:off x="1170283" y="1915644"/>
            <a:ext cx="1546849" cy="1546849"/>
          </a:xfrm>
          <a:prstGeom prst="pi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547664" y="2708920"/>
            <a:ext cx="79208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상병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(75%)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15716" y="2204864"/>
            <a:ext cx="82809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이병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(25%)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284240" y="1430530"/>
            <a:ext cx="2160240" cy="2160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56248" y="1448284"/>
            <a:ext cx="1673524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2. </a:t>
            </a:r>
            <a:r>
              <a:rPr lang="ko-KR" altLang="en-US" sz="1100" dirty="0" smtClean="0">
                <a:solidFill>
                  <a:schemeClr val="tx1"/>
                </a:solidFill>
              </a:rPr>
              <a:t>사지방 이용 용도는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496839" y="1933398"/>
            <a:ext cx="1546849" cy="15468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원형 67"/>
          <p:cNvSpPr/>
          <p:nvPr/>
        </p:nvSpPr>
        <p:spPr>
          <a:xfrm>
            <a:off x="3491880" y="1933398"/>
            <a:ext cx="1551808" cy="1546849"/>
          </a:xfrm>
          <a:prstGeom prst="pie">
            <a:avLst>
              <a:gd name="adj1" fmla="val 1442649"/>
              <a:gd name="adj2" fmla="val 16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60304" y="2726674"/>
            <a:ext cx="79208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코딩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(60%)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328356" y="2222618"/>
            <a:ext cx="82809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쇼핑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(40%)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21802" y="4392289"/>
            <a:ext cx="2270078" cy="216024"/>
          </a:xfrm>
          <a:prstGeom prst="rect">
            <a:avLst/>
          </a:prstGeom>
          <a:solidFill>
            <a:srgbClr val="FFC0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21802" y="4608313"/>
            <a:ext cx="3430590" cy="216024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6761" y="4804677"/>
            <a:ext cx="1710336" cy="216024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38786" y="4500301"/>
            <a:ext cx="2165462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인터넷이 너무 느려요 </a:t>
            </a:r>
            <a:r>
              <a:rPr lang="en-US" altLang="ko-KR" sz="1000" dirty="0" smtClean="0">
                <a:solidFill>
                  <a:schemeClr val="tx1"/>
                </a:solidFill>
              </a:rPr>
              <a:t>(50%)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491880" y="4294650"/>
            <a:ext cx="1902990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윈</a:t>
            </a:r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바꿔주세요 </a:t>
            </a:r>
            <a:r>
              <a:rPr lang="en-US" altLang="ko-KR" sz="1000" dirty="0" smtClean="0">
                <a:solidFill>
                  <a:schemeClr val="tx1"/>
                </a:solidFill>
              </a:rPr>
              <a:t>(25%)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413081" y="4075630"/>
            <a:ext cx="1512168" cy="36004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만족한다 </a:t>
            </a:r>
            <a:r>
              <a:rPr lang="en-US" altLang="ko-KR" sz="1000" dirty="0" smtClean="0">
                <a:solidFill>
                  <a:schemeClr val="tx1"/>
                </a:solidFill>
              </a:rPr>
              <a:t>(10%)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474</Words>
  <Application>Microsoft Office PowerPoint</Application>
  <PresentationFormat>화면 슬라이드 쇼(4:3)</PresentationFormat>
  <Paragraphs>159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프로젝트 명: ArmyDocs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2019-10-21T12:05:09Z</dcterms:created>
  <dcterms:modified xsi:type="dcterms:W3CDTF">2019-10-22T01:28:17Z</dcterms:modified>
</cp:coreProperties>
</file>