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113B3-14E8-DAA8-6561-5902AE07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5BD08A-5971-235E-21AD-E77A440FF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5A704-37B5-1CFB-4E15-66A2554B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D8A9F-9C13-E32B-29B1-25F0910F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764E0-0003-B4F8-72B6-94EA8526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0A9D8-C8FB-6C96-7E4D-F6CEAA96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C8242A-F6B1-7F41-636C-22BEA8283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73069-B6F9-D62D-4889-DA78BD13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96327-6F5E-373A-A1B3-CF1A06D2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FF03E-D87B-609D-CB4C-D5098A7A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1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42074-4FEF-CC0A-1D27-E196653A4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563BD4-22DF-A49D-B9CC-15D458C6A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18711-6D91-B436-E6E9-9E3A0AB0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2F87B-C67C-C796-2067-90E77E28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8107A-A72D-38FD-AC8E-42A11B23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7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E546F-8020-DBEB-73DD-152BE9D3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9BE03-D5D5-A35D-73F9-AC7C96FF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A53F9-4F3F-FEAC-CA4F-9ABBFFEC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CF420-9DDA-706C-7D79-B3FAF5FF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EBE21-8AD7-9044-457F-15AC1CA4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6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3BFDB-90DB-A0D5-DBBD-B338E2AA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74009-CB10-A330-4C5B-50895AE6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79D78-1053-EBB6-3B0C-4D7AD7DD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A6E64-B236-E886-4F1C-AEAA8C63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B1E00-C09C-1524-2740-BBCF358F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5A77-72F3-A28F-5BFA-57817AB4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F80B-9DF9-C29A-A1E7-1FFB99D45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B9C734-7E75-3785-3CAC-5B128C07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584AE-A477-A4DF-8D93-6F7FE0FA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A2011-ACE6-06C6-C7DE-324F13B5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256B7-93D2-8351-E635-527A2397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8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62FE-76A8-39A3-34C1-E7C6F57E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910D2E-A392-4525-99C8-5F3DA2CD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D88DF-E44C-A65E-751D-B60B21159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FCB3E5-4A22-7E74-2667-E5E0628D4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AC2D7-B0A7-7C20-EAAC-FF0E7B98B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B7C4E4-542D-0461-1811-FF16BCDA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C9C550-A31D-9289-04A9-E326EE01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D49E47-8BBB-E088-D6EA-AD48D8F5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9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30734-3CEB-8288-196B-95C3E897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CB6A89-FFA5-8488-5848-4CF992AB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E53533-AD5E-110A-D0D7-6AD6C7D5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5EA1C4-B469-EE90-DB2B-4A23E2C7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7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69EE85-678A-8D49-0304-13121204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A258EE-99B8-5FA2-128E-9BD91E33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08673-83AD-0F43-5D8C-B0298BC1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9F694-4E55-5C1A-AABC-DC4496BD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0903F-3143-2383-D179-645D49C8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F0687-4F2D-6CD4-9878-328E0B59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51A3E-694C-E3C3-F14B-387E2166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C024B4-A89D-7E1F-E331-D727E5C6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E8316-01A5-5AC8-DE5A-D17D35BD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5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5B1E9-F31B-02A5-E447-1E173B4C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F88D0F-F22E-D38D-F162-7136B3F9D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9D6A04-05A5-CEBB-51EF-FAB549278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0E4EC-7EBE-E0AD-DEA6-DF0913CC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BC626-60B2-C609-2A26-DB853BF1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DF380-2039-7286-78E7-602170EA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EE7669-9EEF-BF80-CBDB-A6129767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E76D4-99DA-F8DD-C70F-4ED10A5A6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85656-1364-54D8-481C-6621DAF51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802D-0308-464C-A526-041F64767AD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2CC1F-A491-2FEF-79B1-3E2D2536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317B1-A660-E064-C541-312081C73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32D1-FB6E-46D9-B879-328BF1619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0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39B0-328D-43DA-6CD7-A596A21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7F228FF-6033-F05E-5B2E-FBD7E9C582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53331"/>
            <a:ext cx="4144917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E9A6E79-5928-C393-6479-7656482D7A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5119" y="0"/>
            <a:ext cx="6068681" cy="6878623"/>
          </a:xfrm>
        </p:spPr>
      </p:pic>
    </p:spTree>
    <p:extLst>
      <p:ext uri="{BB962C8B-B14F-4D97-AF65-F5344CB8AC3E}">
        <p14:creationId xmlns:p14="http://schemas.microsoft.com/office/powerpoint/2010/main" val="2347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39B0-328D-43DA-6CD7-A596A21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E5C416-0E0B-E93F-3873-0A27763C84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6837"/>
            <a:ext cx="4781550" cy="412432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19C1A9C-F35B-7415-6EDE-F95157CD0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-315535"/>
            <a:ext cx="4781550" cy="7489069"/>
          </a:xfrm>
        </p:spPr>
      </p:pic>
    </p:spTree>
    <p:extLst>
      <p:ext uri="{BB962C8B-B14F-4D97-AF65-F5344CB8AC3E}">
        <p14:creationId xmlns:p14="http://schemas.microsoft.com/office/powerpoint/2010/main" val="9671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39B0-328D-43DA-6CD7-A596A21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CE4660-E915-7C0E-C377-AD3FDC7F21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6837"/>
            <a:ext cx="5261914" cy="4538663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FB26FD9-6F70-0D85-D598-A9949B741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1914" y="-38100"/>
            <a:ext cx="6091886" cy="6966784"/>
          </a:xfrm>
        </p:spPr>
      </p:pic>
    </p:spTree>
    <p:extLst>
      <p:ext uri="{BB962C8B-B14F-4D97-AF65-F5344CB8AC3E}">
        <p14:creationId xmlns:p14="http://schemas.microsoft.com/office/powerpoint/2010/main" val="382875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39B0-328D-43DA-6CD7-A596A21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E1C4E0C-81CC-413A-2B39-4F38C60CE0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1263642"/>
            <a:ext cx="3086100" cy="323979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466332-C4A5-940A-F4AA-414339B7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08" y="2883537"/>
            <a:ext cx="3086102" cy="3239792"/>
          </a:xfrm>
          <a:prstGeom prst="rect">
            <a:avLst/>
          </a:prstGeo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226124EC-75BF-2E09-B13C-7D954D0BF5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85117" y="0"/>
            <a:ext cx="3820784" cy="6913802"/>
          </a:xfrm>
        </p:spPr>
      </p:pic>
    </p:spTree>
    <p:extLst>
      <p:ext uri="{BB962C8B-B14F-4D97-AF65-F5344CB8AC3E}">
        <p14:creationId xmlns:p14="http://schemas.microsoft.com/office/powerpoint/2010/main" val="18539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39B0-328D-43DA-6CD7-A596A21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B36F0F1-CB10-BDF7-9896-A2B7009391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77231"/>
            <a:ext cx="4552950" cy="4291600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2B583CF-14E5-E8D5-9A04-D8F4703CC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8622" y="0"/>
            <a:ext cx="4730227" cy="7079814"/>
          </a:xfrm>
        </p:spPr>
      </p:pic>
    </p:spTree>
    <p:extLst>
      <p:ext uri="{BB962C8B-B14F-4D97-AF65-F5344CB8AC3E}">
        <p14:creationId xmlns:p14="http://schemas.microsoft.com/office/powerpoint/2010/main" val="39501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39B0-328D-43DA-6CD7-A596A21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EC1850-E0C0-AF80-102E-79E538767C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10481"/>
            <a:ext cx="3296765" cy="2423319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B1F8BC6-9865-5B72-507D-C2CAB4E26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657" y="438150"/>
            <a:ext cx="5844046" cy="598170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CDFFBE-5B31-923A-A8EE-A0AEB27F5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892" y="3005137"/>
            <a:ext cx="3235182" cy="3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1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39B0-328D-43DA-6CD7-A596A21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727FA3-F27C-1AE5-D327-D4993421F7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67619"/>
            <a:ext cx="4047964" cy="2790031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D18B14F-5BB3-174E-8B6D-191CBA97AC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10026" y="0"/>
            <a:ext cx="6672424" cy="663773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DA2518-3850-8319-64E1-CF535955C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2" y="3565128"/>
            <a:ext cx="3653975" cy="27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1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39B0-328D-43DA-6CD7-A596A21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557057-2047-66F0-AF43-06C4C1265B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0213" y="1825625"/>
            <a:ext cx="4697573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DB01B12-03B5-3981-CD6E-8FAF82AFAB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7267" y="-1"/>
            <a:ext cx="6480883" cy="6837397"/>
          </a:xfrm>
        </p:spPr>
      </p:pic>
    </p:spTree>
    <p:extLst>
      <p:ext uri="{BB962C8B-B14F-4D97-AF65-F5344CB8AC3E}">
        <p14:creationId xmlns:p14="http://schemas.microsoft.com/office/powerpoint/2010/main" val="208226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39B0-328D-43DA-6CD7-A596A21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D975E2-C15F-815F-BFE9-88A2993E55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0213" y="1825625"/>
            <a:ext cx="4697573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6B356BC-21A6-7DEF-08E5-8B5446D719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1599" y="1027905"/>
            <a:ext cx="7084741" cy="5464969"/>
          </a:xfrm>
        </p:spPr>
      </p:pic>
    </p:spTree>
    <p:extLst>
      <p:ext uri="{BB962C8B-B14F-4D97-AF65-F5344CB8AC3E}">
        <p14:creationId xmlns:p14="http://schemas.microsoft.com/office/powerpoint/2010/main" val="83289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39B0-328D-43DA-6CD7-A596A21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785F1C-3954-B669-7BF8-DA78B84BAE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975" y="1366837"/>
            <a:ext cx="4781550" cy="4124325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365A3CB-716D-4777-55C2-264135EB1A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94628" y="0"/>
            <a:ext cx="6697322" cy="6825380"/>
          </a:xfrm>
        </p:spPr>
      </p:pic>
    </p:spTree>
    <p:extLst>
      <p:ext uri="{BB962C8B-B14F-4D97-AF65-F5344CB8AC3E}">
        <p14:creationId xmlns:p14="http://schemas.microsoft.com/office/powerpoint/2010/main" val="318068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39B0-328D-43DA-6CD7-A596A219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D2EB0B-86BF-CAB7-B292-AE59E2D5E5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6838"/>
            <a:ext cx="4038600" cy="3483494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96B4674-9EB8-A858-04A3-769C4F85D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5600" y="91939"/>
            <a:ext cx="4038600" cy="6674121"/>
          </a:xfrm>
        </p:spPr>
      </p:pic>
    </p:spTree>
    <p:extLst>
      <p:ext uri="{BB962C8B-B14F-4D97-AF65-F5344CB8AC3E}">
        <p14:creationId xmlns:p14="http://schemas.microsoft.com/office/powerpoint/2010/main" val="265415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예제1</vt:lpstr>
      <vt:lpstr>예제2</vt:lpstr>
      <vt:lpstr>예제3</vt:lpstr>
      <vt:lpstr>예제4</vt:lpstr>
      <vt:lpstr>예제5</vt:lpstr>
      <vt:lpstr>예제6</vt:lpstr>
      <vt:lpstr>예제7</vt:lpstr>
      <vt:lpstr>예제8</vt:lpstr>
      <vt:lpstr>예제9</vt:lpstr>
      <vt:lpstr>예제10</vt:lpstr>
      <vt:lpstr>예제11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예제1</dc:title>
  <dc:creator>이인호</dc:creator>
  <cp:lastModifiedBy>이인호</cp:lastModifiedBy>
  <cp:revision>1</cp:revision>
  <dcterms:created xsi:type="dcterms:W3CDTF">2023-04-03T05:33:07Z</dcterms:created>
  <dcterms:modified xsi:type="dcterms:W3CDTF">2023-04-03T06:16:08Z</dcterms:modified>
</cp:coreProperties>
</file>