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C6FD5-5EB7-59F1-732A-C32424B36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357BE-44A7-72D3-511B-30E67E2F8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9DAC4-B78F-7EAB-9D5F-262C8681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CB2AF-9D9A-F298-D766-9EEB4151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5437F-2D95-FAC2-31BB-D3A5BFA5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A3544-D037-F74F-1FFA-3CB22650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C0CBE5-477A-C143-3FD3-20FAD83BA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F5EAD-4C23-1FA3-65D5-59257C10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B0259-6BD0-280A-17DA-9F5FA3C4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76CA2-7E6F-6A83-F4B3-716299B0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3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06F6F-055D-C5A2-E32D-1E762F2D4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50B81-7058-E102-BDD8-3CFD7F0E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99ACE-4916-8D75-D42C-68A174B4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6C8FC-6CF2-7CC8-659C-EA756BA8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5DD90-B753-962E-D3B8-B9CF9E46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1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03AC-D8F2-C220-8817-3503017F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339DD-803A-B27D-06C5-74212C39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627F-97FD-E324-5A2D-38C0EF86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B553E-A023-3C09-094C-8B4EF1CB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B4794-6CF9-A5BD-D6DC-4D37CA92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3744B-210B-0FD3-2D0F-3FA4B931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95FB5-D944-E5D7-F12B-CDEA027D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5CB2F-7BCB-7038-3546-C5809137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B7154-C422-B434-F269-3987CC74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B4B68-7766-F6B4-90A2-EBCC6965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8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68535-F773-A696-D7DA-A27543F0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0227C-611B-7229-207D-938705A77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C7400-7D29-03E5-5942-5895D41B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53040-E542-4C8C-CE0B-8471554F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881A4-B3F5-9AFF-27C7-6F6994D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33FA8-843F-E4E1-52F9-0140AF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B2B63-93AF-9D94-E926-01475353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EC674-6B42-3B47-3912-624CF5FFE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E0C60-8040-B47E-46F6-91A31DE49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D63B2F-9E88-66BD-FB99-B0BE1FD67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3D80C4-A0DB-EBA3-A72D-70FB02367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268CF-8092-D9EC-5BAF-370B138C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D1BFB-3531-F8BB-4CC1-EFA603DC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E9B76-B9CC-3495-EEF4-98CA8CD2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8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E8897-6B07-A852-7E69-CE9819DB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4A8CB8-FCB9-0D90-457B-317F6BD0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661AF4-9783-7D07-33EF-1010644F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D26B88-4514-9B3B-1899-0BDE8F5B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5245E3-1740-340C-1A4B-AC55EBFF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D40E48-8804-8C65-1330-B9135041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DDFCB-4DC6-C2DB-5816-A722F522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4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4CC9-19A6-215F-1513-A6D2A4DF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DC7B0-9DBE-6552-25C7-50345EAF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9227B-8A7E-7892-FDA3-3D7DC78B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58C12-0175-7E61-A082-B131E39B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DD2AC-469A-6AE8-34C4-CB730AFF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85F7D-3A0F-0F58-276A-4487EAA3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4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70CEE-D101-B9C7-2C9A-04F06C45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CAF07-F805-6857-DBE6-5760619F4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3B634-2FFA-F6AB-A250-A7547C7C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59767-CC3B-6E06-90BC-7F359119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3B0A3-862D-DB37-1B7C-245FFEAD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049D1-A86D-83DE-C368-4695947C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9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0BD859-9C9C-9407-AA5C-833B4206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B1D2C-5611-11D4-F1E2-C1453A06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363B3-2812-60EF-A161-9DFE74C27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C3B4-2697-4F52-8E00-1442ECE0493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0EFAA-F9E1-F194-9DEC-F155B928E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925BE-818E-7E3F-EB61-445F01E23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9B142-BD06-47F3-94AA-FA95A36B6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7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147BD-CA83-EE75-2FE8-F9737B59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33EE9AA7-778F-A70F-C586-A4BDE64093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5084" y="815975"/>
            <a:ext cx="4393715" cy="5989994"/>
          </a:xfrm>
        </p:spPr>
      </p:pic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8676288E-A6B3-BF56-425F-C3FF02A34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459504"/>
            <a:ext cx="5055085" cy="2264896"/>
          </a:xfr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663DD2C-1391-65DB-B973-588EF0392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785" y="749528"/>
            <a:ext cx="3334215" cy="41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147BD-CA83-EE75-2FE8-F9737B59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6D9EAFB-4725-AE3D-3AD3-6FC84F7CA1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14488"/>
            <a:ext cx="5175455" cy="4351338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4F4CC6F-F89B-AC4C-4544-4B5C8F1889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8199" y="1427957"/>
            <a:ext cx="7083801" cy="5064918"/>
          </a:xfrm>
        </p:spPr>
      </p:pic>
    </p:spTree>
    <p:extLst>
      <p:ext uri="{BB962C8B-B14F-4D97-AF65-F5344CB8AC3E}">
        <p14:creationId xmlns:p14="http://schemas.microsoft.com/office/powerpoint/2010/main" val="2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147BD-CA83-EE75-2FE8-F9737B59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41038A8-71F9-53A7-D6CC-ADBE6196B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4419600" cy="2594560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3A81C463-CF32-4949-EFB2-436490878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1" y="0"/>
            <a:ext cx="6019799" cy="691450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1EBF98-6932-668E-392E-6A2F5F8BE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1" y="3429000"/>
            <a:ext cx="4419600" cy="32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147BD-CA83-EE75-2FE8-F9737B59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6DEB56-85F6-883C-1C93-C7C849169C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500" y="1690688"/>
            <a:ext cx="5181600" cy="1829989"/>
          </a:xfr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40D64EA8-9B18-A8A0-0426-5E58AAD3C3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8336" y="-1"/>
            <a:ext cx="6473164" cy="6776747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5F75CA-51C6-8F09-5CD6-B592D4EA4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3302748"/>
            <a:ext cx="4690136" cy="34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6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147BD-CA83-EE75-2FE8-F9737B59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1B8176-48D3-52AA-03E9-CD7CEA4DCD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850" y="1528842"/>
            <a:ext cx="5181600" cy="3800316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F42FA60-4C58-78F6-4E16-AB6AD93E4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4316" y="365125"/>
            <a:ext cx="6997684" cy="5181600"/>
          </a:xfrm>
        </p:spPr>
      </p:pic>
    </p:spTree>
    <p:extLst>
      <p:ext uri="{BB962C8B-B14F-4D97-AF65-F5344CB8AC3E}">
        <p14:creationId xmlns:p14="http://schemas.microsoft.com/office/powerpoint/2010/main" val="2894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FA2C4ADB59645AC5E80BB6B5A11EF" ma:contentTypeVersion="2" ma:contentTypeDescription="Create a new document." ma:contentTypeScope="" ma:versionID="cada52ad668652d9df8a21358a55ce7f">
  <xsd:schema xmlns:xsd="http://www.w3.org/2001/XMLSchema" xmlns:xs="http://www.w3.org/2001/XMLSchema" xmlns:p="http://schemas.microsoft.com/office/2006/metadata/properties" xmlns:ns3="06fd3006-290d-4cec-a335-b03835d6eaaa" targetNamespace="http://schemas.microsoft.com/office/2006/metadata/properties" ma:root="true" ma:fieldsID="d8e4b843ab0741ba921dcf7af65d8df7" ns3:_="">
    <xsd:import namespace="06fd3006-290d-4cec-a335-b03835d6ea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d3006-290d-4cec-a335-b03835d6ea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8B27A6-24DB-409B-AADA-818863B42C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fd3006-290d-4cec-a335-b03835d6ea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B26B3-B403-404E-A164-E77621171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DA1D9-8557-4B95-8F3C-15FB17A9C005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06fd3006-290d-4cec-a335-b03835d6eaaa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퀴즈1</vt:lpstr>
      <vt:lpstr>퀴즈2</vt:lpstr>
      <vt:lpstr>퀴즈3</vt:lpstr>
      <vt:lpstr>퀴즈4</vt:lpstr>
      <vt:lpstr>퀴즈5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이인호</dc:creator>
  <cp:lastModifiedBy>이인호</cp:lastModifiedBy>
  <cp:revision>2</cp:revision>
  <dcterms:created xsi:type="dcterms:W3CDTF">2023-04-05T01:14:45Z</dcterms:created>
  <dcterms:modified xsi:type="dcterms:W3CDTF">2023-04-05T01:36:23Z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0x0101008C9FA2C4ADB59645AC5E80BB6B5A11EF</vt:lpwstr>
  </property>
</Properties>
</file>