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E128-51C0-C5C3-DB15-76BF05ED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93274F-8206-0873-A48D-2C6818F6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FE29-8909-4C2A-BDCA-EFDED37B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67377-9D0E-0A36-F40C-17E52D8D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9D171-A9E2-5CCC-97D3-FEACEA2E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D93C-E509-B380-68F6-91B39079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3CF23-B2B9-B00E-C5B6-7F9EC223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136CA-9A1E-2438-02CF-1040ED25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A802F-9D5B-AFA5-606B-96AC987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7D33-5BE0-813D-51AB-0DCC8430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3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60BDA0-5F15-3E61-F8BF-EC4E59D74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2CD41-5A87-D17B-0B37-74DB286DC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2C579-3B39-E3B2-A1AD-1A2517CB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40985-5C2C-5CA0-A1FE-93B2067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9D96E-6536-5138-F1E8-B9AC1709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5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4A7B1-3066-67ED-3194-73EC0127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9E84D-74F2-3F54-931D-44345CF3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5C3E5-2C1E-FFEF-D87B-BA3B5B8A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CB409-36B0-B8B3-DBB8-F5B97581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3F3F3-5ECE-75EA-08A1-1DB67F84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3CC4-9D1D-2FC3-A4AD-E31AC821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CA4DC-D90B-BC76-805D-003142D8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6A5AF-C428-A373-4A15-B9A04396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09540-62E9-4586-AF81-51130E59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5294D-10C8-5490-63EE-98523366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7A9CE-D8A3-5B2A-E768-CA7E453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1E6F-A66C-231C-E569-3A20A81A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79CAF-3CD8-FABD-061C-3FFE6DF8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A1053-C460-FB44-AB7C-48D6F27C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6D876-A383-626C-DEE6-B863A259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33B87-ED79-5DFA-477A-F52B2883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4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D2081-6420-EF39-901E-FB34B55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98387-BBAE-F086-CF4C-D85C46622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72AB1-239C-946C-C291-D583E7106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B0A441-84FA-029A-D048-14A80257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403A1-0B10-3F00-DD68-5045DE021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C9FB-2586-B8B9-E1B6-93DB8B7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18E77-D5F3-35BD-79E2-BEE6FD26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7F8FE-9529-8377-F377-B0A1E344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807C-22CC-83EE-7CAA-51575B2A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0987EA-6068-71CD-EE60-DEE700B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CD7CC-0B07-9086-B902-975AA1B5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0C172-2071-7FC8-E047-261D0B7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0BF036-E501-6B9A-E89C-0E2CB5B7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E3345-D855-89EE-044C-9AEA7F4C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AE08E-5570-8149-19BE-535811C8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8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0EA7-DE32-8E5E-C9B6-28CC29B4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225C6-D2E6-6A70-0122-4CA3DD65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20830-0CAC-37F4-67FC-839305B49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3A079-17AA-3D69-5783-94E0EAA7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3216D-D07E-EEF4-D3C9-F267105F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A8819-9663-976C-0E66-8A27BE04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7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0B9-9911-19F2-5522-68632306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F7149-CE40-01C8-1793-0DA5397DB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A192C-4738-EA62-C276-90E94FDB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B49CC-D3FA-1AD1-3660-AD7519CC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7B1AC-8D53-2CAB-5B8D-4FA558B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3B0B3-4832-9DF9-262F-8B5BE88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68A46-1DC7-BCD8-BBA3-C9F4318D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2518B-015A-4C81-0623-693F6513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950D6-3A2F-F4EB-70B8-5AA4DF038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7D7C-96DE-4B04-B4E4-B6037845078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01079-EFAA-981D-85D3-DF5E3BFCD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72664-19D2-7F0D-DFBD-1101EBD75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5FA0-309E-4FE7-9D8D-58900F160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FF21FC-9104-B87F-0E70-802E2C668A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65120"/>
            <a:ext cx="5181600" cy="273607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1B74337-6F2A-C519-EF1C-641E0DBAF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0925" y="1937709"/>
            <a:ext cx="4905375" cy="3390900"/>
          </a:xfrm>
        </p:spPr>
      </p:pic>
    </p:spTree>
    <p:extLst>
      <p:ext uri="{BB962C8B-B14F-4D97-AF65-F5344CB8AC3E}">
        <p14:creationId xmlns:p14="http://schemas.microsoft.com/office/powerpoint/2010/main" val="374993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908E08-4446-121A-33C3-B1490BC87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0812"/>
            <a:ext cx="5181600" cy="424096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9F0076B-BF38-0695-C3F1-11098ACEB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98319"/>
            <a:ext cx="3074441" cy="249555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D0B4FE-4274-E023-9493-5BEAABB92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323" y="3216706"/>
            <a:ext cx="4600677" cy="36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9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E51ADB-EA20-1CCB-FDEE-59E9764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342204" cy="5167312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4BA0191-0849-D5AA-C7F9-086A3848F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312" y="2305844"/>
            <a:ext cx="4905375" cy="3390900"/>
          </a:xfrm>
        </p:spPr>
      </p:pic>
    </p:spTree>
    <p:extLst>
      <p:ext uri="{BB962C8B-B14F-4D97-AF65-F5344CB8AC3E}">
        <p14:creationId xmlns:p14="http://schemas.microsoft.com/office/powerpoint/2010/main" val="29398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35E732-CB5A-3CB5-81B5-49473DB94B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7708"/>
            <a:ext cx="5181600" cy="340717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38A71FC-EDB9-1F94-A399-635F3C2FF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3762590" cy="371097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EBD1C1-50D5-AE10-446B-C734CF1C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409" y="3311827"/>
            <a:ext cx="3762591" cy="37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0BF46D-DEAE-B335-4EB2-FA3378D6B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75047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D24DB21-B732-0A1C-2589-DA61753C9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3247" y="1690688"/>
            <a:ext cx="3113708" cy="2121291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79B6BC-232B-A4CF-0669-5F9C22BE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72" y="3182588"/>
            <a:ext cx="3962170" cy="26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96E286E-9CDB-4441-5BA5-722A5435FA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0233"/>
            <a:ext cx="5181600" cy="3003347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2AE1E9B-4580-9FED-955C-356AAA1A0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90688"/>
            <a:ext cx="3708145" cy="4351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F3CBEB-1290-6E6D-A683-9F79B56A7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770" y="2506663"/>
            <a:ext cx="370814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0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A709733-9FE2-2CEB-17CB-0DC5617760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2318"/>
            <a:ext cx="5181600" cy="3637952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7011021-1D1D-29F0-8EFF-AB1505D4FB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024252" cy="276233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669F6E-BE25-3957-8A17-2D80E89FE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48" y="4101379"/>
            <a:ext cx="4781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163D29-9A04-2B20-DAB7-37EF2F211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3499"/>
            <a:ext cx="5181600" cy="3975589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537652F-6512-6134-E710-7D0F40783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181600" cy="352348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AA46A0-45BC-EC09-EF83-A93B81AE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991" y="4001293"/>
            <a:ext cx="4174009" cy="28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6288E832-B389-AA90-C071-64A873557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8"/>
            <a:ext cx="3589317" cy="2440736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473A554-A935-B2F2-4E04-F29902B1A0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9195"/>
            <a:ext cx="5181600" cy="3884198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47FB14-E0FB-31F9-4906-3E578D9A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59" y="3142706"/>
            <a:ext cx="4294124" cy="29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4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F5D1-7252-BFBC-29DD-F793772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D49649-3DA1-9CBF-276F-20516A5C7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7364" y="2267502"/>
            <a:ext cx="5163271" cy="346758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4AB454B-6CEC-D124-955B-543D1BAC9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39550"/>
            <a:ext cx="5181600" cy="3523488"/>
          </a:xfrm>
        </p:spPr>
      </p:pic>
    </p:spTree>
    <p:extLst>
      <p:ext uri="{BB962C8B-B14F-4D97-AF65-F5344CB8AC3E}">
        <p14:creationId xmlns:p14="http://schemas.microsoft.com/office/powerpoint/2010/main" val="18354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FA2C4ADB59645AC5E80BB6B5A11EF" ma:contentTypeVersion="2" ma:contentTypeDescription="Create a new document." ma:contentTypeScope="" ma:versionID="cada52ad668652d9df8a21358a55ce7f">
  <xsd:schema xmlns:xsd="http://www.w3.org/2001/XMLSchema" xmlns:xs="http://www.w3.org/2001/XMLSchema" xmlns:p="http://schemas.microsoft.com/office/2006/metadata/properties" xmlns:ns3="06fd3006-290d-4cec-a335-b03835d6eaaa" targetNamespace="http://schemas.microsoft.com/office/2006/metadata/properties" ma:root="true" ma:fieldsID="d8e4b843ab0741ba921dcf7af65d8df7" ns3:_="">
    <xsd:import namespace="06fd3006-290d-4cec-a335-b03835d6e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d3006-290d-4cec-a335-b03835d6e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53C37-A793-4100-B4D0-B213FD75BC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d3006-290d-4cec-a335-b03835d6e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8DA39D-55FF-412B-BFCA-F8EF5AEAF7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3E18F-3204-4F60-B7A9-24E30984547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6fd3006-290d-4cec-a335-b03835d6eaa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1</cp:revision>
  <dcterms:created xsi:type="dcterms:W3CDTF">2023-05-02T04:44:28Z</dcterms:created>
  <dcterms:modified xsi:type="dcterms:W3CDTF">2023-05-02T05:32:58Z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0x0101008C9FA2C4ADB59645AC5E80BB6B5A11EF</vt:lpwstr>
  </property>
</Properties>
</file>