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E8BAD-EBB3-00E1-61A7-81F379C31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B05D-00DE-CEC4-64D0-CB08E74C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FBBB2-2B7D-D0C1-BED9-3D20DDA9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9F5CA-4BDA-BB56-57F6-AD334CA9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80014-EC9E-5DC8-4DCC-872C1970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080A-E19D-69C1-3697-76C5017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13557-F506-F8E4-236A-371957D7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58C30-9C9E-07CF-4E7A-E2DECCE2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7F1C5-1BC3-C2F5-29A7-6CD8A060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3A164-8E28-357F-BD42-CD703FCD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2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68F27-825B-5E59-0140-6B4BB580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FF51F-ABC1-1BEC-821B-F2BEE3D86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C5455-1250-497D-2266-4A8CF9C1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A92A1-CF8E-D042-373D-EAAC128E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93B17-5631-FC11-C31E-8F77FD6A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1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2A442-2682-6EE4-7682-8A21128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EEEB7-9A35-D5F9-B17F-083A1CC8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87455-621C-03DB-E87F-C0A7161B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39D19-D18D-61B1-165B-E8818E9D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B3D5D-4843-9B2F-7EC2-5AD7628B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A89C-651D-0F89-9D24-F308C5B7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1B574-4D30-EAE4-3E98-E92AB83E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0BA89-5948-5A8D-FAE3-6B8D18B7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B40E2-B79D-0104-7A94-6BC53366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00BE7-CBE8-C594-8832-70F8C73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8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60643-56F0-A933-18A1-6F483431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4ECCA-9EF2-BE55-135E-6C80462E4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4FCD0-EBAF-F329-63B7-66E5006DC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20B6D-694A-152A-1CE6-29456225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24415-ACE7-D4F8-586C-20FBB6E7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0C699-D39C-12EF-CDBF-521423D6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0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13563-BF0D-D812-8004-62B48841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AA1B4-64A6-3FF2-9E61-9076591E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4B785-E1F1-ED65-4D7E-23A23AA7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3CC683-97FE-3F36-CEBF-D562F1EDD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FFE7C5-77E2-9EBC-2AFD-1166FBB5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086118-408B-9945-CC27-B3E2A71A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9600EA-F138-307E-B003-2659EA8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A68DE1-3D56-61BF-61F8-2A39BD4F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1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C6ED-FDBE-B196-0FC7-BB9D87B0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B4492-1541-6D06-1648-9F6B54B0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D4F1D8-F862-97D0-2ACB-3D7ADC82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EFAA9-8A50-97D1-F9BC-A944AD66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1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0D6DA2-0E99-3BD2-46DC-99493010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B5BF8C-4D75-69C9-51CC-383507D1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0E14DC-F022-7A90-0393-B8F741B7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7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0C8-3620-51EC-E5C4-FD49CFDA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91FEB-086E-DE1D-2BD2-C5F1EC21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D04A5D-C813-BDFD-3680-26894920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49B30-7278-C24D-4E9E-255B8428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7361D-29DE-9C77-2DB0-3B5C4DAF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5F795-AFEF-BB45-7538-6F46E9D4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6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402C-6F1F-7AB1-FC79-63044DF4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C1C7F8-E6F7-B3EB-1895-9005F3C8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61304-10B9-97E7-2BC8-29843CEB4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1EFFA-67AD-B9A3-353C-A3EF925C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0613C-39EA-0CEA-448F-1452D99A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DDB77-E6C8-1167-E08F-C7D409EF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4B916-3D0B-B394-D919-93BCD72C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8B82D-7EE7-BE1A-511E-6869BEC9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E84F9-F446-DCAE-1CDE-BAEC4C83D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C1BD-2838-483F-9BEB-2A9DD568F3B1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AD53-F3A1-E4F5-60E1-2E92E580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2735-AB3F-1ADE-8D70-7A08F44F1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7751-BFDB-4465-9C2A-265E9423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7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4190A64-A879-FBFC-8B27-5100F55A54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64204"/>
            <a:ext cx="5181600" cy="271579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437C1E7-DC95-4D2A-CDE4-589DF859B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584325"/>
            <a:ext cx="3420719" cy="349567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9E6C49-CE50-5126-4305-3FD3B5FB4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835" y="2871787"/>
            <a:ext cx="3273140" cy="33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4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A729D2-3E3E-2923-E1D7-8824C94B7A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31476"/>
            <a:ext cx="3670300" cy="6829032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D01913C-39A3-F4AD-D282-39F75A2AC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4748" y="1825625"/>
            <a:ext cx="4336503" cy="4351338"/>
          </a:xfrm>
        </p:spPr>
      </p:pic>
    </p:spTree>
    <p:extLst>
      <p:ext uri="{BB962C8B-B14F-4D97-AF65-F5344CB8AC3E}">
        <p14:creationId xmlns:p14="http://schemas.microsoft.com/office/powerpoint/2010/main" val="348813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89795C1-2933-F99D-76D4-3261A01BBF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0736"/>
            <a:ext cx="5181600" cy="2941116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4709BC-549B-02BD-5392-B18455638B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4748" y="1825625"/>
            <a:ext cx="4336503" cy="4351338"/>
          </a:xfrm>
        </p:spPr>
      </p:pic>
    </p:spTree>
    <p:extLst>
      <p:ext uri="{BB962C8B-B14F-4D97-AF65-F5344CB8AC3E}">
        <p14:creationId xmlns:p14="http://schemas.microsoft.com/office/powerpoint/2010/main" val="367997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C5E4C8F-101C-C4AD-431D-E9E83EC1F9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50228"/>
            <a:ext cx="5181600" cy="2302131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3B56328-0354-A9BB-C0DF-32831B5CE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3962" y="1952625"/>
            <a:ext cx="3231791" cy="2048669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8901E6-CC0F-D102-A3A7-85950D75C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575" y="3276600"/>
            <a:ext cx="3658356" cy="25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2DEABFB-C98D-768C-0DB8-E66DFBC53B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0053" y="1825625"/>
            <a:ext cx="5157894" cy="4351338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1F35EB-6875-90B0-0822-0EAD54F61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7498" y="1825625"/>
            <a:ext cx="4051004" cy="4351338"/>
          </a:xfrm>
        </p:spPr>
      </p:pic>
    </p:spTree>
    <p:extLst>
      <p:ext uri="{BB962C8B-B14F-4D97-AF65-F5344CB8AC3E}">
        <p14:creationId xmlns:p14="http://schemas.microsoft.com/office/powerpoint/2010/main" val="347849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11BD9FC-D0CD-B951-7B72-F5DE3A981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2177"/>
            <a:ext cx="5181600" cy="4118234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2442879-3ECC-FB22-1D48-962B0213C2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7498" y="1825625"/>
            <a:ext cx="4051004" cy="4351338"/>
          </a:xfrm>
        </p:spPr>
      </p:pic>
    </p:spTree>
    <p:extLst>
      <p:ext uri="{BB962C8B-B14F-4D97-AF65-F5344CB8AC3E}">
        <p14:creationId xmlns:p14="http://schemas.microsoft.com/office/powerpoint/2010/main" val="332660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B956EF0-9A77-CEBB-5434-5550BCFA8D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18856"/>
            <a:ext cx="5181600" cy="3564875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A20219-7DF2-C5EC-186A-06142A1D5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7498" y="1825625"/>
            <a:ext cx="4051004" cy="4351338"/>
          </a:xfrm>
        </p:spPr>
      </p:pic>
    </p:spTree>
    <p:extLst>
      <p:ext uri="{BB962C8B-B14F-4D97-AF65-F5344CB8AC3E}">
        <p14:creationId xmlns:p14="http://schemas.microsoft.com/office/powerpoint/2010/main" val="93687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DB43EB6-32E2-255F-39B1-9EF7ECF99D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4323" y="1825625"/>
            <a:ext cx="4869354" cy="4351338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8D2BB2-5530-5C82-1548-CE5BBD6BDF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7498" y="1825625"/>
            <a:ext cx="4051004" cy="4351338"/>
          </a:xfrm>
        </p:spPr>
      </p:pic>
    </p:spTree>
    <p:extLst>
      <p:ext uri="{BB962C8B-B14F-4D97-AF65-F5344CB8AC3E}">
        <p14:creationId xmlns:p14="http://schemas.microsoft.com/office/powerpoint/2010/main" val="383742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08189F9-7395-578A-4603-7D687EF5D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4626" y="1825625"/>
            <a:ext cx="4488748" cy="4351338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700B4A1-44F1-8C1B-EC98-02C2DB727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7498" y="1825625"/>
            <a:ext cx="4051004" cy="4351338"/>
          </a:xfrm>
        </p:spPr>
      </p:pic>
    </p:spTree>
    <p:extLst>
      <p:ext uri="{BB962C8B-B14F-4D97-AF65-F5344CB8AC3E}">
        <p14:creationId xmlns:p14="http://schemas.microsoft.com/office/powerpoint/2010/main" val="265921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B013AE6-7744-A757-9314-B3854E90AE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9526"/>
            <a:ext cx="5181600" cy="3403535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773A3C4-E6FD-7098-E7DB-AE946C5A0D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7498" y="1825625"/>
            <a:ext cx="4051004" cy="4351338"/>
          </a:xfrm>
        </p:spPr>
      </p:pic>
    </p:spTree>
    <p:extLst>
      <p:ext uri="{BB962C8B-B14F-4D97-AF65-F5344CB8AC3E}">
        <p14:creationId xmlns:p14="http://schemas.microsoft.com/office/powerpoint/2010/main" val="184415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B8EF23B-1664-D328-E016-2D8382478C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6870"/>
            <a:ext cx="5181600" cy="3528848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7CE536-0EAA-85A2-79C9-8E0657E1FC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7498" y="1825625"/>
            <a:ext cx="4051004" cy="4351338"/>
          </a:xfrm>
        </p:spPr>
      </p:pic>
    </p:spTree>
    <p:extLst>
      <p:ext uri="{BB962C8B-B14F-4D97-AF65-F5344CB8AC3E}">
        <p14:creationId xmlns:p14="http://schemas.microsoft.com/office/powerpoint/2010/main" val="208350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3F4216B-4A6A-B710-5FA6-035D3ACA02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6234" y="1825625"/>
            <a:ext cx="4945532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E85078-198F-0F9D-7E50-836D4401FD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0236" y="1890712"/>
            <a:ext cx="3010605" cy="307657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543ABF-90CC-E16B-4B47-AF9D035DF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194" y="3100388"/>
            <a:ext cx="3010606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62892B2-CB0E-994B-4F7E-9807D4B0A8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6985" y="1825625"/>
            <a:ext cx="4564030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4E3C5E-29F7-CE5D-3832-ABC1D78E3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3072744" cy="314007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C28691-BD3F-BB25-9549-E5A14FAA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68" y="2881313"/>
            <a:ext cx="3534121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1BF9B85-1F63-7720-DD2E-87ED40F4AB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42946"/>
            <a:ext cx="5181600" cy="271669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945C420-A2A8-E91A-63D4-24E6A4011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6483" y="1812925"/>
            <a:ext cx="2886328" cy="294957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CA1A06-2618-F403-3142-D3BD1BFAD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879" y="3077369"/>
            <a:ext cx="3297995" cy="33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4D2558-1DC8-2B83-1B6C-CBFD7A0554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6944" y="2529476"/>
            <a:ext cx="4744112" cy="294363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802BCC5-D716-FB11-B0A4-45B1A1E1A2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583" y="1741488"/>
            <a:ext cx="3424417" cy="349945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78A229-D3C0-6522-CAB5-024724CD4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949" y="3188905"/>
            <a:ext cx="3670826" cy="37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0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2386620-DAF6-CDA0-1B0F-962CC9D24C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2746"/>
            <a:ext cx="5181600" cy="287709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A5E5CBE-762D-460E-659D-83D3977914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3983" y="1825625"/>
            <a:ext cx="4258034" cy="4351338"/>
          </a:xfrm>
        </p:spPr>
      </p:pic>
    </p:spTree>
    <p:extLst>
      <p:ext uri="{BB962C8B-B14F-4D97-AF65-F5344CB8AC3E}">
        <p14:creationId xmlns:p14="http://schemas.microsoft.com/office/powerpoint/2010/main" val="68257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99D00E-1B39-BFED-08DC-8FC0410047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5791" y="1825625"/>
            <a:ext cx="5086417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01A2A9F-3441-3AF2-180D-A7CCA4F54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3983" y="1825625"/>
            <a:ext cx="4258034" cy="4351338"/>
          </a:xfrm>
        </p:spPr>
      </p:pic>
    </p:spTree>
    <p:extLst>
      <p:ext uri="{BB962C8B-B14F-4D97-AF65-F5344CB8AC3E}">
        <p14:creationId xmlns:p14="http://schemas.microsoft.com/office/powerpoint/2010/main" val="380945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3D17E9B-D037-1F9D-412F-4358C696F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83094"/>
            <a:ext cx="5181600" cy="4236399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E58251-B6E4-3B65-DA17-72609FDCF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3983" y="1825625"/>
            <a:ext cx="4258034" cy="4351338"/>
          </a:xfrm>
        </p:spPr>
      </p:pic>
    </p:spTree>
    <p:extLst>
      <p:ext uri="{BB962C8B-B14F-4D97-AF65-F5344CB8AC3E}">
        <p14:creationId xmlns:p14="http://schemas.microsoft.com/office/powerpoint/2010/main" val="202248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3F1-CC03-BF64-2C29-69D17F8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3168836-5432-A903-2B3F-660F6189D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9441"/>
            <a:ext cx="5181600" cy="428370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C711AA9-D059-0040-20CA-47A2BC2ED2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3983" y="1825625"/>
            <a:ext cx="4258034" cy="4351338"/>
          </a:xfrm>
        </p:spPr>
      </p:pic>
    </p:spTree>
    <p:extLst>
      <p:ext uri="{BB962C8B-B14F-4D97-AF65-F5344CB8AC3E}">
        <p14:creationId xmlns:p14="http://schemas.microsoft.com/office/powerpoint/2010/main" val="137936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이인호</dc:creator>
  <cp:lastModifiedBy>이인호</cp:lastModifiedBy>
  <cp:revision>1</cp:revision>
  <dcterms:created xsi:type="dcterms:W3CDTF">2023-05-09T05:14:39Z</dcterms:created>
  <dcterms:modified xsi:type="dcterms:W3CDTF">2023-05-09T06:49:18Z</dcterms:modified>
</cp:coreProperties>
</file>