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1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18B8A-ED78-D47A-D4AC-3E7ABA44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343E5-6A06-8040-BB4F-53BACE16F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F2071-0DA9-4F83-868A-6A26FC45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ABC93-C193-2AB6-55C8-01BF2088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AC49E-133D-B236-2D7B-10F483A0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8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D203B-12DE-286C-7AF5-F1C10E7F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7C396-4271-B6DC-EA2A-D78DB9B00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5DF90-2853-3AB6-0E81-72B8D783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5BDA9-7877-DDA3-6AFC-51BA9F63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B35CA-6D98-7DCF-93D4-75F74193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0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80871A-B297-10E0-6E06-216F48BC3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2DA84D-787C-1C16-A6A3-2C1483436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67AA2-0A24-52AE-2F6C-BF337EBA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29BE9-C6AB-D453-37B2-DDCF20EE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86FF-19C7-88CD-7E95-102AC0F0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262F2-CBF1-8286-103D-E1DD6853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53CC4-5950-6C40-4B66-96E6459A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B3467-68C3-3CFB-D945-864A2C53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C67B6-8A76-46C6-D3AB-D85CF5AB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48090-13A9-6761-5748-3AE3CB17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2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D5ED-54F6-8372-6B94-59364367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4F2DE-E009-43F2-E473-C74DE9B8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2219D-9FA9-E992-5628-09FDD9AF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8EE12-33BF-2A2F-2E8C-98620FEC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87186-4A76-CB58-BB75-EFE37406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3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7A07A-C14B-25F4-3807-E557D400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AD647-8E1A-EE6A-5601-99A80EF1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6A42D-7175-C424-DB5C-5F27DC095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E5FC4-CFF5-C1CB-4793-73318F65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CDA33-B479-9F9C-2BD4-AAC6A13B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4712-4EBB-B382-3172-693A0E38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8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8B0CB-760F-6A19-B4DC-331B0A23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4FAB8-FE76-0F11-C2AD-8516894C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56942-7DE6-C681-0212-12BD2699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4274F8-71B8-8649-26E5-0C69EE687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033981-6865-50E4-3AE3-7E7D40E3D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DD21B-E279-03AE-8815-892C5B1E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3666C4-A4A4-A538-F573-CE734FAA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24A536-7047-6941-7776-E16D7641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3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4605-9254-86E6-7408-E2236E54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D93077-E0B0-5519-60D6-DCA315D7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75937-15F6-9A45-7BEF-69716182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71BAE-8F08-572B-7703-4506AE37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6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6DAC14-2272-551E-9F14-1020B060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330D15-666A-0200-BEC9-DA35632E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F75600-59DC-109D-DC67-C1517E08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7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8C1E7-483C-7C9F-A524-9DE44DB5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2D26A-F2C4-CCB0-8444-B098FC0D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60547-5E99-C054-1456-31181AFB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5B7B1-2A3C-6608-3971-40AA691A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2D879-E4A0-7E16-06C0-65CAFA80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C8EA3-36CE-522C-0E99-907B0909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3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D7A10-9788-CE96-62C5-F116407D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4835DE-72F6-0989-F343-8BF2D3B3A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D44343-CC56-D51C-2CC1-2F3B1E925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1105B-15E7-9F63-E065-861FE7C7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6ACA5-1F61-E49F-CF06-EEDFD623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179A5-940F-08AB-13F8-E0FABC4B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1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C69659-1470-BF3C-3FA8-9B512282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8B54F-1B0E-C127-7D3F-18B8633A1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32DF6-D0A1-F02F-4373-8F083EEAB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D922-4000-476A-9F58-41F37AFF0DFD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470D4-9847-3C60-AFC0-41CDFB765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3CCD0-94BD-2B0B-8D3D-27442A0BE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69DF9-67E1-463B-85AD-66483FCC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3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B824E-D9D4-77FE-E389-90D7FD1A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77AD435D-D11C-D560-5F46-FB3AA8415E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83854"/>
            <a:ext cx="5181600" cy="2034879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5E1FC5E-A892-13C2-8F80-DDF0F9F7AA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19765"/>
            <a:ext cx="2848373" cy="2181529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541181-B206-B8A6-5F77-BD5A09FB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922" y="2539217"/>
            <a:ext cx="2572109" cy="21148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ACAE58-82F1-981B-299D-298AC9D5B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218" y="3596639"/>
            <a:ext cx="262926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B824E-D9D4-77FE-E389-90D7FD1A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6CA6EC-58A2-1EC8-D60E-FACFFA5119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4372" y="3463056"/>
            <a:ext cx="4658375" cy="1076475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75A1F0E-098D-94BD-366F-AD8463E47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05636"/>
            <a:ext cx="5181600" cy="3191316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EA1A4B-CCCD-E8E1-7D9D-D484F3BE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812" y="1991613"/>
            <a:ext cx="447737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2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B824E-D9D4-77FE-E389-90D7FD1A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B6FD1E60-FF8C-1ADA-C910-ED6C295684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981" y="2044215"/>
            <a:ext cx="4753638" cy="1552792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6E0017C-3E89-49C3-7B91-6F0ED3677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44215"/>
            <a:ext cx="5181600" cy="3914158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3981F3-086F-05D8-3D54-F4506D200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946" y="3489960"/>
            <a:ext cx="485842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7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B824E-D9D4-77FE-E389-90D7FD1A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F62DC2-AC90-37E2-EA35-2F033C411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2059" y="2062888"/>
            <a:ext cx="2229161" cy="981212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0F96B26-D1C8-009E-B872-C27FA9BAC4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711729"/>
            <a:ext cx="5181600" cy="2579129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3B7C9C-2B58-3FE5-1BD1-AF900CF3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111" y="3778516"/>
            <a:ext cx="159089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4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FA2C4ADB59645AC5E80BB6B5A11EF" ma:contentTypeVersion="2" ma:contentTypeDescription="Create a new document." ma:contentTypeScope="" ma:versionID="cada52ad668652d9df8a21358a55ce7f">
  <xsd:schema xmlns:xsd="http://www.w3.org/2001/XMLSchema" xmlns:xs="http://www.w3.org/2001/XMLSchema" xmlns:p="http://schemas.microsoft.com/office/2006/metadata/properties" xmlns:ns3="06fd3006-290d-4cec-a335-b03835d6eaaa" targetNamespace="http://schemas.microsoft.com/office/2006/metadata/properties" ma:root="true" ma:fieldsID="d8e4b843ab0741ba921dcf7af65d8df7" ns3:_="">
    <xsd:import namespace="06fd3006-290d-4cec-a335-b03835d6ea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d3006-290d-4cec-a335-b03835d6ea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148C71-6F99-4C84-823C-078111BAA2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fd3006-290d-4cec-a335-b03835d6ea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ABE2A6-BFCF-477C-A36A-357BCE1197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1C43A-AD6C-4F97-B96D-5FA747C1AC5B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06fd3006-290d-4cec-a335-b03835d6eaa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이인호</dc:creator>
  <cp:lastModifiedBy>이인호</cp:lastModifiedBy>
  <cp:revision>1</cp:revision>
  <dcterms:created xsi:type="dcterms:W3CDTF">2023-05-03T01:42:51Z</dcterms:created>
  <dcterms:modified xsi:type="dcterms:W3CDTF">2023-05-03T01:49:07Z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0x0101008C9FA2C4ADB59645AC5E80BB6B5A11EF</vt:lpwstr>
  </property>
</Properties>
</file>