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2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F9E98-7718-6AC2-6C73-A8CEFB125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E8DF2A-7853-BC62-E1E6-7C4D606745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DFD20F-5A23-F0FB-9322-E863230A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7083-68D5-4C9C-82B2-90AD0FE8AC6E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745B0D-BF8A-FBC3-4B25-CD4DD28CA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C5A863-28F9-0B30-321F-8131D5F61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51A7-6514-4E31-A051-FE72FD29F9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706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6C4F0-43FC-8023-76F0-B6612AC18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678F2A-D468-6C17-9DCD-E6E0D1670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04640E-6F03-9108-88D1-E31757733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7083-68D5-4C9C-82B2-90AD0FE8AC6E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C9AB32-AFBA-7CB3-4CAE-8F33CA0E2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781340-A857-6476-E428-9F5CF8E8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51A7-6514-4E31-A051-FE72FD29F9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56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CB41EA1-2ED6-EA76-C113-CD0DDAF3EF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B6976B-D917-6780-98FE-BA342DE27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A2E44-8B0D-9FFC-A03F-9FDC0CBDA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7083-68D5-4C9C-82B2-90AD0FE8AC6E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731516-5A26-A939-FF4D-755CAC880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606387-C379-3D78-CCA9-A4FC53FE6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51A7-6514-4E31-A051-FE72FD29F9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860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6FF7D-DAB7-4BFD-9E0E-60FB09F7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2024A6-2B6E-6CB6-0393-BD6C80A1C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84E5FA-5085-3C2B-7A18-B29278BD3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7083-68D5-4C9C-82B2-90AD0FE8AC6E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41CAD3-B61C-EF2B-DEC6-6754B2034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ACE024-2D88-577E-6480-5FF140675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51A7-6514-4E31-A051-FE72FD29F9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54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C2B40-D544-8964-2C24-EAD4B26E2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835D94-B7D1-DAC3-B4D3-0D15A7D1F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66F17C-6C13-D763-58C8-7218DB19C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7083-68D5-4C9C-82B2-90AD0FE8AC6E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7F534E-C577-E08F-CE1C-6B1385FB4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B947B8-5590-F178-68D2-F6336E14E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51A7-6514-4E31-A051-FE72FD29F9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087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188B46-B91C-FB9A-3582-CE09126DE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2CC46B-F7B7-A393-76C3-BE6AD3E606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21E570-08B7-483A-CD0E-C8090D0DD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392A60-335C-96A4-19E3-897AFA79E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7083-68D5-4C9C-82B2-90AD0FE8AC6E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C44D13-386E-3844-AF38-11777387D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D0C3B9-E075-9233-FB46-CEDA5E7BE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51A7-6514-4E31-A051-FE72FD29F9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875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276D6-065A-C5D6-3027-87D70160E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D88623-0185-9D62-C3B9-63F9B4610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DA97B3-28A6-5642-02ED-B6981B254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856808-9BDF-8E88-DF54-E1EA1E9272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DFC2B7-44DD-8059-5ACC-A49FF8A1E9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B1052E-918D-39D6-C16B-86CDB89F8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7083-68D5-4C9C-82B2-90AD0FE8AC6E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B9377C-508E-A290-5BE6-2F6D6BBBA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4A0C845-6BE7-DEEE-5F38-8EFC355B6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51A7-6514-4E31-A051-FE72FD29F9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65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ACC4B-D659-8D1C-93FF-FA335E90A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6438A0-3A94-4C7D-E27A-55CBF4118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7083-68D5-4C9C-82B2-90AD0FE8AC6E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4BDF69-4B46-F2E9-612C-1B262D6AC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C0B290-D208-51CE-3F82-7D6031872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51A7-6514-4E31-A051-FE72FD29F9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200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BC4F9D-12CC-9F9E-918B-3B2D7F458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7083-68D5-4C9C-82B2-90AD0FE8AC6E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58C539E-A621-A443-D4F4-A77583A69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9AE524-0AA1-7FF4-C052-00B99DEE9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51A7-6514-4E31-A051-FE72FD29F9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770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7EFB3-AD80-305C-F994-C759DB1C9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FFA14E-761F-0DAE-66BA-86DFC1761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B6D858-4197-CD32-2110-1E6986885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F79546-8B57-3A7C-0079-F1B069DDB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7083-68D5-4C9C-82B2-90AD0FE8AC6E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D41602-DDA5-C272-8D52-65605E66F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CC5446-15E7-9903-43A5-F96F57E5F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51A7-6514-4E31-A051-FE72FD29F9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836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26EF4-D486-FA19-13F3-C73BF47EF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CA2FA7-01DE-FC35-5DDF-FD942A8800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9149BD-DF41-2ACC-8325-8C70C6421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86A8B6-21D8-34A0-FAE0-042AD8508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7083-68D5-4C9C-82B2-90AD0FE8AC6E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02CDE5-A5C3-12C7-358E-6F845754B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6E75C4-0C27-D19F-08EA-9FE5A07FE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51A7-6514-4E31-A051-FE72FD29F9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634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CB177A-BF83-48A0-B6A5-96267A20C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B25B94-070C-F21E-3B49-A280F3FF7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713A94-DD0D-62C9-41BB-F0DB63D5B5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97083-68D5-4C9C-82B2-90AD0FE8AC6E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C52FA3-8125-7F0B-E7FA-AD1013D285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705973-6417-EE0E-1154-7D36692D6D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C51A7-6514-4E31-A051-FE72FD29F9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05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47D5D-2DCC-B841-768E-832B9D34D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8B9D3422-12E6-9A1B-60DA-4F1A24EE002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42734" y="2800976"/>
            <a:ext cx="4172532" cy="2400635"/>
          </a:xfr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EBE33565-66FA-E31C-0629-DAD5DBE760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2397051"/>
            <a:ext cx="3758043" cy="2063898"/>
          </a:xfr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6DEEC2F-6C85-4667-09A0-34B93CCAC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1680" y="3610389"/>
            <a:ext cx="4497125" cy="300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814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47D5D-2DCC-B841-768E-832B9D34D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30B3BA00-1089-BA8E-AD8F-1FBA25E47D6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797028"/>
            <a:ext cx="5181600" cy="2408532"/>
          </a:xfrm>
        </p:spPr>
      </p:pic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8B183B19-1E3C-916B-4EBE-5CA37633AF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640333"/>
            <a:ext cx="5181600" cy="2721922"/>
          </a:xfrm>
        </p:spPr>
      </p:pic>
    </p:spTree>
    <p:extLst>
      <p:ext uri="{BB962C8B-B14F-4D97-AF65-F5344CB8AC3E}">
        <p14:creationId xmlns:p14="http://schemas.microsoft.com/office/powerpoint/2010/main" val="2473363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47D5D-2DCC-B841-768E-832B9D34D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98BB0B7A-55AA-2C9F-3638-848D8F78B1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693884"/>
            <a:ext cx="5181600" cy="2614820"/>
          </a:xfrm>
        </p:spPr>
      </p:pic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DC5D94C4-758A-00A7-0A7A-BF8BEB0BE6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2" y="1916618"/>
            <a:ext cx="3536576" cy="1512382"/>
          </a:xfrm>
        </p:spPr>
      </p:pic>
    </p:spTree>
    <p:extLst>
      <p:ext uri="{BB962C8B-B14F-4D97-AF65-F5344CB8AC3E}">
        <p14:creationId xmlns:p14="http://schemas.microsoft.com/office/powerpoint/2010/main" val="3942089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47D5D-2DCC-B841-768E-832B9D34D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82BC06D9-A630-1E10-169A-93CEAFF7FE1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518424"/>
            <a:ext cx="5181600" cy="2965739"/>
          </a:xfrm>
        </p:spPr>
      </p:pic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595723B9-C534-C319-C635-EB0424DEC1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656940"/>
            <a:ext cx="5181600" cy="2688708"/>
          </a:xfrm>
        </p:spPr>
      </p:pic>
    </p:spTree>
    <p:extLst>
      <p:ext uri="{BB962C8B-B14F-4D97-AF65-F5344CB8AC3E}">
        <p14:creationId xmlns:p14="http://schemas.microsoft.com/office/powerpoint/2010/main" val="4082405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47D5D-2DCC-B841-768E-832B9D34D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0720BAAB-9306-DB78-A87D-A36EE87DEB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31637" y="1825625"/>
            <a:ext cx="4994726" cy="4351338"/>
          </a:xfrm>
        </p:spPr>
      </p:pic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3D19AF6D-A78B-0165-A8EE-F3C6193069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929112"/>
            <a:ext cx="5181600" cy="2144363"/>
          </a:xfrm>
        </p:spPr>
      </p:pic>
    </p:spTree>
    <p:extLst>
      <p:ext uri="{BB962C8B-B14F-4D97-AF65-F5344CB8AC3E}">
        <p14:creationId xmlns:p14="http://schemas.microsoft.com/office/powerpoint/2010/main" val="723726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47D5D-2DCC-B841-768E-832B9D34D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7C5EEFA5-F73F-9790-874D-7679D07026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6019801" cy="6858000"/>
          </a:xfrm>
        </p:spPr>
      </p:pic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C7CB76F4-DF88-AB12-F826-50EC019DAE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2" y="1772107"/>
            <a:ext cx="2715004" cy="1857634"/>
          </a:xfr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6F88994-83DE-4281-4813-1696D1574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3080" y="2710895"/>
            <a:ext cx="2553056" cy="200052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1A70EA3-B837-3461-31F7-51D962192F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4939" y="4528188"/>
            <a:ext cx="2391109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453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이인호</dc:creator>
  <cp:lastModifiedBy>이인호</cp:lastModifiedBy>
  <cp:revision>1</cp:revision>
  <dcterms:created xsi:type="dcterms:W3CDTF">2023-05-10T00:51:39Z</dcterms:created>
  <dcterms:modified xsi:type="dcterms:W3CDTF">2023-05-10T01:01:13Z</dcterms:modified>
</cp:coreProperties>
</file>