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1267-919C-4DD7-97F9-F6225C8CF17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1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1]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70" y="365125"/>
            <a:ext cx="3458750" cy="6181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0602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&lt;dl&gt; </a:t>
            </a:r>
            <a:r>
              <a:rPr lang="ko-KR" altLang="en-US" dirty="0" smtClean="0"/>
              <a:t>태그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65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61" y="2899710"/>
            <a:ext cx="8791575" cy="3438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24" y="549122"/>
            <a:ext cx="5229225" cy="4400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8961" y="1690688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1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3]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94" y="1690688"/>
            <a:ext cx="9206434" cy="30134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45" y="2814736"/>
            <a:ext cx="5225833" cy="3778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394" y="4955382"/>
            <a:ext cx="258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margin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의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4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95" y="3302664"/>
            <a:ext cx="8677275" cy="3552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4]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6" y="1577954"/>
            <a:ext cx="5353050" cy="433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933" y="365125"/>
            <a:ext cx="5353050" cy="4333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3189961" y="3068877"/>
            <a:ext cx="4176256" cy="1177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0554" y="6310976"/>
            <a:ext cx="582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불투명도 조절</a:t>
            </a:r>
            <a:r>
              <a:rPr lang="en-US" altLang="ko-KR" dirty="0" smtClean="0"/>
              <a:t>(opacity), </a:t>
            </a:r>
            <a:r>
              <a:rPr lang="ko-KR" altLang="en-US" dirty="0" smtClean="0"/>
              <a:t>값의 </a:t>
            </a: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en-US" altLang="ko-KR" dirty="0" smtClean="0"/>
              <a:t>0~1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47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5]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63" y="1803291"/>
            <a:ext cx="6181725" cy="395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7516" y="1803291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: z-index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50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퀴즈5</vt:lpstr>
      <vt:lpstr>[문제1]</vt:lpstr>
      <vt:lpstr>[문제2]</vt:lpstr>
      <vt:lpstr>[문제3]</vt:lpstr>
      <vt:lpstr>[문제4]</vt:lpstr>
      <vt:lpstr>[문제5]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대면실습</dc:title>
  <dc:creator>hallym</dc:creator>
  <cp:lastModifiedBy>SW</cp:lastModifiedBy>
  <cp:revision>27</cp:revision>
  <dcterms:created xsi:type="dcterms:W3CDTF">2021-03-22T01:29:57Z</dcterms:created>
  <dcterms:modified xsi:type="dcterms:W3CDTF">2023-04-05T00:03:53Z</dcterms:modified>
</cp:coreProperties>
</file>