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이미지에 마우스가 올라가면 펼쳐진 이미지가 보이도록 프로그램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39" y="3289155"/>
            <a:ext cx="2131114" cy="1664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4" y="3289156"/>
            <a:ext cx="1475257" cy="166493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213445" y="3616656"/>
            <a:ext cx="791570" cy="504967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3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629294"/>
            <a:ext cx="3004583" cy="1808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18" y="3052599"/>
            <a:ext cx="3054494" cy="18385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465" y="4598192"/>
            <a:ext cx="3220749" cy="1938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4" y="3461254"/>
            <a:ext cx="3612298" cy="2273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966" y="570392"/>
            <a:ext cx="2715925" cy="17096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423" y="1928811"/>
            <a:ext cx="2861830" cy="1801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5167" y="585544"/>
            <a:ext cx="3094586" cy="1947986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1193318" y="2676698"/>
            <a:ext cx="485853" cy="910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91604" y="4197927"/>
            <a:ext cx="828961" cy="1069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640975" y="4928830"/>
            <a:ext cx="1920239" cy="638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302268" y="1565859"/>
            <a:ext cx="1356227" cy="1239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366291" y="2078182"/>
            <a:ext cx="1229103" cy="751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57203" y="2771122"/>
            <a:ext cx="20340" cy="756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38200" y="1445559"/>
            <a:ext cx="3179774" cy="1355830"/>
            <a:chOff x="978693" y="-346949"/>
            <a:chExt cx="7848483" cy="38290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286" y="-333906"/>
              <a:ext cx="3763890" cy="381600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693" y="-346949"/>
              <a:ext cx="4086225" cy="38290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74" y="3558260"/>
            <a:ext cx="3509669" cy="2514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3409" y="1453630"/>
            <a:ext cx="3661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문제요구</a:t>
            </a:r>
            <a:r>
              <a:rPr lang="ko-KR" altLang="en-US" dirty="0" smtClean="0"/>
              <a:t> 조건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학점의 기준은 아래와 같습니다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93~97  A</a:t>
            </a:r>
          </a:p>
          <a:p>
            <a:r>
              <a:rPr lang="en-US" altLang="ko-KR" dirty="0" smtClean="0"/>
              <a:t>83~87  B </a:t>
            </a:r>
          </a:p>
          <a:p>
            <a:r>
              <a:rPr lang="en-US" altLang="ko-KR" dirty="0" smtClean="0"/>
              <a:t>73~77  C </a:t>
            </a:r>
          </a:p>
          <a:p>
            <a:r>
              <a:rPr lang="en-US" altLang="ko-KR" dirty="0" smtClean="0"/>
              <a:t>63~67  D </a:t>
            </a:r>
          </a:p>
          <a:p>
            <a:r>
              <a:rPr lang="ko-KR" altLang="en-US" dirty="0" smtClean="0"/>
              <a:t>그 외는  </a:t>
            </a:r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11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77" y="1775499"/>
            <a:ext cx="2978208" cy="16433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17" y="1775499"/>
            <a:ext cx="2978208" cy="164335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598169" y="2801389"/>
            <a:ext cx="20340" cy="756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096000" y="2886200"/>
            <a:ext cx="17319" cy="756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618" y="3643071"/>
            <a:ext cx="2978208" cy="26746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7" y="3643072"/>
            <a:ext cx="2978208" cy="2674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66527" y="1690688"/>
            <a:ext cx="2267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r>
              <a:rPr lang="ko-KR" altLang="en-US" dirty="0" err="1" smtClean="0"/>
              <a:t>중간생략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sum = adder(n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</a:t>
            </a:r>
            <a:r>
              <a:rPr lang="ko-KR" altLang="en-US" dirty="0" err="1" smtClean="0"/>
              <a:t>중간생략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420793" y="2597176"/>
            <a:ext cx="1413163" cy="3230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537068" y="5943601"/>
            <a:ext cx="539952" cy="78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537067" y="5702757"/>
            <a:ext cx="539954" cy="1826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46465" y="5712768"/>
            <a:ext cx="116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폰트 사이즈</a:t>
            </a:r>
            <a:endParaRPr lang="en-US" altLang="ko-KR" sz="1200" dirty="0" smtClean="0"/>
          </a:p>
          <a:p>
            <a:r>
              <a:rPr lang="ko-KR" altLang="en-US" sz="1200" dirty="0" smtClean="0"/>
              <a:t>크기가 같음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270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63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퀴즈6</vt:lpstr>
      <vt:lpstr>[문제1]</vt:lpstr>
      <vt:lpstr>[문제2]</vt:lpstr>
      <vt:lpstr>[문제3]</vt:lpstr>
      <vt:lpstr>[문제4]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hallym</cp:lastModifiedBy>
  <cp:revision>42</cp:revision>
  <dcterms:created xsi:type="dcterms:W3CDTF">2021-03-22T01:29:57Z</dcterms:created>
  <dcterms:modified xsi:type="dcterms:W3CDTF">2023-04-25T23:50:25Z</dcterms:modified>
</cp:coreProperties>
</file>