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1267-919C-4DD7-97F9-F6225C8CF179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1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7882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1800" dirty="0" smtClean="0"/>
              <a:t>브라우저에 아래와 같이 라디오 버튼을 클릭하면 배경 색이 바뀌도록 프로그램하세요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6458" y="2377440"/>
            <a:ext cx="3042458" cy="1778924"/>
            <a:chOff x="756458" y="2377440"/>
            <a:chExt cx="3042458" cy="1778924"/>
          </a:xfrm>
        </p:grpSpPr>
        <p:sp>
          <p:nvSpPr>
            <p:cNvPr id="6" name="직사각형 5"/>
            <p:cNvSpPr/>
            <p:nvPr/>
          </p:nvSpPr>
          <p:spPr>
            <a:xfrm>
              <a:off x="756458" y="2377440"/>
              <a:ext cx="3042458" cy="1778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7404" y="250271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빨강</a:t>
              </a:r>
              <a:endParaRPr lang="ko-KR" altLang="en-US" sz="11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4290" y="250271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노랑</a:t>
              </a:r>
              <a:endParaRPr lang="ko-KR" alt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1176" y="250271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파랑</a:t>
              </a:r>
              <a:endParaRPr lang="ko-KR" altLang="en-US" sz="11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965893" y="2578564"/>
              <a:ext cx="129772" cy="1297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979404" y="2578564"/>
              <a:ext cx="129772" cy="1297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976290" y="2578564"/>
              <a:ext cx="129772" cy="1297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13811" y="2377440"/>
            <a:ext cx="3042458" cy="1778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04757" y="25027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빨강</a:t>
            </a:r>
            <a:endParaRPr lang="ko-KR" alt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5801643" y="25027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노랑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798529" y="25027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파랑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4723246" y="2578564"/>
            <a:ext cx="129772" cy="1297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36757" y="2578564"/>
            <a:ext cx="129772" cy="129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3643" y="2578564"/>
            <a:ext cx="129772" cy="129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92535" y="2377440"/>
            <a:ext cx="3042458" cy="1778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383481" y="25027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빨강</a:t>
            </a:r>
            <a:endParaRPr lang="ko-KR" altLang="en-US" sz="1100"/>
          </a:p>
        </p:txBody>
      </p:sp>
      <p:sp>
        <p:nvSpPr>
          <p:cNvPr id="25" name="TextBox 24"/>
          <p:cNvSpPr txBox="1"/>
          <p:nvPr/>
        </p:nvSpPr>
        <p:spPr>
          <a:xfrm>
            <a:off x="9380367" y="25027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노랑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0377253" y="25027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파랑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8301970" y="2578564"/>
            <a:ext cx="129772" cy="129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315481" y="2578564"/>
            <a:ext cx="129772" cy="1297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312367" y="2578564"/>
            <a:ext cx="129772" cy="129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15522" y="4696689"/>
            <a:ext cx="3042458" cy="17789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806468" y="48219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빨강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5803354" y="48219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노랑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800240" y="48219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파랑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4724957" y="4897813"/>
            <a:ext cx="129772" cy="129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738468" y="4897813"/>
            <a:ext cx="129772" cy="129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735354" y="4897813"/>
            <a:ext cx="129772" cy="1297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977545" y="2915212"/>
            <a:ext cx="349135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690338" y="2915212"/>
            <a:ext cx="349135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5803354" y="4229850"/>
            <a:ext cx="349135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텍스트에 입력된 </a:t>
            </a:r>
            <a:r>
              <a:rPr lang="ko-KR" altLang="en-US" sz="1800" dirty="0" smtClean="0"/>
              <a:t>영문 </a:t>
            </a:r>
            <a:r>
              <a:rPr lang="ko-KR" altLang="en-US" sz="1800" dirty="0" err="1" smtClean="0"/>
              <a:t>대소문자가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폼을 벗어나면 모두 소문자로 출력되도록 프로그램 하세요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22465" y="2568633"/>
            <a:ext cx="4272742" cy="100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7156" y="2710532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영문 문자열을 입력하세요</a:t>
            </a:r>
            <a:r>
              <a:rPr lang="en-US" altLang="ko-KR" sz="1100" dirty="0" smtClean="0"/>
              <a:t>: 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3003371" y="2710532"/>
            <a:ext cx="1313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 smtClean="0"/>
              <a:t>AbcD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47156" y="3107662"/>
            <a:ext cx="3677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입력폼을</a:t>
            </a:r>
            <a:r>
              <a:rPr lang="ko-KR" altLang="en-US" sz="1100" dirty="0" smtClean="0"/>
              <a:t> 벗어나면 영문자가 모두 소문자로 변경됩니다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1022465" y="4646814"/>
            <a:ext cx="4272742" cy="100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7156" y="4788713"/>
            <a:ext cx="196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영문 문자열을 입력하세요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3003375" y="4788713"/>
            <a:ext cx="1313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abcd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7156" y="5185843"/>
            <a:ext cx="3677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입력폼을</a:t>
            </a:r>
            <a:r>
              <a:rPr lang="ko-KR" altLang="en-US" sz="1100" dirty="0" smtClean="0"/>
              <a:t> 벗어나면 영문자가 모두 소문자로 변경됩니다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8" name="아래쪽 화살표 17"/>
          <p:cNvSpPr/>
          <p:nvPr/>
        </p:nvSpPr>
        <p:spPr>
          <a:xfrm>
            <a:off x="2961665" y="3844927"/>
            <a:ext cx="394341" cy="58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텍스트 위에 마우스를 올리면 테두리가 표시되도록 프로그램 하세요</a:t>
            </a:r>
            <a:r>
              <a:rPr lang="en-US" altLang="ko-KR" sz="1800" dirty="0" smtClean="0"/>
              <a:t>.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기준 폭</a:t>
            </a:r>
            <a:r>
              <a:rPr lang="en-US" altLang="ko-KR" sz="1800" dirty="0" smtClean="0"/>
              <a:t>:200px)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22465" y="2568633"/>
            <a:ext cx="4272742" cy="100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26845" y="2809943"/>
            <a:ext cx="2076209" cy="430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텍스트 위에 마우스를  올리면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테두리 선이 보입니다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2961665" y="3844927"/>
            <a:ext cx="394341" cy="58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22465" y="4798970"/>
            <a:ext cx="4272742" cy="100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26845" y="5040280"/>
            <a:ext cx="2125903" cy="430887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텍스트 위에 마우스를  올리면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테두리 선이 보입니다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버튼을 마우스로 </a:t>
            </a:r>
            <a:r>
              <a:rPr lang="ko-KR" altLang="en-US" sz="1800" dirty="0" smtClean="0"/>
              <a:t>클릭하면 버튼의 색상과 텍스트의 </a:t>
            </a:r>
            <a:r>
              <a:rPr lang="ko-KR" altLang="en-US" sz="1800" dirty="0" err="1" smtClean="0"/>
              <a:t>글꼴색이</a:t>
            </a:r>
            <a:r>
              <a:rPr lang="ko-KR" altLang="en-US" sz="1800" dirty="0" smtClean="0"/>
              <a:t> 변경되도록 프로그램 하세요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22465" y="2568633"/>
            <a:ext cx="4272742" cy="100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26845" y="2809943"/>
            <a:ext cx="1393330" cy="2616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버튼을 눌러보세요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2961665" y="3844927"/>
            <a:ext cx="394341" cy="58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2465" y="4798970"/>
            <a:ext cx="4272742" cy="100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26845" y="5040280"/>
            <a:ext cx="1393330" cy="2616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버튼을 눌러보세요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126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퀴즈7</vt:lpstr>
      <vt:lpstr>[문제1]</vt:lpstr>
      <vt:lpstr>[문제2]</vt:lpstr>
      <vt:lpstr>[문제3]</vt:lpstr>
      <vt:lpstr>[문제4]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대면실습</dc:title>
  <dc:creator>hallym</dc:creator>
  <cp:lastModifiedBy>hallym</cp:lastModifiedBy>
  <cp:revision>63</cp:revision>
  <dcterms:created xsi:type="dcterms:W3CDTF">2021-03-22T01:29:57Z</dcterms:created>
  <dcterms:modified xsi:type="dcterms:W3CDTF">2023-05-02T23:11:44Z</dcterms:modified>
</cp:coreProperties>
</file>