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267-919C-4DD7-97F9-F6225C8CF17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1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882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ko-KR" sz="2000" dirty="0"/>
              <a:t>바탕색이 빨강색으로 채워지는 </a:t>
            </a:r>
            <a:r>
              <a:rPr lang="ko-KR" altLang="ko-KR" sz="2000" dirty="0" smtClean="0"/>
              <a:t>프로그램</a:t>
            </a:r>
            <a:r>
              <a:rPr lang="ko-KR" altLang="en-US" sz="2000" dirty="0" smtClean="0"/>
              <a:t>을 작성하세요</a:t>
            </a:r>
            <a:r>
              <a:rPr lang="en-US" altLang="ko-KR" sz="2000" dirty="0" smtClean="0"/>
              <a:t>.</a:t>
            </a:r>
            <a:endParaRPr lang="ko-KR" altLang="en-US" sz="1400" dirty="0"/>
          </a:p>
        </p:txBody>
      </p:sp>
      <p:sp>
        <p:nvSpPr>
          <p:cNvPr id="39" name="오른쪽 화살표 38"/>
          <p:cNvSpPr/>
          <p:nvPr/>
        </p:nvSpPr>
        <p:spPr>
          <a:xfrm>
            <a:off x="4900258" y="3095828"/>
            <a:ext cx="349135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2511152"/>
            <a:ext cx="3753023" cy="1327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9" y="2511152"/>
            <a:ext cx="3357822" cy="182490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 flipV="1">
            <a:off x="3599411" y="3599411"/>
            <a:ext cx="573578" cy="88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9189" y="4487773"/>
            <a:ext cx="3153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확인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버튼을 클릭하면 바탕이 빨강색으로 </a:t>
            </a:r>
            <a:r>
              <a:rPr lang="ko-KR" altLang="en-US" sz="1050" dirty="0" err="1" smtClean="0"/>
              <a:t>채워짐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07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이름 입력 확인 검증 프로그램을 작성하세요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6" y="2684337"/>
            <a:ext cx="3815542" cy="15125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9" y="2532974"/>
            <a:ext cx="3844983" cy="1815261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5675166" y="3224473"/>
            <a:ext cx="349135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3167149" y="3829391"/>
            <a:ext cx="1072342" cy="70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8033" y="4535975"/>
            <a:ext cx="43749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 입력없이 </a:t>
            </a:r>
            <a:r>
              <a:rPr lang="en-US" altLang="ko-KR" sz="1050" dirty="0" smtClean="0"/>
              <a:t>[</a:t>
            </a:r>
            <a:r>
              <a:rPr lang="ko-KR" altLang="en-US" sz="1050" dirty="0" smtClean="0"/>
              <a:t>확인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버튼을 클릭하면 필드가 비어있다는 메시지 출력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85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이름 입력 시 글자 수 제한 확인 검증 프로그램을 작성하세요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69" y="2746549"/>
            <a:ext cx="3458095" cy="1632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03" y="2578040"/>
            <a:ext cx="3815022" cy="180111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627716" y="3262467"/>
            <a:ext cx="349135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876204" y="3757353"/>
            <a:ext cx="1363288" cy="77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8033" y="4535975"/>
            <a:ext cx="43524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이름의 글자수가 </a:t>
            </a:r>
            <a:r>
              <a:rPr lang="en-US" altLang="ko-KR" sz="1050" dirty="0" smtClean="0"/>
              <a:t>6</a:t>
            </a:r>
            <a:r>
              <a:rPr lang="ko-KR" altLang="en-US" sz="1050" dirty="0" smtClean="0"/>
              <a:t>자리에서 </a:t>
            </a:r>
            <a:r>
              <a:rPr lang="en-US" altLang="ko-KR" sz="1050" dirty="0" smtClean="0"/>
              <a:t>8</a:t>
            </a:r>
            <a:r>
              <a:rPr lang="ko-KR" altLang="en-US" sz="1050" dirty="0" smtClean="0"/>
              <a:t>자리에 맞지 않으면 오류 메시지 출력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833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숫자만 입력할 수 있도록 확인 검증 프로그램을 작성하세요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09" y="2505362"/>
            <a:ext cx="3854161" cy="1819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5" y="3958273"/>
            <a:ext cx="4432935" cy="2092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436" y="2544615"/>
            <a:ext cx="478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선택 </a:t>
            </a:r>
            <a:r>
              <a:rPr lang="ko-KR" altLang="en-US" sz="1800" dirty="0" err="1" smtClean="0"/>
              <a:t>입력시</a:t>
            </a:r>
            <a:r>
              <a:rPr lang="ko-KR" altLang="en-US" sz="1800" dirty="0" smtClean="0"/>
              <a:t> 하나 이상을 선택하도록 유도하는 확인 검증 프로그램을 작성하세요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2541697"/>
            <a:ext cx="4023706" cy="1899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00" y="4001294"/>
            <a:ext cx="4205720" cy="19855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85" y="2737644"/>
            <a:ext cx="4781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계산기 구조를 프로그램 하세요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8" y="2532957"/>
            <a:ext cx="4608037" cy="3120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57" y="3364238"/>
            <a:ext cx="4781550" cy="3238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498" y="2649505"/>
            <a:ext cx="4781550" cy="3238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44" y="283327"/>
            <a:ext cx="3405447" cy="2306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6999" y="503604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처음 화면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5085" y="6061475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숫자키와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연산키를</a:t>
            </a:r>
            <a:r>
              <a:rPr lang="ko-KR" altLang="en-US" sz="1200" dirty="0" smtClean="0"/>
              <a:t> 눌렀을 때 수식이 표시됨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193079" y="5170968"/>
            <a:ext cx="254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[Enter]</a:t>
            </a:r>
            <a:r>
              <a:rPr lang="ko-KR" altLang="en-US" sz="1200" dirty="0" smtClean="0"/>
              <a:t>키를 눌렀을 때 결과가 보임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4436" y="2083548"/>
            <a:ext cx="298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[Clear]</a:t>
            </a:r>
            <a:r>
              <a:rPr lang="ko-KR" altLang="en-US" sz="1200" dirty="0" smtClean="0"/>
              <a:t>키를 누르면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다시 초기화 됨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120489" y="4655136"/>
            <a:ext cx="581250" cy="143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7607117" y="3932088"/>
            <a:ext cx="863787" cy="120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995959" y="1181448"/>
            <a:ext cx="954881" cy="91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131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퀴즈8</vt:lpstr>
      <vt:lpstr>[문제1]</vt:lpstr>
      <vt:lpstr>[문제2]</vt:lpstr>
      <vt:lpstr>[문제3]</vt:lpstr>
      <vt:lpstr>[문제4]</vt:lpstr>
      <vt:lpstr>[문제5]</vt:lpstr>
      <vt:lpstr>[문제6]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대면실습</dc:title>
  <dc:creator>hallym</dc:creator>
  <cp:lastModifiedBy>hallym</cp:lastModifiedBy>
  <cp:revision>74</cp:revision>
  <dcterms:created xsi:type="dcterms:W3CDTF">2021-03-22T01:29:57Z</dcterms:created>
  <dcterms:modified xsi:type="dcterms:W3CDTF">2023-05-09T23:03:17Z</dcterms:modified>
</cp:coreProperties>
</file>