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267-919C-4DD7-97F9-F6225C8CF1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1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1]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045454" y="1725512"/>
            <a:ext cx="0" cy="56420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0566" y="16844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310049" y="1725512"/>
            <a:ext cx="0" cy="56420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5161" y="16844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여름</a:t>
            </a:r>
            <a:endParaRPr lang="ko-KR" altLang="en-US" sz="3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85830" y="1725512"/>
            <a:ext cx="0" cy="56420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942" y="16844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가을</a:t>
            </a:r>
            <a:endParaRPr lang="ko-KR" altLang="en-US" sz="36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213881" y="1725512"/>
            <a:ext cx="0" cy="56420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8993" y="16844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겨울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05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55964" y="1787236"/>
            <a:ext cx="3108960" cy="648393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텍스트는 </a:t>
            </a:r>
            <a:r>
              <a:rPr lang="ko-KR" altLang="en-US" dirty="0" smtClean="0">
                <a:solidFill>
                  <a:schemeClr val="tx1"/>
                </a:solidFill>
              </a:rPr>
              <a:t>자유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55964" y="2635134"/>
            <a:ext cx="3108960" cy="1487979"/>
          </a:xfrm>
          <a:prstGeom prst="roundRect">
            <a:avLst>
              <a:gd name="adj" fmla="val 14475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텍스트는 </a:t>
            </a:r>
            <a:r>
              <a:rPr lang="ko-KR" altLang="en-US" dirty="0" smtClean="0">
                <a:solidFill>
                  <a:schemeClr val="tx1"/>
                </a:solidFill>
              </a:rPr>
              <a:t>자유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5964" y="4330930"/>
            <a:ext cx="3108960" cy="648393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텍스트는 </a:t>
            </a:r>
            <a:r>
              <a:rPr lang="ko-KR" altLang="en-US" dirty="0" smtClean="0">
                <a:solidFill>
                  <a:schemeClr val="tx1"/>
                </a:solidFill>
              </a:rPr>
              <a:t>자유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33451" y="1787236"/>
            <a:ext cx="3108960" cy="3192087"/>
          </a:xfrm>
          <a:prstGeom prst="roundRect">
            <a:avLst>
              <a:gd name="adj" fmla="val 5725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텍스트는 자유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2" y="1862471"/>
            <a:ext cx="6341485" cy="6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4]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3" y="1511951"/>
            <a:ext cx="6538993" cy="2240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09" y="4904839"/>
            <a:ext cx="3970345" cy="141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72" y="3506588"/>
            <a:ext cx="3874108" cy="1252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499" y="4591568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커서를 위치시키면 색이 브라운 색상으로 변경됨</a:t>
            </a:r>
            <a:endParaRPr lang="ko-KR" altLang="en-US" dirty="0"/>
          </a:p>
        </p:txBody>
      </p:sp>
      <p:sp>
        <p:nvSpPr>
          <p:cNvPr id="10" name="톱니 모양의 오른쪽 화살표 9"/>
          <p:cNvSpPr/>
          <p:nvPr/>
        </p:nvSpPr>
        <p:spPr>
          <a:xfrm>
            <a:off x="5780116" y="4513122"/>
            <a:ext cx="631768" cy="5262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퀴즈4</vt:lpstr>
      <vt:lpstr>[실습1]</vt:lpstr>
      <vt:lpstr>[실습2]</vt:lpstr>
      <vt:lpstr>[실습3]</vt:lpstr>
      <vt:lpstr>[실습4]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대면실습</dc:title>
  <dc:creator>hallym</dc:creator>
  <cp:lastModifiedBy>hallym</cp:lastModifiedBy>
  <cp:revision>21</cp:revision>
  <dcterms:created xsi:type="dcterms:W3CDTF">2021-03-22T01:29:57Z</dcterms:created>
  <dcterms:modified xsi:type="dcterms:W3CDTF">2023-03-28T23:19:22Z</dcterms:modified>
</cp:coreProperties>
</file>