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0AA7-7970-BD49-9789-82BB4AA2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94EAA-CFEC-BB87-E676-E888C471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959AB-8125-D5BA-DED8-E78A20AF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C046D-E4D1-5615-77F3-A79B4A6F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C930A-CDC6-BC0E-FDA4-A58B062E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094C-A00E-6B35-E78A-6F28E91E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FCCBB-5BBC-A91A-4045-AD6B3955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93312-BE3F-BFAA-F752-32F02C0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3DB6-84DD-EA7C-0518-56CB86EB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329FF-73ED-C5E4-AD00-FDD817D4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165EFC-2897-BD09-C826-70EADA90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F242-56FE-209A-1C31-E2E3428E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7CC75-DB13-90C7-69A3-868C343E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0D124-5AE8-F438-9E36-C0B5CA12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BA442-81C9-F8D0-E53E-EDA607C4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2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C6AF9-2791-053E-1141-29E1889A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9C16-8C65-1B13-0F95-E66DB819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F0AB4-636A-5ABA-9AE2-84771993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6ABD3-E81E-B299-4252-A442AD2E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C14B9-DF1E-6709-F86A-0CB068AF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8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09118-DD5A-054D-03B2-57465379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0D43A-23A6-59B1-5DC3-AD07089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D2BBA-F216-E9CF-633E-E48D70D8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28EB9-1002-62F9-FA55-DBBB111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C8239-BD66-9209-A9C3-29F4A59D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2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9F40-5FF0-EE86-26B3-951F6CF5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469DF-CC66-060B-D2E3-61F640639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34E1C-AC20-BA09-E5AB-19191CF8E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A86D8-6905-ABB4-333B-304EA9C3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C130-0555-3F19-270E-2F5628FB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6980A-1555-33E2-12A3-516B1B2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5033-2AF3-9F82-7310-FE2DC5D3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2DFBE-25FD-FB37-E09E-5D5B4386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07A89-DFDB-8E16-FD1F-0ACC7ADB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6B465-67F8-1E97-4CFE-BB7C24111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69E-011D-3FA6-6237-D641C71DA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8DCEA-C360-E3CC-301B-C6655173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5641E-B1CC-AF06-0310-28B87A80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CD551-E488-B43D-22AF-F583F4E6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DF6CA-F8BD-683E-1EFE-C9790CE8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48A71-B8AC-0F14-C50F-6E1BDEB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4E2EE-8B3E-19FB-4C9A-2FF3F8C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8F166-A5E5-1217-9D84-31FF7F9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84A28-4AE7-808A-3EF3-4911C03E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A7814-FC8D-7284-7793-12888000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FB4A3-3771-E2A7-F171-828BB10D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3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635E-3E7D-E5C5-3B63-0B6963B2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38685-F1A0-5087-D342-2E10DB08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BC1B9-B568-0247-860A-8D85C814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B0663-BE95-82F6-E8F7-A5D54B82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1CE06-9F42-41DA-1BA6-418335FF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A7C88-33E8-F973-B680-0C2EED0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58ECB-0F32-1604-7539-6BE39B53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720FC-C9B3-4CA7-2832-D90DC8041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EA3F3-0566-FFBC-4039-28D70905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9B008-EBDC-F3B5-3FC8-62F9DCD7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5B2F7-D92C-603B-4004-EE2D340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114B5-2449-7631-B27B-18107EC7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490E0F-E148-19B5-FAD6-3EB4CF1E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16320-A19D-C6D8-B696-61D65239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8EAAB-5953-5D3F-AE98-2DF71F492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FF97-ACA3-4BCB-BBE5-6652C24AD1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490D-C696-CCCE-123A-D7C581D8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B224-21E9-700C-C6F3-E06D1C09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B13F-FA3B-4971-BB55-ACB1BDF7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60815B-BBAF-2C42-82E4-AF799114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41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610131-026E-C889-5194-81AA79DB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46" y="0"/>
            <a:ext cx="4938454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인호</dc:creator>
  <cp:lastModifiedBy>이인호</cp:lastModifiedBy>
  <cp:revision>1</cp:revision>
  <dcterms:created xsi:type="dcterms:W3CDTF">2023-03-08T06:01:05Z</dcterms:created>
  <dcterms:modified xsi:type="dcterms:W3CDTF">2023-03-08T06:04:14Z</dcterms:modified>
</cp:coreProperties>
</file>