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4AA0E-DFF5-1004-0F74-246578F4C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E17EF0-C961-80B2-A92B-D646B48E1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672487-E00D-88F4-B645-94A9139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C6CA-C732-4695-A809-78BCADBFE87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283C8-71AB-D2F5-5546-5FEC37E1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0C1D1-0468-6223-EBF1-12F79556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A47A-13DE-41E9-A4E6-48DE7765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49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5D0AB-6523-B320-D81A-DD6C5FAA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0E4B15-2F77-A4D1-F7A4-3F1D59B31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31132-23BF-9099-1280-157CF2EA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C6CA-C732-4695-A809-78BCADBFE87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62EF5-25C0-F683-19DF-B2D40C32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B61DE-9CB9-6550-084B-6D936498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A47A-13DE-41E9-A4E6-48DE7765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5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FD6D70-D14B-3196-3C44-5EBAB40A4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4FB9E-4ED1-6614-C1EE-9CAAF8C7E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DCB93-8532-1AAB-DBB4-721E3C45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C6CA-C732-4695-A809-78BCADBFE87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56949-197B-7EFD-8933-4D471234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0523E-F465-519C-509F-16F2B65F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A47A-13DE-41E9-A4E6-48DE7765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33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0FD1B-95E0-16F4-0132-EA70550A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EFA2A-6E64-229B-7FBC-75A18C8F4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5EC9A-A5CD-202D-4F1C-B37AE72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C6CA-C732-4695-A809-78BCADBFE87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E470B-5B18-12E4-7573-AA5950CA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62F13-87BF-57B2-02E7-3A7AFF6E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A47A-13DE-41E9-A4E6-48DE7765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4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C835-7CF4-37BF-2ED0-5BA30758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909A3-120E-A7E3-1696-456574381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28AC0-9272-B7A3-46F9-7A112C6C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C6CA-C732-4695-A809-78BCADBFE87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8DF34-3C26-21AE-7BBC-C04791B2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32B7C-D10F-B2D5-A791-8C5C9A24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A47A-13DE-41E9-A4E6-48DE7765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6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720AB-79C2-3348-A75C-BC50349C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2AB6B-D0E5-0E63-BE4E-53E9B0F5F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7E3AB-A097-10DF-C1AB-2DE33487F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63BCC1-FCCF-82D6-492A-8F52620C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C6CA-C732-4695-A809-78BCADBFE87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6697F7-0461-841A-92B0-875E141F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F5E49C-1766-A69F-AB22-78C3BC40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A47A-13DE-41E9-A4E6-48DE7765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4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BB098-AA96-6C9D-3AC0-3C26CE11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621E1D-57AD-5BF3-56B5-BF6EA1941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C61173-5567-D494-203E-257AD78E7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CE5C8B-6D03-339C-31A7-17A07CD2A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2F4286-A462-C9E2-17E1-EEDB00CF3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5F2A86-506C-5896-57D1-E7667894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C6CA-C732-4695-A809-78BCADBFE87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2AFC86-F1CF-754A-2F5B-438BEE91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6B8B9D-620F-C19E-BB90-F0955855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A47A-13DE-41E9-A4E6-48DE7765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5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CE855-F35A-169D-B475-37BE1370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4B211E-E565-3AA0-1008-26CD1C85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C6CA-C732-4695-A809-78BCADBFE87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A4CED8-5554-A898-D3A8-52F6DB0F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C7ED24-5545-733C-B041-712757F5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A47A-13DE-41E9-A4E6-48DE7765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52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2445BD-263F-9898-538E-5A83BFA6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C6CA-C732-4695-A809-78BCADBFE87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0D5DDE-6012-B8A2-225B-15741820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00D687-7126-1FEF-8005-6294B496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A47A-13DE-41E9-A4E6-48DE7765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35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5D554-915C-4F94-D0A3-350D37BD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38652-2409-0D4C-33AB-0EA3ECEC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B328B-F5B4-0269-09A2-F5E4C6040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5923F-88A1-241F-C112-CB31486A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C6CA-C732-4695-A809-78BCADBFE87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4C6518-A616-BC44-D93A-ECB968E1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2C2A7-70BA-667F-7C6F-BAB1E526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A47A-13DE-41E9-A4E6-48DE7765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96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4286B-47B1-18C4-57CB-A29ED3DF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F3E2A0-83A4-9D77-2195-968508F56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4BDD00-0EFB-7BCC-14C6-30545414C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1A37E-B385-4D88-58D0-2B053802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C6CA-C732-4695-A809-78BCADBFE87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CA94ED-A4C2-CE7C-088C-854E3AB5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53952-A24D-7598-92B2-743EBD6C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A47A-13DE-41E9-A4E6-48DE7765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90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5E3E5E-4C69-4FB5-80F2-3624D57C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5CA4F-B1B0-B58D-B00D-CC5011DE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5EFAE-96D0-3FAB-2A3F-C1BEE35F7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BC6CA-C732-4695-A809-78BCADBFE87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536D7-45C4-CA45-4D4B-3A5B993B8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B4800-5340-4E89-8BB1-54FD43B47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9A47A-13DE-41E9-A4E6-48DE7765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3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330CA-A6D2-384E-7B07-B4F558F4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723890-7AAA-F854-8C21-F23E1EAD4E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96178"/>
            <a:ext cx="5181600" cy="3210232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B2F3136-8EB9-B6B8-B2CB-FD6A7BEA7C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36830"/>
            <a:ext cx="5181600" cy="33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5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330CA-A6D2-384E-7B07-B4F558F4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64A11100-1D50-D4FB-BE75-B6DAFE225D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85145"/>
            <a:ext cx="5181600" cy="3632297"/>
          </a:xfrm>
        </p:spPr>
      </p:pic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2E9EBDA4-40A8-3CB7-F179-48E8F64032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461767"/>
            <a:ext cx="5880098" cy="4715196"/>
          </a:xfrm>
        </p:spPr>
      </p:pic>
    </p:spTree>
    <p:extLst>
      <p:ext uri="{BB962C8B-B14F-4D97-AF65-F5344CB8AC3E}">
        <p14:creationId xmlns:p14="http://schemas.microsoft.com/office/powerpoint/2010/main" val="396289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330CA-A6D2-384E-7B07-B4F558F4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DB75B56-A27F-5C41-D5BC-4814F1525B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4172" y="1825625"/>
            <a:ext cx="4689655" cy="4351338"/>
          </a:xfrm>
        </p:spPr>
      </p:pic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EDCE2986-C17F-59F8-331E-947EAEDE35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DFEEC60-2F4F-FF44-B826-AC37FE43B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26" y="0"/>
            <a:ext cx="6418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5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330CA-A6D2-384E-7B07-B4F558F4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220783C-B602-DB86-031D-9A3F583D94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947509"/>
            <a:ext cx="5181600" cy="3294769"/>
          </a:xfr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0F06B612-C168-6504-0EC9-999BB712A7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D840218-5761-B51C-20F6-8CB0FFD1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990" y="0"/>
            <a:ext cx="6697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0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실습1</vt:lpstr>
      <vt:lpstr>실습2</vt:lpstr>
      <vt:lpstr>실습3</vt:lpstr>
      <vt:lpstr>실습4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실습1</dc:title>
  <dc:creator>이인호</dc:creator>
  <cp:lastModifiedBy>이인호</cp:lastModifiedBy>
  <cp:revision>1</cp:revision>
  <dcterms:created xsi:type="dcterms:W3CDTF">2023-03-13T04:50:58Z</dcterms:created>
  <dcterms:modified xsi:type="dcterms:W3CDTF">2023-03-13T07:29:52Z</dcterms:modified>
</cp:coreProperties>
</file>