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07F5B-78FD-B1FF-82EA-29B63D4E2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DD778B-A09B-CEFA-E436-B520EB81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45345-D20B-A411-E601-0E21A645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720EB-F1E7-E1B7-DF73-727CD8FC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0C840-3107-C15F-4552-7C219596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9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BFD6-2942-AC6B-9446-09E5320F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D248C-6550-1FEB-0A32-7F060765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4512C-39FA-F402-8C37-60B5CDCC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1060C-449B-44EB-DFF3-7D3207C6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F2A01-B237-6011-7369-5EA3A0E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0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BB4F7-C893-1538-6ECF-42413B95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9A62C-FE23-B0BA-ECAE-A1C917350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3B30A-DB0F-E6E3-DAB9-7A7EAAC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0B0FE-1307-C7FD-5556-D1B3BC16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BA16-2B6E-DB28-DB37-E0592AF4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7C3C-EDF5-F8E5-54FC-A0DA40C7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22FC5-CF3E-012C-FCEC-1FAF3760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5694C-FC84-CDF5-D58B-993F16E3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B21A6-6197-00E0-6C70-67BA8C38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94F11-7B17-1526-A55B-D23EAC59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4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74C4A-177A-C1B0-958E-476456B9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F3F11-6E11-BF40-B089-41FF0CB4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38DCC-4D85-41BB-808B-CE245DC1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50D31-7F7F-5317-38AA-8984AB41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2B863-A035-074B-928B-9088A850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2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380D5-10C0-76E5-B916-49C64D45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441E-86CE-DDF6-FBA9-64B889EC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2DD45-80FF-B857-DD0F-3CBDD5B4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FF85D-EB3C-FCA5-D0AF-3AF6C6F2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39039-A816-F5DA-7A53-EC211579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CAF69-62C9-9477-7321-816B1413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3562-2A92-685D-E7C1-32A3979D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10A97-F960-970F-9BED-71E2170F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3B0CF-9E25-F7EB-6453-217FD82D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6EFAA-B475-111C-5DB1-56B0857A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0DC51C-4A46-5B53-C92B-C193F28A6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EDA35-658E-5DEF-914A-5BF8A3D5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B2707-633C-801B-B412-BF5CF88E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9CD16F-5A0C-DEAA-CD63-93CCFD84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F199-B65A-48D1-E7A9-2DB601C6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C76C3-37E7-CA35-97A4-8C9CA359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F5CEA-7344-FEDB-742B-97046223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BE4C5-9AEB-F0BD-F04F-B8E548AF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4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9E628-FBE2-59E5-A359-8EC74A61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FB630E-3154-5C80-2B21-5971000E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D3D3E9-870E-95FB-FF6C-7226BABE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9A8FC-814F-032B-D52A-20B8B18D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AFA2E-1A83-2082-5030-F4AEC423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EA0FC-4C07-AD63-B928-9383FE304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F26D1-A612-1F85-02BF-3554E7BC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8FBFB-BC00-0A02-5099-15C7468A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AD4E5-94A6-E29C-D9E9-54A2FEDA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6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F7CC1-533B-1D37-5134-F0FC3A99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D21BC5-3622-0A46-DB2F-08D716351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BF4841-3252-2985-6467-CC347869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6A7EE-AEF9-5866-159A-9E9E34E7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5A4AB-A566-013E-521A-FA52FEF9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37895-EE86-FDD7-09DB-E3E7CAA9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8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61096-6864-444A-4153-67D8A4B8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65AF8-2DEF-A99A-EAA5-3615B9A1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706F4-1E16-81F4-F513-3C021AB42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12A2-8962-4172-92D7-7B109DADC5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5011C-4788-A944-8526-C0FB6C9B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0E41D-A03A-D7B7-E239-65F50344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00AC-2657-472B-B70F-1BF7741A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BE017B-C196-AA37-C8D5-7B1B0D2CB0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760934"/>
            <a:ext cx="2712955" cy="2399506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555663D-7C1F-F6A2-C4C3-91B921730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89874" y="1760934"/>
            <a:ext cx="6663926" cy="3545467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BF3C9D-3ED7-E1E3-D6B7-615DA655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621" y="3636167"/>
            <a:ext cx="2712956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0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D2954AB-5031-CA28-F5D1-866554CF4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525" y="1825625"/>
            <a:ext cx="4781550" cy="4229100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F58AD9D-E4F1-5868-424C-DF7C55AB6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5980294" cy="4802187"/>
          </a:xfrm>
        </p:spPr>
      </p:pic>
    </p:spTree>
    <p:extLst>
      <p:ext uri="{BB962C8B-B14F-4D97-AF65-F5344CB8AC3E}">
        <p14:creationId xmlns:p14="http://schemas.microsoft.com/office/powerpoint/2010/main" val="379447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D56747-8D25-9199-9B9B-9931674CB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86743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91096B-2FC5-DE29-1CB1-18D66B46D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9602" y="1690688"/>
            <a:ext cx="6781898" cy="4229099"/>
          </a:xfrm>
        </p:spPr>
      </p:pic>
    </p:spTree>
    <p:extLst>
      <p:ext uri="{BB962C8B-B14F-4D97-AF65-F5344CB8AC3E}">
        <p14:creationId xmlns:p14="http://schemas.microsoft.com/office/powerpoint/2010/main" val="70701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72D3EE3C-3207-FC7B-33AA-3F160A9075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225" y="1886744"/>
            <a:ext cx="4781550" cy="422910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6351BBD-0BCA-C8A2-9018-32C092F19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691" y="1690688"/>
            <a:ext cx="7549309" cy="4351337"/>
          </a:xfrm>
        </p:spPr>
      </p:pic>
    </p:spTree>
    <p:extLst>
      <p:ext uri="{BB962C8B-B14F-4D97-AF65-F5344CB8AC3E}">
        <p14:creationId xmlns:p14="http://schemas.microsoft.com/office/powerpoint/2010/main" val="376940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AA5917C-B875-C8E5-0ACB-FCE87604D2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62633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EBEAAE-2412-44CF-43AF-F4A4CF12B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14950" y="735447"/>
            <a:ext cx="6334453" cy="5757428"/>
          </a:xfrm>
        </p:spPr>
      </p:pic>
    </p:spTree>
    <p:extLst>
      <p:ext uri="{BB962C8B-B14F-4D97-AF65-F5344CB8AC3E}">
        <p14:creationId xmlns:p14="http://schemas.microsoft.com/office/powerpoint/2010/main" val="29354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2BA9CBB-D900-A4E2-205B-DDDA77618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14450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07B0D7-17A2-378E-5245-9904684F7B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5400" y="327025"/>
            <a:ext cx="6850208" cy="6209889"/>
          </a:xfrm>
        </p:spPr>
      </p:pic>
    </p:spTree>
    <p:extLst>
      <p:ext uri="{BB962C8B-B14F-4D97-AF65-F5344CB8AC3E}">
        <p14:creationId xmlns:p14="http://schemas.microsoft.com/office/powerpoint/2010/main" val="373575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DF0F424-E2F5-AA00-C77F-573B4E56F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500" y="1314449"/>
            <a:ext cx="5829298" cy="5155793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FE2D6EB-AA60-CC97-0855-2C6E2833F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360678"/>
            <a:ext cx="5829298" cy="6136644"/>
          </a:xfrm>
        </p:spPr>
      </p:pic>
    </p:spTree>
    <p:extLst>
      <p:ext uri="{BB962C8B-B14F-4D97-AF65-F5344CB8AC3E}">
        <p14:creationId xmlns:p14="http://schemas.microsoft.com/office/powerpoint/2010/main" val="244631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2BFC23C-E4FC-6B09-ACBA-B38C5C67F3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488" y="1314450"/>
            <a:ext cx="6230412" cy="5510564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4B5E5E-BBCC-9A5C-972F-6569E00BD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3100" y="1825625"/>
            <a:ext cx="6230412" cy="4077494"/>
          </a:xfrm>
        </p:spPr>
      </p:pic>
    </p:spTree>
    <p:extLst>
      <p:ext uri="{BB962C8B-B14F-4D97-AF65-F5344CB8AC3E}">
        <p14:creationId xmlns:p14="http://schemas.microsoft.com/office/powerpoint/2010/main" val="38535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17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B48840-92D7-2D02-D432-803E1E3FF8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14450"/>
            <a:ext cx="6419850" cy="5678114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DE1755-C767-A1DF-0912-967C88491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62509" y="623887"/>
            <a:ext cx="7029491" cy="5735638"/>
          </a:xfrm>
        </p:spPr>
      </p:pic>
    </p:spTree>
    <p:extLst>
      <p:ext uri="{BB962C8B-B14F-4D97-AF65-F5344CB8AC3E}">
        <p14:creationId xmlns:p14="http://schemas.microsoft.com/office/powerpoint/2010/main" val="282224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18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6636A3-6684-61A6-A056-C3792F119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75" y="1690688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2364A9-82EC-DE8D-D8AA-A62933763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02176" y="1334037"/>
            <a:ext cx="6989824" cy="5158838"/>
          </a:xfrm>
        </p:spPr>
      </p:pic>
    </p:spTree>
    <p:extLst>
      <p:ext uri="{BB962C8B-B14F-4D97-AF65-F5344CB8AC3E}">
        <p14:creationId xmlns:p14="http://schemas.microsoft.com/office/powerpoint/2010/main" val="376831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19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C843AF-AAF2-4241-04FD-8F7B7DDE9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2503" y="1314449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0C3AD4-14B3-B998-7615-8F79E9B21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64053" y="820905"/>
            <a:ext cx="7127947" cy="5216189"/>
          </a:xfrm>
        </p:spPr>
      </p:pic>
    </p:spTree>
    <p:extLst>
      <p:ext uri="{BB962C8B-B14F-4D97-AF65-F5344CB8AC3E}">
        <p14:creationId xmlns:p14="http://schemas.microsoft.com/office/powerpoint/2010/main" val="15560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61AA453-DC02-4500-9DDE-C88D8A8FBC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367" y="1864627"/>
            <a:ext cx="3238353" cy="2864201"/>
          </a:xfr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ADDA42E8-3842-20A7-8C61-FDF06F594B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10078" y="1160364"/>
            <a:ext cx="6554592" cy="5183286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9E3572-906A-1987-EF19-363640EC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3296727"/>
            <a:ext cx="3238353" cy="28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770FD0-6911-B150-208A-DE92592071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225" y="1886744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F941C6-4367-C022-14FD-FCDFDEA96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46739"/>
            <a:ext cx="5505745" cy="5146136"/>
          </a:xfrm>
        </p:spPr>
      </p:pic>
    </p:spTree>
    <p:extLst>
      <p:ext uri="{BB962C8B-B14F-4D97-AF65-F5344CB8AC3E}">
        <p14:creationId xmlns:p14="http://schemas.microsoft.com/office/powerpoint/2010/main" val="202156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21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68DF726-041F-17C4-67C7-1E46C3E911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375" y="1451938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08A3F7-EC58-C460-1EE1-DEF197044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86086" y="1027906"/>
            <a:ext cx="6505914" cy="5077164"/>
          </a:xfrm>
        </p:spPr>
      </p:pic>
    </p:spTree>
    <p:extLst>
      <p:ext uri="{BB962C8B-B14F-4D97-AF65-F5344CB8AC3E}">
        <p14:creationId xmlns:p14="http://schemas.microsoft.com/office/powerpoint/2010/main" val="243096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4B6AFE2-641C-EEA6-A23D-D88B4DB6A9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1475" y="1675606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07AE08-EF8D-C2B6-3147-F3ABFACA4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8552" y="449262"/>
            <a:ext cx="6803448" cy="6043613"/>
          </a:xfrm>
        </p:spPr>
      </p:pic>
    </p:spTree>
    <p:extLst>
      <p:ext uri="{BB962C8B-B14F-4D97-AF65-F5344CB8AC3E}">
        <p14:creationId xmlns:p14="http://schemas.microsoft.com/office/powerpoint/2010/main" val="62535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23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A1BB37B-F0FF-59A2-E550-4469634590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1314450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99410-4429-A40A-570E-E874F1073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5227" y="365125"/>
            <a:ext cx="6526773" cy="5548313"/>
          </a:xfrm>
        </p:spPr>
      </p:pic>
    </p:spTree>
    <p:extLst>
      <p:ext uri="{BB962C8B-B14F-4D97-AF65-F5344CB8AC3E}">
        <p14:creationId xmlns:p14="http://schemas.microsoft.com/office/powerpoint/2010/main" val="42594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7B5CA3-4BFC-6926-6003-EC27BA6B2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14450"/>
            <a:ext cx="3467701" cy="306705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74AC74E-657F-51CF-A9AA-32F0FFEBE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3172" y="3010789"/>
            <a:ext cx="5688828" cy="384721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F3B812-AA68-8745-404C-C3B8E3308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76" y="3109913"/>
            <a:ext cx="3467701" cy="3067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5C7117-D9D4-BA32-B9E5-E03236CD6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556" y="514242"/>
            <a:ext cx="5150001" cy="291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3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D37136F8-D13C-BBB7-FA2F-0D27A8C18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8247" y="2120105"/>
            <a:ext cx="6386706" cy="3467894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2ABDB68-A895-EE0F-0695-8D084E6E1F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354138"/>
            <a:ext cx="2992956" cy="2647156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F1A8D9-A826-12C9-F3D2-4DF9E6857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65" y="2670174"/>
            <a:ext cx="3298982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7041A0E-E8F8-0629-84DB-AFEE4A9AD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575" y="1825625"/>
            <a:ext cx="4781550" cy="4229100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47E4C57-BF91-15F4-F686-B34F245CC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727200"/>
            <a:ext cx="5958572" cy="4229100"/>
          </a:xfrm>
        </p:spPr>
      </p:pic>
    </p:spTree>
    <p:extLst>
      <p:ext uri="{BB962C8B-B14F-4D97-AF65-F5344CB8AC3E}">
        <p14:creationId xmlns:p14="http://schemas.microsoft.com/office/powerpoint/2010/main" val="53426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57F8266-2495-C5C7-1493-C11A5BF773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225" y="1886744"/>
            <a:ext cx="4781550" cy="422910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D0A479B-601A-81F7-CFB5-AA4FA8DDC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227" y="1886744"/>
            <a:ext cx="5070713" cy="4229100"/>
          </a:xfrm>
        </p:spPr>
      </p:pic>
    </p:spTree>
    <p:extLst>
      <p:ext uri="{BB962C8B-B14F-4D97-AF65-F5344CB8AC3E}">
        <p14:creationId xmlns:p14="http://schemas.microsoft.com/office/powerpoint/2010/main" val="35506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5311234-7EDA-8144-1B87-28E0D33516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75" y="1886743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3C838C-93FC-72EE-AA66-E4EFBAE9C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71798" y="1599511"/>
            <a:ext cx="6463027" cy="4516332"/>
          </a:xfrm>
        </p:spPr>
      </p:pic>
    </p:spTree>
    <p:extLst>
      <p:ext uri="{BB962C8B-B14F-4D97-AF65-F5344CB8AC3E}">
        <p14:creationId xmlns:p14="http://schemas.microsoft.com/office/powerpoint/2010/main" val="335153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5376CAB-0278-7B85-5629-8D5175316A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" y="1886744"/>
            <a:ext cx="4781550" cy="4229100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A265D7-27F9-E8D7-EA37-BAE4B56E8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76032" y="1400378"/>
            <a:ext cx="6715968" cy="4715466"/>
          </a:xfrm>
        </p:spPr>
      </p:pic>
    </p:spTree>
    <p:extLst>
      <p:ext uri="{BB962C8B-B14F-4D97-AF65-F5344CB8AC3E}">
        <p14:creationId xmlns:p14="http://schemas.microsoft.com/office/powerpoint/2010/main" val="328804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3E17-7FCD-6500-6E13-B2B219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D6B4CA2-9B38-1ABE-B186-35CB701358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4781550" cy="4229100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ACDAF24-90F5-93F4-15F9-77D1EE8C64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6400" y="1388616"/>
            <a:ext cx="6515100" cy="5104259"/>
          </a:xfrm>
        </p:spPr>
      </p:pic>
    </p:spTree>
    <p:extLst>
      <p:ext uri="{BB962C8B-B14F-4D97-AF65-F5344CB8AC3E}">
        <p14:creationId xmlns:p14="http://schemas.microsoft.com/office/powerpoint/2010/main" val="215537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Application>Microsoft Office PowerPoint</Application>
  <PresentationFormat>와이드스크린</PresentationFormat>
  <Paragraphs>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예제1</vt:lpstr>
      <vt:lpstr>예제2</vt:lpstr>
      <vt:lpstr>예제3</vt:lpstr>
      <vt:lpstr>예제4</vt:lpstr>
      <vt:lpstr>예제5</vt:lpstr>
      <vt:lpstr>예제6</vt:lpstr>
      <vt:lpstr>예제7</vt:lpstr>
      <vt:lpstr>예제8</vt:lpstr>
      <vt:lpstr>예제9</vt:lpstr>
      <vt:lpstr>예제10</vt:lpstr>
      <vt:lpstr>예제11</vt:lpstr>
      <vt:lpstr>예제12</vt:lpstr>
      <vt:lpstr>예제13</vt:lpstr>
      <vt:lpstr>예제14</vt:lpstr>
      <vt:lpstr>예제15</vt:lpstr>
      <vt:lpstr>예제16</vt:lpstr>
      <vt:lpstr>예제17</vt:lpstr>
      <vt:lpstr>예제18</vt:lpstr>
      <vt:lpstr>예제19</vt:lpstr>
      <vt:lpstr>예제20</vt:lpstr>
      <vt:lpstr>예제21</vt:lpstr>
      <vt:lpstr>예제22</vt:lpstr>
      <vt:lpstr>예제23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예제1</dc:title>
  <dc:creator>이인호</dc:creator>
  <cp:lastModifiedBy>이인호</cp:lastModifiedBy>
  <cp:revision>1</cp:revision>
  <dcterms:created xsi:type="dcterms:W3CDTF">2023-04-10T04:56:41Z</dcterms:created>
  <dcterms:modified xsi:type="dcterms:W3CDTF">2023-04-10T05:41:43Z</dcterms:modified>
</cp:coreProperties>
</file>