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29705-F942-3703-E83E-B855DBD1E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7EC5-904E-6644-3260-74308738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8E933-CE87-7634-433A-B62BAB57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8EAE8-3FB2-675F-DD6A-9DA8DCCF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A5A34-FFD9-AEDD-9C75-59C7AA60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1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B4027-782D-66FD-2B0B-0660A84A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A01EB-C43A-4D1F-2A53-3C02AE3DF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E6252-0BD6-C009-8242-FE7B53F1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16531-2E48-9F01-3711-7F84699F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3F649-384D-D2A6-728B-89C631A3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D967E-BB88-7EBE-BF1E-E945ED049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38754-AF45-D293-C7E1-10507F62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4DD1D-4A54-F859-587A-37B36D85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D07BD-F3DC-E52B-3E66-DD4B56D0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E52F9-CA3C-8016-A683-F7B07553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3CEAF-4979-756B-4AD2-1867B6AE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3D6B2-041C-EC35-2E7E-B4A21E0B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BE888-70AA-B51C-BC70-1216F775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F6A66-FE03-BA6F-FE76-8D554895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C9C98-46EB-7E3C-7012-E857D7C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8240E-2859-5BDA-3330-9D2D44D6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ED249-7E87-0102-3B35-574A0289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1D07B-E832-6B5F-D01B-EC83DA5C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CB70D-D07F-8DAD-1CED-43866A92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9DB53-29FE-E1BF-0555-BD51D4B4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5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455B1-D121-531C-F551-DD7E36A0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7DDF3-1C67-0650-3733-46A1D171E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A209A-67DB-9E94-4416-B9B9954B1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DDE0D-1946-06AB-F840-66EDCD3B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A4DEB-190A-C48C-821E-2AC30BCF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0D322-4176-A70F-A289-C370038F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9C43-F9E7-005C-6ABA-169BD1FA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47697-1DB9-773D-3D40-C8DEE4B0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A8B67-42E6-A619-3DFC-7FD034EA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2F129F-7267-64FE-4763-A59217E7C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369DBF-317D-572D-5148-C35C8247E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D2006-330B-AB07-4E4C-51B4708E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54696F-03EC-32D9-A3FD-FBE74337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7DB2D9-9E35-B55E-B57B-67FB8329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9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0CB71-0ED1-6780-65CA-07F32E78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92C1FA-49B3-AF40-4767-35E4DC9D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3038C5-839F-08A4-33AD-C8017A38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0F882-38E4-D641-3E42-F704A5EF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0839C5-8B18-4533-9CD5-E74C8903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7D50E-D6EF-556D-F87B-48FAB3FC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77168-0FD9-1CA5-27CA-16EC9249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7E618-68BF-303A-98BD-7C13F03C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21BFB-A6B4-2122-A0A9-A4453431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EC848-533B-11D2-1018-1147AB2A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8220B-FA5F-A3E1-71CD-1634AA65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C8C4D-A743-2094-102E-13DFD7B9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B2543-4138-49C8-42CB-F49A6C16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7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1BC2-716F-CC3A-724D-A7615451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8BE353-268F-C859-D623-7AD94D36C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4D6A2-2A88-F6AA-F60A-922F1525A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0FE09-9C06-5BB5-4C33-6BD4AA8C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BB0A3-4DF3-80AC-54F2-3B7C9CD2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669AE-AED9-56AA-2776-A8CC004A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3216E5-8F2F-BEC4-F074-ECA798CE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A8EFD-5001-F556-A854-8F90F503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BC4E5-C40D-7E95-1B11-AC27E54FE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6AB77-55EB-8700-8AFA-412B21C62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40A28-13D5-CDD7-5286-C178715BF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31CD-985F-C58B-2BE4-3BA91757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824AB6-D615-9A18-EA7A-8B86707FD3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19670"/>
            <a:ext cx="6167710" cy="3563248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D8F5024-BBD8-5D85-7A28-B1C1964B6E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7756" y="946263"/>
            <a:ext cx="2781688" cy="261021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8187FE-3458-2C6C-DBA3-87BC2282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472" y="2982177"/>
            <a:ext cx="281979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31CD-985F-C58B-2BE4-3BA91757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49C0A07-F10E-E83A-E70E-711228BEA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8782" y="1485901"/>
            <a:ext cx="5241688" cy="3540844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2E0FD1B-B3DF-A3E0-147E-9CBA073C2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9214" y="1237002"/>
            <a:ext cx="4392386" cy="5934028"/>
          </a:xfrm>
        </p:spPr>
      </p:pic>
    </p:spTree>
    <p:extLst>
      <p:ext uri="{BB962C8B-B14F-4D97-AF65-F5344CB8AC3E}">
        <p14:creationId xmlns:p14="http://schemas.microsoft.com/office/powerpoint/2010/main" val="322615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31CD-985F-C58B-2BE4-3BA91757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24087B77-08FA-6089-4825-319C2F4F21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809502"/>
            <a:ext cx="3267531" cy="1762371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CD97EB4-AC94-8FF9-83B0-142878FC3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0242" y="1519364"/>
            <a:ext cx="6557159" cy="4973511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3FA1664-1FD1-2738-D4EC-5DF8700F0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11" y="2567811"/>
            <a:ext cx="3305636" cy="1333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DF7ADE-0B30-FAED-79FC-3ABAE7828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110" y="3901497"/>
            <a:ext cx="338184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31CD-985F-C58B-2BE4-3BA91757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4B7DF31-0548-6A52-7F00-C776C0C4A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742" y="2188029"/>
            <a:ext cx="5482782" cy="4669971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C64B9B-D227-CDA8-A951-537119FF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28" y="158435"/>
            <a:ext cx="5350672" cy="3757792"/>
          </a:xfrm>
          <a:prstGeom prst="rect">
            <a:avLst/>
          </a:prstGeom>
        </p:spPr>
      </p:pic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46245B35-A583-8FE2-E024-76482A1319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076664"/>
            <a:ext cx="5482782" cy="5711585"/>
          </a:xfrm>
        </p:spPr>
      </p:pic>
    </p:spTree>
    <p:extLst>
      <p:ext uri="{BB962C8B-B14F-4D97-AF65-F5344CB8AC3E}">
        <p14:creationId xmlns:p14="http://schemas.microsoft.com/office/powerpoint/2010/main" val="125205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문제1</vt:lpstr>
      <vt:lpstr>문제2</vt:lpstr>
      <vt:lpstr>문제3</vt:lpstr>
      <vt:lpstr>문제4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문제1</dc:title>
  <dc:creator>이인호</dc:creator>
  <cp:lastModifiedBy>이인호</cp:lastModifiedBy>
  <cp:revision>3</cp:revision>
  <dcterms:created xsi:type="dcterms:W3CDTF">2023-04-26T01:06:42Z</dcterms:created>
  <dcterms:modified xsi:type="dcterms:W3CDTF">2023-04-26T01:28:09Z</dcterms:modified>
</cp:coreProperties>
</file>