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38" d="100"/>
          <a:sy n="38" d="100"/>
        </p:scale>
        <p:origin x="78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B045E-40DA-65FA-2913-85A11AC99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D123C8-6FF6-9850-CBF5-465FC4F82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A0543-5C62-2F85-4FDC-D2ECEAF76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8AE9-C6C1-4736-AC75-5F7FF701F57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EA66B-1F86-0A86-3075-F2407411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D2B31D-B7C4-8C57-9B67-77627DAE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C555-CF43-47BD-81E5-524509DA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93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48C37-9F1F-BC5F-A182-A8D5C660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A53DC8-19B7-7766-717A-1C768C3F8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19B198-8348-74D3-912A-C4077CEAA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8AE9-C6C1-4736-AC75-5F7FF701F57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E76B29-47E0-2D1D-CD69-FC66A5094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5725BC-0E13-4A6B-A589-28CA6A87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C555-CF43-47BD-81E5-524509DA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03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822890-A67B-7B1E-37D4-707949388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64CD68-9706-A133-D518-B5C1F3FA0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A96EA-AE1C-ED3D-BF95-41A0FD5E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8AE9-C6C1-4736-AC75-5F7FF701F57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AFE32-B53B-A6E1-14FC-3CB25852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67804E-6B9D-6362-5620-C46F1007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C555-CF43-47BD-81E5-524509DA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24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99941-ED9B-F350-FFB8-690ED36D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17B6BB-360C-AB3F-F287-85483EA3B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2E9B2-EB2F-E99D-3B2C-A34087E1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8AE9-C6C1-4736-AC75-5F7FF701F57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63B317-AB9D-D167-4DC9-758A695D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255F4F-D5BE-FA8D-3C33-7381F1ED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C555-CF43-47BD-81E5-524509DA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02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41D33-878E-6740-0029-9DABE69CA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BA19BB-9B1D-048D-1693-71911F5C7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77457-6974-B090-2CFD-F7B6C426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8AE9-C6C1-4736-AC75-5F7FF701F57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BFD994-BFC0-ACC7-363F-72FB9E36C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5EE1C-50A0-6B09-8B68-A50DA8DC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C555-CF43-47BD-81E5-524509DA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1DC45-7BE1-325B-EC42-0F61D466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D64D68-FC94-88A4-3608-B873284C1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7FCB5C-F78A-6B58-22CA-B4F04AF5D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BABB32-8D61-F4C2-3141-0B4774FE3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8AE9-C6C1-4736-AC75-5F7FF701F57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AC44DA-010B-370A-2CC2-C9DB54D5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AAAD59-6B28-CF92-8464-C6F0D37B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C555-CF43-47BD-81E5-524509DA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09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DD289-DA3C-8192-0527-26F29D92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DE15C9-2EC2-8E6A-3037-57D47DC86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673490-498E-402D-2C28-7FB035A8E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A20E6D-1E35-68B6-CEB6-95D3D9476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F0A996-78BF-463A-5FBF-8AEFA720F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9C44E7-17E8-A750-543B-B9E5F765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8AE9-C6C1-4736-AC75-5F7FF701F57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395B26-048D-48A0-0BF4-61B281AD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7BDC31-42F7-FEF6-129C-88D3EDD3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C555-CF43-47BD-81E5-524509DA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68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66CBC-6029-2D51-3FA9-32CA804F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B9CA2F-A8BD-96E6-06E6-F6896F98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8AE9-C6C1-4736-AC75-5F7FF701F57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02090E-05F9-479D-3DF9-6329FBA5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4DDD89-F2E1-10C3-337A-7044738B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C555-CF43-47BD-81E5-524509DA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90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C66F9A-38DD-A56E-8F30-0D6F149A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8AE9-C6C1-4736-AC75-5F7FF701F57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484410-5C78-A1E7-7270-78E25A75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F563A6-08E0-9127-EB37-68491AAD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C555-CF43-47BD-81E5-524509DA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9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B643A-3D2F-AF2C-A417-3EAF1203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BF270-E5CA-B51F-D96D-627877786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7E8DB2-7B72-D346-5B50-A02251EC9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B62E5C-E584-71F7-5942-4A7EB1E9C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8AE9-C6C1-4736-AC75-5F7FF701F57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4D712B-9945-BDA7-80CE-27198F88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765A69-8BC2-C511-5FF8-409FBDDA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C555-CF43-47BD-81E5-524509DA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64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74690-B1E1-E006-4E96-152942FF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296CAA-C8EE-5D75-7363-7F6434DB5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962231-533F-AF67-1903-55713842F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BD6001-DE7E-8B28-19DA-E8434B69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8AE9-C6C1-4736-AC75-5F7FF701F57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599B20-260D-6D2B-3D72-1E46CB64C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E58030-1665-215B-805C-3ACCCC63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C555-CF43-47BD-81E5-524509DA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17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C183FB-BCBE-C9C4-E15D-25D55A92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61FF73-D690-1D8D-ADAF-EB05F5D18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AF764-525E-0322-05CA-359010278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28AE9-C6C1-4736-AC75-5F7FF701F57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9A5027-80C3-A5FD-0A48-2439C846E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0A8278-BBC1-E60A-7076-29D4CC437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FC555-CF43-47BD-81E5-524509DA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84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F5AFB24-5FD3-B295-76DF-3A755F6F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2" name="내용 개체 틀 21">
            <a:extLst>
              <a:ext uri="{FF2B5EF4-FFF2-40B4-BE49-F238E27FC236}">
                <a16:creationId xmlns:a16="http://schemas.microsoft.com/office/drawing/2014/main" id="{25C7F681-677E-B87E-C2D5-0A17173BAA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7938" y="-27046"/>
            <a:ext cx="7534061" cy="6892238"/>
          </a:xfrm>
        </p:spPr>
      </p:pic>
      <p:pic>
        <p:nvPicPr>
          <p:cNvPr id="20" name="내용 개체 틀 19">
            <a:extLst>
              <a:ext uri="{FF2B5EF4-FFF2-40B4-BE49-F238E27FC236}">
                <a16:creationId xmlns:a16="http://schemas.microsoft.com/office/drawing/2014/main" id="{E0896FE1-6C63-5267-C000-3FFC602814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2164156"/>
            <a:ext cx="4657939" cy="3674275"/>
          </a:xfrm>
        </p:spPr>
      </p:pic>
    </p:spTree>
    <p:extLst>
      <p:ext uri="{BB962C8B-B14F-4D97-AF65-F5344CB8AC3E}">
        <p14:creationId xmlns:p14="http://schemas.microsoft.com/office/powerpoint/2010/main" val="130449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F5AFB24-5FD3-B295-76DF-3A755F6F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2734389-1DBA-0ECA-2E36-14574C6FCD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2309745"/>
            <a:ext cx="4915346" cy="2238509"/>
          </a:xfrm>
        </p:spPr>
      </p:pic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D7DAD081-A93E-CCC4-43F3-3AC5E444C5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15346" y="0"/>
            <a:ext cx="7276654" cy="6857999"/>
          </a:xfrm>
        </p:spPr>
      </p:pic>
    </p:spTree>
    <p:extLst>
      <p:ext uri="{BB962C8B-B14F-4D97-AF65-F5344CB8AC3E}">
        <p14:creationId xmlns:p14="http://schemas.microsoft.com/office/powerpoint/2010/main" val="180465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문제1</vt:lpstr>
      <vt:lpstr>문제2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문제1</dc:title>
  <dc:creator>이인호</dc:creator>
  <cp:lastModifiedBy>이인호</cp:lastModifiedBy>
  <cp:revision>2</cp:revision>
  <dcterms:created xsi:type="dcterms:W3CDTF">2023-03-15T01:09:19Z</dcterms:created>
  <dcterms:modified xsi:type="dcterms:W3CDTF">2023-03-15T01:37:56Z</dcterms:modified>
</cp:coreProperties>
</file>