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EEA99-FF28-3830-2776-82F9610B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46467-AB0C-9023-A1CA-9C47CA3F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16F9E-D24B-744E-D692-78CB893B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09737-ECCE-EF55-6445-F64547A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215A4-168C-9E42-2186-5446446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CBFA-3894-4739-17BE-749E9F51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38391-B705-EC8C-E06D-3AAAB1F4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FC5D-DFD6-F435-D04C-2AF699E6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03C07-59D0-84EF-F761-B8FC9DA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020E7-25AE-1DD2-A10E-40601E9A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86998-3B62-F0AC-522B-954CB0B3D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8070-4CDC-E855-90C0-DE65206B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439C2-5FC7-0712-E653-71B77280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1CE3D-411D-F435-8558-5CB92961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B7C16-F4F1-36E2-3190-BCF9208C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8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8D626-6FF0-D243-87A0-510282C6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1B8B3-E2B2-E11A-D24D-1E8A9597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3CABA-7A36-C79A-5402-66F55B4A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1DE81-844B-FADB-3904-F183705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BE93B-2309-750F-0541-E6A665F6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F0C37-8FBD-391C-6E50-E94341BE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AE7CB-04F8-E926-6DD8-32A7ABE5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BBA7D-F407-AFFA-363F-A1072AB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94B52-BB5F-A5C6-8AB0-BB8686F5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D2C62-27D5-DFA4-C893-A188C172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6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EA60-3A92-7094-7392-0D5CF920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B76B5-3943-B678-FA60-28B5530B4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3CFBB-3EF0-AAA1-6DB9-29AB549F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8C547-EBC6-67AE-E837-CCB26C9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58D6-31D6-CA0C-06AB-4184791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26210-1C26-BEE6-7C3C-79018E2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B257D-245D-9482-2BA4-ADC00274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6B744-4B95-13AD-AD57-747B5149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97EBF-9E62-4609-6466-B5864FC0B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4B8E06-5B1F-5018-E7E1-F0079CB3A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D5A5F-826D-1152-3F73-163ADCF5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17358-4845-694D-4DD7-609934E0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2958DD-2441-707B-6E59-739B4558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1142E6-1967-2647-5605-4ECBC8E4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8121-E4C8-54B7-C2DB-D115B9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E43597-4845-303E-844F-60319FF4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9AEC8-C84B-3C0F-4330-B30E66FB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E8BD4A-D23C-04B1-9FDD-3C89A1CE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4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5ADFF-6B99-40AF-0F81-C467711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E1CCFB-CA86-B581-B927-058259F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A9D2C-7F7C-7288-3B83-CD98DDE9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E6667-EEDA-C6B9-0A10-7BC3A0AF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28F36-2B00-B34D-6B62-FADD21EC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1C17B-4ABC-6116-6379-3FD1FCB5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D287F-CB9D-BB37-1AB3-2C57AC1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1D1FE-759B-0283-601E-DDA602E3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EFCBE-6E15-7953-C3FA-BA3ECA46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BEABE-47CA-88D3-5788-267C039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19EB4-29C3-EC41-9AF2-9484C20A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6A5AF-6FCC-F049-1E7C-7157B5CC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D116C-E7F9-59EA-21F9-BA5E38CE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67D62-0B53-AA12-0480-02F36C43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BDE9C-9C25-760D-B372-FFC2ABA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C6E3F-7FF5-D280-7946-54CA5A1F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292BD-7681-0993-CDA6-B893D62A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3F58A-5D56-6AAC-3B65-6A0A0B282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42B4-AD8C-4A26-933A-B5DF1BCD248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C3E15-E846-49ED-CD97-DE3A1762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EC5B-209A-FDB2-EE3F-DE070A1FA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346F-2648-4062-B307-7A07BB5D5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D8E8-2601-3A42-1C63-0D8814E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6A578D0-1E2B-C023-3E76-80FEDE18B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71646"/>
            <a:ext cx="5181600" cy="353527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3CFBDE3-C671-FB28-D949-6E8A4F2BE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8199" y="0"/>
            <a:ext cx="5933801" cy="6878565"/>
          </a:xfrm>
        </p:spPr>
      </p:pic>
    </p:spTree>
    <p:extLst>
      <p:ext uri="{BB962C8B-B14F-4D97-AF65-F5344CB8AC3E}">
        <p14:creationId xmlns:p14="http://schemas.microsoft.com/office/powerpoint/2010/main" val="42937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D8E8-2601-3A42-1C63-0D8814E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D8AB16-3D58-5A51-FDB4-F7FD93898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3658"/>
            <a:ext cx="5181600" cy="3535272"/>
          </a:xfrm>
        </p:spPr>
      </p:pic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940D14E5-BF3B-0313-5B6C-C94EFB083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0522" y="0"/>
            <a:ext cx="5591477" cy="6858000"/>
          </a:xfrm>
        </p:spPr>
      </p:pic>
    </p:spTree>
    <p:extLst>
      <p:ext uri="{BB962C8B-B14F-4D97-AF65-F5344CB8AC3E}">
        <p14:creationId xmlns:p14="http://schemas.microsoft.com/office/powerpoint/2010/main" val="40828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D8E8-2601-3A42-1C63-0D8814E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B94968-37B5-FE81-0379-3B038C005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4437246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9C972A8-C967-90FB-8E8E-80FA83117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37246" y="0"/>
            <a:ext cx="7754754" cy="6857999"/>
          </a:xfrm>
        </p:spPr>
      </p:pic>
    </p:spTree>
    <p:extLst>
      <p:ext uri="{BB962C8B-B14F-4D97-AF65-F5344CB8AC3E}">
        <p14:creationId xmlns:p14="http://schemas.microsoft.com/office/powerpoint/2010/main" val="36473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D8E8-2601-3A42-1C63-0D8814E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6BA351-555B-DFCB-DCC0-002BE086A9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7887"/>
            <a:ext cx="4697128" cy="61424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6C177FF-6230-BFD4-4C11-503432F7F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93740" y="0"/>
            <a:ext cx="8298260" cy="6858000"/>
          </a:xfrm>
        </p:spPr>
      </p:pic>
    </p:spTree>
    <p:extLst>
      <p:ext uri="{BB962C8B-B14F-4D97-AF65-F5344CB8AC3E}">
        <p14:creationId xmlns:p14="http://schemas.microsoft.com/office/powerpoint/2010/main" val="423326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D8E8-2601-3A42-1C63-0D8814E7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응용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31839E0-468C-DDB0-A4BA-7D21943A5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2805" y="1172043"/>
            <a:ext cx="3327493" cy="4351338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34A0E4F-1594-9510-3163-2A1AA6941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3877" y="0"/>
            <a:ext cx="5508123" cy="6695425"/>
          </a:xfrm>
        </p:spPr>
      </p:pic>
    </p:spTree>
    <p:extLst>
      <p:ext uri="{BB962C8B-B14F-4D97-AF65-F5344CB8AC3E}">
        <p14:creationId xmlns:p14="http://schemas.microsoft.com/office/powerpoint/2010/main" val="122915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응용1</vt:lpstr>
      <vt:lpstr>응용2</vt:lpstr>
      <vt:lpstr>응용3</vt:lpstr>
      <vt:lpstr>응용4</vt:lpstr>
      <vt:lpstr>응용5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응용1</dc:title>
  <dc:creator>이인호</dc:creator>
  <cp:lastModifiedBy>이인호</cp:lastModifiedBy>
  <cp:revision>1</cp:revision>
  <dcterms:created xsi:type="dcterms:W3CDTF">2023-03-20T06:19:48Z</dcterms:created>
  <dcterms:modified xsi:type="dcterms:W3CDTF">2023-03-20T07:21:41Z</dcterms:modified>
</cp:coreProperties>
</file>