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1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9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267-919C-4DD7-97F9-F6225C8CF179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C48-F2C8-40EE-94B8-EED1DE0B5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</a:t>
            </a:r>
            <a:r>
              <a:rPr lang="en-US" altLang="ko-KR" dirty="0" smtClean="0"/>
              <a:t>] 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09" y="1690688"/>
            <a:ext cx="3143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r>
              <a:rPr lang="en-US" altLang="ko-KR" dirty="0" smtClean="0"/>
              <a:t>]  </a:t>
            </a:r>
            <a:r>
              <a:rPr lang="ko-KR" altLang="en-US" dirty="0" smtClean="0"/>
              <a:t>테이블의  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7" y="1866052"/>
            <a:ext cx="5297923" cy="203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3</a:t>
            </a:r>
            <a:r>
              <a:rPr lang="en-US" altLang="ko-KR" dirty="0" smtClean="0"/>
              <a:t>] </a:t>
            </a:r>
            <a:r>
              <a:rPr lang="ko-KR" altLang="en-US" dirty="0" smtClean="0"/>
              <a:t>테이블의 결합 기능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1595"/>
            <a:ext cx="4003958" cy="41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4] </a:t>
            </a:r>
            <a:r>
              <a:rPr lang="en-US" altLang="ko-KR" dirty="0" smtClean="0"/>
              <a:t>input </a:t>
            </a:r>
            <a:r>
              <a:rPr lang="ko-KR" altLang="en-US" dirty="0" smtClean="0"/>
              <a:t>태그의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03" y="1690688"/>
            <a:ext cx="4421249" cy="31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5</a:t>
            </a:r>
            <a:r>
              <a:rPr lang="en-US" altLang="ko-KR" dirty="0" smtClean="0"/>
              <a:t>] </a:t>
            </a:r>
            <a:r>
              <a:rPr lang="ko-KR" altLang="en-US" dirty="0" smtClean="0"/>
              <a:t>테이블과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태그의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300"/>
            <a:ext cx="3390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42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[실습1]  &lt;ul&gt;과 &lt;ol&gt;의 사용</vt:lpstr>
      <vt:lpstr>[실습2]  테이블의  적용</vt:lpstr>
      <vt:lpstr>[실습3] 테이블의 결합 기능 적용</vt:lpstr>
      <vt:lpstr>[실습4] input 태그의 적용</vt:lpstr>
      <vt:lpstr>[실습5] 테이블과 form태그의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4주차 대면실습</dc:title>
  <dc:creator>hallym</dc:creator>
  <cp:lastModifiedBy>hallym</cp:lastModifiedBy>
  <cp:revision>10</cp:revision>
  <dcterms:created xsi:type="dcterms:W3CDTF">2021-03-22T01:29:57Z</dcterms:created>
  <dcterms:modified xsi:type="dcterms:W3CDTF">2023-03-21T08:20:32Z</dcterms:modified>
</cp:coreProperties>
</file>