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35" d="100"/>
          <a:sy n="35" d="100"/>
        </p:scale>
        <p:origin x="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0E430-9BE5-12C5-32D0-ED8909FBF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F3138-0C3A-C827-F4BB-A983A7055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CED09-AA02-E895-278F-882E72EF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47F2B-AFEE-AA22-64F3-BBA7985D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F3B3F-57C9-55F8-1D79-6F45B2A8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92C33-6B78-FAC6-5D14-C3EE58AF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4A02D-CEDA-4751-1133-E16312F9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A3B36-C9F6-2A5F-D3D4-24D94BF4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E646E-C6A6-CFF9-2F3D-7E32E5A9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1F98F-2617-6482-3C6D-1088752A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380B11-6452-1473-7D43-E70FF7810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49F5A-C37C-AA6A-BDA2-8DE8F283C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897B9-C34F-19F1-C027-CC7CF607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30E5C-9ADE-A883-6683-2058425B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D919C-20F7-02C6-3669-D27ADD72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6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CE39E-0A3C-2599-9197-2F9F1A7F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8A1E6-759F-B7D1-A093-ADB11AEB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DD9B9-E706-B06E-84AA-059595B6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CB67D-95A2-E301-0C82-238B776D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DA5FB-0EEA-7F60-306D-69B45449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3438C-4370-5F64-581E-52F1488E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33379-AE75-5906-BC13-A5DF6E74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57B3C-BD6C-C817-12F0-91627D7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6F1E3-78BD-A6AA-7888-49928119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593F8-97E6-C3F9-C1DC-8F13E8D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BF66D-9327-B758-C3E1-6A8E9DFA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9AE7D-7342-46FE-893D-E05A48639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1C27A-786D-CEFD-F43D-72EA9ED6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CE120-C1E9-E570-9D29-BA16B3B0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18684-D967-DBFA-C960-78E49F63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621BC-0700-D40D-97BC-5E314601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8537F-69AC-56EA-2FA1-D5394A85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31F94-AFFD-4DBB-9CF2-0907929E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7C5B7C-4AD1-B6E3-9678-D831158F3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E85403-5488-BA80-F063-4F36E96BD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83DC84-027E-1849-A0D6-8F8246F1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ED1749-769D-F360-A992-7256F1D1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A3239-203D-C20B-C424-DE1535DC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2D752-96B5-AB2E-CC02-DB0877CB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2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48439-49FE-4EA6-7DCA-6D0A9C8A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DE01D3-EAD5-1BA0-549B-7EAE0A21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21DA8F-00B0-940C-376B-F98DA3ED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5DB97-0E22-31D7-635E-E95BE7BD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438567-1F83-F867-2BAE-C636D5C7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9D193-8E8E-C503-C489-BF2DF6B7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9C72C-4750-E61C-5680-11430589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2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6CC4F-964B-87D2-598D-95072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01068-3AF2-2602-5A5A-BB9FE6A4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B6CB1-68D4-380C-06A6-DE9229BEE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65C50-DA30-CD0B-052E-3DD1A765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9A770-1BDB-AEEC-5D38-B8DC6B4A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A9BA8-8CCF-EFE6-7079-D7558216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0CB9-5054-65BF-4A85-8E4D6F84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755CF6-546D-6081-C8C9-30DDAFFEC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76FDD-1BBA-E2BA-6F58-879249E6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87D4C-7C96-0F4B-FC9C-E6FCEA15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5CDC2-AAD5-0EF3-1850-D87940AB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E5CEA-D00E-8374-092D-080EBDAC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3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6A40B9-19A3-EB7F-65A8-4F426A7F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1218E-106E-1D9C-D7D1-EE5FAC2F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2C9E8-6A23-59A2-6F80-F4F4D6667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08AD-6517-4B83-A2F8-13F807BB77B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C5280-8708-1721-6170-808A1CD9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2BD00-DF8C-C0CE-3066-9574E0A9B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2915-6908-4F22-942E-011CDFEA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B906-1479-B527-5B7E-416DED46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3E7D3473-90D5-42F4-ACED-2A5935E9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250073"/>
            <a:ext cx="5257799" cy="5423835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80065D6-40A6-B188-0AFC-991414CBE6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04469"/>
            <a:ext cx="2923309" cy="3683039"/>
          </a:xfrm>
        </p:spPr>
      </p:pic>
    </p:spTree>
    <p:extLst>
      <p:ext uri="{BB962C8B-B14F-4D97-AF65-F5344CB8AC3E}">
        <p14:creationId xmlns:p14="http://schemas.microsoft.com/office/powerpoint/2010/main" val="249741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B906-1479-B527-5B7E-416DED46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BF066722-666A-B0A8-E3DF-213A97A935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585" y="2604655"/>
            <a:ext cx="4565311" cy="1911061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CECB2C10-5305-272B-B855-5CDF5B8D1A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7654" y="-163845"/>
            <a:ext cx="3716146" cy="7184550"/>
          </a:xfrm>
        </p:spPr>
      </p:pic>
    </p:spTree>
    <p:extLst>
      <p:ext uri="{BB962C8B-B14F-4D97-AF65-F5344CB8AC3E}">
        <p14:creationId xmlns:p14="http://schemas.microsoft.com/office/powerpoint/2010/main" val="6278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B906-1479-B527-5B7E-416DED46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16ADD45-4CDF-FDA7-BC64-BF9FECF023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6564" y="-22118"/>
            <a:ext cx="5174671" cy="6925089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A52DE3D-1F7F-7E44-78CE-3AC4A1A520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90542"/>
            <a:ext cx="3330447" cy="3521539"/>
          </a:xfrm>
        </p:spPr>
      </p:pic>
    </p:spTree>
    <p:extLst>
      <p:ext uri="{BB962C8B-B14F-4D97-AF65-F5344CB8AC3E}">
        <p14:creationId xmlns:p14="http://schemas.microsoft.com/office/powerpoint/2010/main" val="65281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B906-1479-B527-5B7E-416DED46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337F4CE-CEBE-2FEA-EF1D-C04052F8C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6236" y="1072088"/>
            <a:ext cx="6910014" cy="5420787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F7D3D1-266C-6B64-EF2E-7252400C94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66788"/>
            <a:ext cx="4378036" cy="3525546"/>
          </a:xfrm>
        </p:spPr>
      </p:pic>
    </p:spTree>
    <p:extLst>
      <p:ext uri="{BB962C8B-B14F-4D97-AF65-F5344CB8AC3E}">
        <p14:creationId xmlns:p14="http://schemas.microsoft.com/office/powerpoint/2010/main" val="29143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B906-1479-B527-5B7E-416DED46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D651E0-B9A5-D333-8034-60EEFE5B2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2050" y="0"/>
            <a:ext cx="7555932" cy="6854195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A3A3BE1-B950-96D6-DCB7-86358D895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7308" y="2055813"/>
            <a:ext cx="3524742" cy="3629532"/>
          </a:xfrm>
        </p:spPr>
      </p:pic>
    </p:spTree>
    <p:extLst>
      <p:ext uri="{BB962C8B-B14F-4D97-AF65-F5344CB8AC3E}">
        <p14:creationId xmlns:p14="http://schemas.microsoft.com/office/powerpoint/2010/main" val="324716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FA2C4ADB59645AC5E80BB6B5A11EF" ma:contentTypeVersion="2" ma:contentTypeDescription="Create a new document." ma:contentTypeScope="" ma:versionID="cada52ad668652d9df8a21358a55ce7f">
  <xsd:schema xmlns:xsd="http://www.w3.org/2001/XMLSchema" xmlns:xs="http://www.w3.org/2001/XMLSchema" xmlns:p="http://schemas.microsoft.com/office/2006/metadata/properties" xmlns:ns3="06fd3006-290d-4cec-a335-b03835d6eaaa" targetNamespace="http://schemas.microsoft.com/office/2006/metadata/properties" ma:root="true" ma:fieldsID="d8e4b843ab0741ba921dcf7af65d8df7" ns3:_="">
    <xsd:import namespace="06fd3006-290d-4cec-a335-b03835d6ea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d3006-290d-4cec-a335-b03835d6ea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CDC977-5B23-4B02-AD23-DEB8945F44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fd3006-290d-4cec-a335-b03835d6ea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7A7464-889C-4277-B19A-2837C71A3B0A}">
  <ds:schemaRefs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6fd3006-290d-4cec-a335-b03835d6eaa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EEA66F-9B28-4991-9B6A-5FD2B9778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이인호</dc:creator>
  <cp:lastModifiedBy>이인호</cp:lastModifiedBy>
  <cp:revision>3</cp:revision>
  <dcterms:created xsi:type="dcterms:W3CDTF">2023-03-22T00:45:17Z</dcterms:created>
  <dcterms:modified xsi:type="dcterms:W3CDTF">2023-03-22T01:06:11Z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0x0101008C9FA2C4ADB59645AC5E80BB6B5A11EF</vt:lpwstr>
  </property>
</Properties>
</file>