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D5396-5F52-6F82-E13F-3EC5E7509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3A0F34-A99C-128E-5D2F-35CDCCDE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FA8DD-5574-4885-1795-0A802D0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844AD-E9D0-FD04-CE17-3D7E275B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E4C8B-C44D-22D2-B7F5-6D3779D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4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B8EB2-28F2-AFE0-8D30-D05269E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9BB07-1A79-39B4-C88E-158C6B326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C768F-1B03-4AE9-2A23-78D7AFA9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5E916-C593-7C5A-F164-60E3D838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536FB-746B-FE25-3120-FF1CBAB6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9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2F31FE-C7FA-6C63-0C84-24453C342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EF47D-CB5F-3436-4DBC-0B199087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B3A07-4D87-3619-1C13-C3CB9D5E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E25C-5AD8-F314-8795-AFC3218A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1B2B7-D568-F54B-3199-072FCA25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3E3D-F690-98A2-4EFC-16DBA043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0E53F-1578-6557-AC0B-62B20347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A4B0-0050-74A3-C43E-0F8B277D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6284-4CC7-1B14-D653-905C2C0C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1BFBE-49C8-3296-203D-CE0CD2B4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3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FC12-51D5-3795-B428-10D20F5F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F9895-498A-CA7E-B723-27F1E15C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2169-43D4-6332-5558-CC1754C9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0730E-003D-CE0E-474C-1C50844A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C969A-4E2A-4CFC-30F5-1336A6BF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1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E675-1503-9419-EC6E-05908267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2D208-71B3-F085-35B5-A28176AA4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D4BA9-00D4-DF53-70E7-C0BAA63A2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CBC3A-AE1B-1ACE-4B1B-6E3676B8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656E4-29A9-0D1A-A447-3B12B8F9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B23DF-53CB-1730-99F0-1B8F3690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6C92A-1288-7805-59C4-DA0AE8A8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3099-406D-EB40-BB57-45187ABC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C8E51-45A2-FFEC-7FFF-6F3617AD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2381BB-2514-7784-89BD-D86986B5C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04E63B-035B-C647-8A19-7BAB47F32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53D6DC-84A7-64C6-0EBC-F5B6098A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AA9C04-91D2-65BD-F0C6-E7EE5F22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AF41EF-1CA0-A541-4E66-24EB0C11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6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38333-A21F-A26F-5590-FFC2508E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0D9691-D92A-F4B3-FE23-3D6958C0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DEC10-A15B-E08A-332B-662CF32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1297D-F9CC-C8DC-DEC2-3B704AD0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31F85A-4F0E-A20D-91D7-0C44882D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21B441-8658-C707-40D9-6541E1B8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A5D1C-B628-F1DA-618F-BE004ED5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3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0C97F-A8B8-5678-A5F9-89DBB126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6C141-3072-551F-85A7-2FFB9686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1B4FA-416F-58C5-2EBE-3242C03A8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2ABB3-B716-E188-6CE7-D1A1717C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64C4A-A0D5-621A-7113-6ED004C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85284-DFBA-29D6-718F-CF10FDBF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9F13C-3A6F-0E53-4FB5-CB6E9478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AA650-3828-6B4A-8CF0-AD765BC3C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E8DB5-A7E2-2B06-4891-210CB0986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D88AC-C1A0-8B19-D48C-109EBD8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8C689-9F48-89AC-FEDF-2B720A70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90A49-96AC-4DF0-2F15-79EB75B5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0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97A7D-D704-BF58-FA97-F9D5BB1F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50A51-76D9-F840-D03C-D4C97382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55A5E-7ADC-D158-5EEF-859424DC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5E1F-00F4-4D6D-A334-84FBF13D8145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7736B-6AFC-E36E-C936-A6D509B4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CF496-0397-20EF-6C29-76D491BB2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0350-C47D-4099-B527-4A477A69E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CEA14-0EC1-C196-0678-44D2ADC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5656768-F7A0-E5E1-04D1-B106F9762C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69490"/>
            <a:ext cx="3990094" cy="435133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7E2930A-2692-D57F-4B5A-41295CF5F4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2200" y="1045242"/>
            <a:ext cx="5152870" cy="544763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15A935-7320-E57A-C0C2-B32A7FBC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05" y="1469490"/>
            <a:ext cx="3990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CEA14-0EC1-C196-0678-44D2ADC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9E220B0-6530-D560-7D48-84EE85F3DF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4412872" cy="4351338"/>
          </a:xfr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C0CDC28-88A0-A94C-055F-DDCF0A7229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24EA0F-56B5-DC12-5D94-075F858C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19" y="832692"/>
            <a:ext cx="502037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0CEA14-0EC1-C196-0678-44D2ADC5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726" y="18288"/>
            <a:ext cx="3895359" cy="9050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dirty="0"/>
              <a:t>응용</a:t>
            </a:r>
            <a:r>
              <a:rPr lang="en-US" altLang="ko-KR" sz="5400" dirty="0"/>
              <a:t>3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9ED37AEB-CE2A-3F47-8876-E5BAA4BBDE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374" y="753502"/>
            <a:ext cx="4881510" cy="6274303"/>
          </a:xfr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C0E6335-1433-E9AD-6281-AAB8E4ECE7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92624" y="575386"/>
            <a:ext cx="3099816" cy="2634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D2B7FF-C9FE-31FF-4247-8D573F2E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240" y="164592"/>
            <a:ext cx="3108911" cy="2642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7D0072-51DD-355E-AB3F-DFDADBF85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918" y="3795522"/>
            <a:ext cx="2821228" cy="23980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146163-3A24-FCA4-D8C9-27D205F2D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888" y="2973776"/>
            <a:ext cx="3785616" cy="32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8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응용1</vt:lpstr>
      <vt:lpstr>응용2</vt:lpstr>
      <vt:lpstr>응용3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응용1</dc:title>
  <dc:creator>이인호</dc:creator>
  <cp:lastModifiedBy>이인호</cp:lastModifiedBy>
  <cp:revision>1</cp:revision>
  <dcterms:created xsi:type="dcterms:W3CDTF">2023-03-27T06:31:16Z</dcterms:created>
  <dcterms:modified xsi:type="dcterms:W3CDTF">2023-03-27T07:53:40Z</dcterms:modified>
</cp:coreProperties>
</file>