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35F57-2AA2-CA82-F7E8-CBA41192F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66073-6ECF-1665-62F5-899109C7D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9AE8D-7F7E-D4F4-5E61-AB9790B0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798F5-160F-AF12-2657-B14B6A65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FDCDA-488C-FF83-9094-7178E208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FCFE-B64E-D5D6-7A23-78CD4241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5BE29-33FC-D633-AF46-4BD739666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477C5-1C07-95C2-7BF4-73503A92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FA3EB-0E05-A62B-F9B9-86B76F8A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E3E33-BCC5-D6A8-A632-FF7E3015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C18F29-0012-0038-BB37-D76DDF2F5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E8CDC8-3E5A-8755-9AEF-ADAB9DF5F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F9353-A6F7-CF58-3573-379A222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47E7F-F6C7-8E3B-4115-2C2FDABE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50273-33D7-191C-C96D-79D4F9BE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3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226E8-8E09-39FC-86D5-A2C3BE52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26B15-DE8C-AB4C-BBF2-16631690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254C4-3019-6965-FCE0-2A32D1FC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7ED26-B0D9-24A8-FF04-6FEBB79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7BEE2-48B8-8D83-5D36-B0BFD358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8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786CB-4826-5F38-C143-7682005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1FC24-5797-6F31-563C-0E18B1CA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6FF26-361D-9A9F-E682-452FCBE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A460F-9AEA-65C8-E394-9C8025F0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15F4C-0D10-7947-59DA-A0786D21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595BC-FD49-9D8C-4A65-D93CEC0F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AFE7A-4D06-00BC-A8C8-41973C155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0D2FF1-1107-B814-5F3E-7BECDA2E9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03CDC-BD4B-964C-B79B-C76D63AA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2988C-9073-93E5-65C6-C7060F8B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F9CDF-2C50-AC51-8D54-9DF2FECD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22784-1FAE-7EE5-39A1-263A9FD2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B6CAE-E81D-32AC-29D9-81B6D1D9B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C17AA-38E5-DC3F-ADCD-3C3CE0CFE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D0F809-6659-491C-ED18-8056D4E03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50BFF-1A3F-6103-40F2-88C640D2F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73AD8-4C13-B6AE-894D-82E89AC0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F84953-AD67-A666-2C03-563EE136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10DDF-B00D-B37A-AB3F-F6DF834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6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AE84F-FCAC-2910-BFF1-F663DBDD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CE71D-469F-A1E2-5717-DABFCEDE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0C8E8C-6BF8-222B-89FA-B4BFD2BE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F47A3-38B8-753A-EAAD-29B60B22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0830F9-BAC0-73B3-1804-B7F47053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223D0-F206-E51D-248A-280E27E5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3D4E5-3DE0-D077-3FFC-E42847FF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6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EA506-F184-7748-E00F-1EAAF26E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4FC13-C473-E155-F2C5-D8C74FEA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33722B-2697-36E3-93F5-74E27D5D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1307B-16F7-F44F-4EC2-18EE741D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5208A-810E-F03E-9CF6-651C2176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CD651-2750-9897-1308-1BE7FB1E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1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3E684-A793-BB87-3AF9-B0D51A29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CD1EDA-7F82-70AC-7F3C-2C5989EA7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4C052-21FE-59A5-1042-06DA90F05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D1DAD-FAC0-D99F-F792-151C7FD2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AABEF-6DC4-583C-13DD-775E6224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1D4A7-D591-7128-11D0-4F6143E9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1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750003-BF08-8A04-E1C8-99D38A02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A18C9-9E10-8379-E053-47D46978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9F677-A8B2-1D5A-CBB9-17271A52A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4147-6012-44D3-A103-1B2B5934F86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CA04-B303-3FD1-AA6A-CA838623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40762-1922-F869-3CE4-1F5AD4CC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ACB0-B8C6-410D-B3DA-2C01DF286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9A023-6D4C-C911-EBBE-69E3DD4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43D1FA7-63D9-266F-6E58-9DBD68019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3086756"/>
            <a:ext cx="4817847" cy="1751944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2C55929-0CF8-B878-AD53-5FFDC13F87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6908" y="1992313"/>
            <a:ext cx="7035092" cy="4500562"/>
          </a:xfrm>
        </p:spPr>
      </p:pic>
    </p:spTree>
    <p:extLst>
      <p:ext uri="{BB962C8B-B14F-4D97-AF65-F5344CB8AC3E}">
        <p14:creationId xmlns:p14="http://schemas.microsoft.com/office/powerpoint/2010/main" val="348024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9A023-6D4C-C911-EBBE-69E3DD4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F349546-6DE2-09FA-2E46-CCB37661D0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181600" cy="3979507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2A3A08DC-5EE6-4DA2-DBA1-199D3964BD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54488" y="1253330"/>
            <a:ext cx="6837512" cy="5633337"/>
          </a:xfrm>
        </p:spPr>
      </p:pic>
    </p:spTree>
    <p:extLst>
      <p:ext uri="{BB962C8B-B14F-4D97-AF65-F5344CB8AC3E}">
        <p14:creationId xmlns:p14="http://schemas.microsoft.com/office/powerpoint/2010/main" val="204840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9A023-6D4C-C911-EBBE-69E3DD4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26E1643-0D44-61A0-426A-7730C58D9F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3162977"/>
            <a:ext cx="5029902" cy="838317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6EFFB2C-0A04-B9AF-0A89-CEE1E250B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5899" y="1690687"/>
            <a:ext cx="6901047" cy="4802187"/>
          </a:xfrm>
        </p:spPr>
      </p:pic>
    </p:spTree>
    <p:extLst>
      <p:ext uri="{BB962C8B-B14F-4D97-AF65-F5344CB8AC3E}">
        <p14:creationId xmlns:p14="http://schemas.microsoft.com/office/powerpoint/2010/main" val="260803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9A023-6D4C-C911-EBBE-69E3DD4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99CCEF6-12A6-88F3-7D8A-E8A5325DD1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358" y="1825625"/>
            <a:ext cx="3467584" cy="1724266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F79C3F-071D-5BDD-638E-128762FC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8" y="3549891"/>
            <a:ext cx="3153215" cy="1514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319BCD-EF32-8529-D0B7-0744A215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58" y="5274157"/>
            <a:ext cx="3105583" cy="1419423"/>
          </a:xfrm>
          <a:prstGeom prst="rect">
            <a:avLst/>
          </a:prstGeom>
        </p:spPr>
      </p:pic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D31CC630-4118-42F0-D508-C34E48C6CA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39364" y="0"/>
            <a:ext cx="4990486" cy="6953410"/>
          </a:xfrm>
        </p:spPr>
      </p:pic>
    </p:spTree>
    <p:extLst>
      <p:ext uri="{BB962C8B-B14F-4D97-AF65-F5344CB8AC3E}">
        <p14:creationId xmlns:p14="http://schemas.microsoft.com/office/powerpoint/2010/main" val="375564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이인호</dc:creator>
  <cp:lastModifiedBy>이인호</cp:lastModifiedBy>
  <cp:revision>1</cp:revision>
  <dcterms:created xsi:type="dcterms:W3CDTF">2023-03-29T00:53:35Z</dcterms:created>
  <dcterms:modified xsi:type="dcterms:W3CDTF">2023-03-29T01:11:31Z</dcterms:modified>
</cp:coreProperties>
</file>