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12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955E-F8FA-4DAD-95C8-D9737B4511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1935853"/>
            <a:ext cx="2736304" cy="29283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736304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LINUX 2048</a:t>
            </a:r>
            <a:endParaRPr lang="ko-KR" altLang="en-US" sz="3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2511" y="4293096"/>
            <a:ext cx="141897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20165326 </a:t>
            </a:r>
            <a:r>
              <a:rPr lang="ko-KR" altLang="en-US" sz="1200" b="1" dirty="0">
                <a:solidFill>
                  <a:schemeClr val="bg1"/>
                </a:solidFill>
              </a:rPr>
              <a:t>이인호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20185276</a:t>
            </a:r>
            <a:r>
              <a:rPr lang="ko-KR" altLang="en-US" sz="1200" b="1" dirty="0">
                <a:solidFill>
                  <a:schemeClr val="bg1"/>
                </a:solidFill>
              </a:rPr>
              <a:t> 이승현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rot="5400000">
            <a:off x="-184585" y="184584"/>
            <a:ext cx="5157192" cy="478802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3597" y="2633717"/>
            <a:ext cx="143981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993457" y="1348676"/>
            <a:ext cx="0" cy="432048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0072" y="993503"/>
            <a:ext cx="67839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32040" y="1290837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36198" y="2732797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20072" y="1547500"/>
            <a:ext cx="165141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프로젝트 소개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0072" y="2433663"/>
            <a:ext cx="67839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40795" y="2987660"/>
            <a:ext cx="211307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프로젝트 개발내용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20072" y="3755746"/>
            <a:ext cx="67839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03</a:t>
            </a:r>
            <a:endParaRPr lang="ko-KR" altLang="en-US" sz="3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0795" y="4283804"/>
            <a:ext cx="242566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프로젝트 개발 결과물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20072" y="5003885"/>
            <a:ext cx="67839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40795" y="5579948"/>
            <a:ext cx="311816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프로젝트 결과물의 활용방안</a:t>
            </a:r>
          </a:p>
        </p:txBody>
      </p:sp>
      <p:sp>
        <p:nvSpPr>
          <p:cNvPr id="32" name="타원 31"/>
          <p:cNvSpPr/>
          <p:nvPr/>
        </p:nvSpPr>
        <p:spPr>
          <a:xfrm>
            <a:off x="4938049" y="4139788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937553" y="5607648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3A592935-89AC-471E-B722-6AF945CDCE67}"/>
              </a:ext>
            </a:extLst>
          </p:cNvPr>
          <p:cNvSpPr/>
          <p:nvPr/>
        </p:nvSpPr>
        <p:spPr>
          <a:xfrm>
            <a:off x="0" y="2924944"/>
            <a:ext cx="3635896" cy="3933056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91A5E66-4E10-4D4F-880E-1D02E8E2F4A7}"/>
              </a:ext>
            </a:extLst>
          </p:cNvPr>
          <p:cNvSpPr/>
          <p:nvPr/>
        </p:nvSpPr>
        <p:spPr>
          <a:xfrm>
            <a:off x="0" y="2924944"/>
            <a:ext cx="3635896" cy="3933056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0359" y="619572"/>
            <a:ext cx="70948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2400" b="1" dirty="0">
              <a:solidFill>
                <a:schemeClr val="tx2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624" y="631379"/>
            <a:ext cx="4032448" cy="4770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프로젝트 소개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6563" y="576064"/>
            <a:ext cx="576064" cy="54868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935" y="1700808"/>
            <a:ext cx="813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소개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 2048</a:t>
            </a:r>
            <a:r>
              <a:rPr lang="ko-KR" altLang="en-US" dirty="0"/>
              <a:t>게임은 화면의 랜덤 한 위치에 나오는 블록 들을 움직이고 합쳐 </a:t>
            </a:r>
            <a:endParaRPr lang="en-US" altLang="ko-KR" dirty="0"/>
          </a:p>
          <a:p>
            <a:r>
              <a:rPr lang="en-US" altLang="ko-KR" dirty="0"/>
              <a:t>    2</a:t>
            </a:r>
            <a:r>
              <a:rPr lang="ko-KR" altLang="en-US" dirty="0"/>
              <a:t>의 제곱수를 만들어 최종적으로 </a:t>
            </a:r>
            <a:r>
              <a:rPr lang="en-US" altLang="ko-KR" dirty="0"/>
              <a:t>2048</a:t>
            </a:r>
            <a:r>
              <a:rPr lang="ko-KR" altLang="en-US" dirty="0"/>
              <a:t>을 만들면 이기는 게임이다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06EA9-2AA7-4563-9CB1-944903949D66}"/>
              </a:ext>
            </a:extLst>
          </p:cNvPr>
          <p:cNvSpPr txBox="1"/>
          <p:nvPr/>
        </p:nvSpPr>
        <p:spPr>
          <a:xfrm>
            <a:off x="507079" y="3140968"/>
            <a:ext cx="8139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목적 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평소에 자주 하는 게임이고 쉽게 접할 수 있는 </a:t>
            </a:r>
            <a:r>
              <a:rPr lang="en-US" altLang="ko-KR" dirty="0"/>
              <a:t>2048</a:t>
            </a:r>
            <a:r>
              <a:rPr lang="ko-KR" altLang="en-US" dirty="0"/>
              <a:t>게임의 구현 방법을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알아보고 직접 만들어 보고 싶어서 개발하게 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AB9780-C3F9-445B-9347-18C4547F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366260"/>
            <a:ext cx="2305050" cy="2276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B4B1E7-DB1A-4291-8DED-49ECA056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58" y="4348675"/>
            <a:ext cx="23241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70359" y="619572"/>
            <a:ext cx="70948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endParaRPr lang="ko-KR" altLang="en-US" sz="2400" b="1" dirty="0">
              <a:solidFill>
                <a:schemeClr val="tx2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624" y="631379"/>
            <a:ext cx="4032448" cy="4770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프로젝트 개발내용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6563" y="576064"/>
            <a:ext cx="576064" cy="54868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A088218-68F6-421D-87C0-3138782B2AE2}"/>
              </a:ext>
            </a:extLst>
          </p:cNvPr>
          <p:cNvSpPr/>
          <p:nvPr/>
        </p:nvSpPr>
        <p:spPr>
          <a:xfrm>
            <a:off x="0" y="2924944"/>
            <a:ext cx="3635896" cy="3933056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9CE3BB-C588-40A1-8692-B8D28D579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653586" cy="52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4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70359" y="619572"/>
            <a:ext cx="70948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03</a:t>
            </a:r>
            <a:endParaRPr lang="ko-KR" altLang="en-US" sz="2400" b="1" dirty="0">
              <a:solidFill>
                <a:schemeClr val="tx2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624" y="631379"/>
            <a:ext cx="4032448" cy="4770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프로젝트 개발결과물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6563" y="576064"/>
            <a:ext cx="576064" cy="54868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A088218-68F6-421D-87C0-3138782B2AE2}"/>
              </a:ext>
            </a:extLst>
          </p:cNvPr>
          <p:cNvSpPr/>
          <p:nvPr/>
        </p:nvSpPr>
        <p:spPr>
          <a:xfrm>
            <a:off x="0" y="2924944"/>
            <a:ext cx="3635896" cy="3933056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57B00D-53E5-417C-8211-3F6EB3AF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03" y="4029459"/>
            <a:ext cx="3667125" cy="1724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DE806A-9EBA-4CE7-9813-F9DC3B89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12138"/>
            <a:ext cx="5591113" cy="21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ADD0E3-EB19-4811-93E7-4AB7D0FF0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84" y="4450788"/>
            <a:ext cx="4457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70359" y="619572"/>
            <a:ext cx="70948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2400" b="1" dirty="0">
              <a:solidFill>
                <a:schemeClr val="tx2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624" y="631379"/>
            <a:ext cx="6192688" cy="4770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프로젝트 </a:t>
            </a:r>
            <a:r>
              <a:rPr lang="ko-KR" altLang="en-US" sz="2500" b="1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개발 결과물의 활용방안 </a:t>
            </a:r>
            <a:endParaRPr lang="ko-KR" altLang="en-US" sz="2500" b="1" dirty="0">
              <a:solidFill>
                <a:schemeClr val="tx2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6563" y="576064"/>
            <a:ext cx="576064" cy="54868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563" y="2204864"/>
            <a:ext cx="8139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2048</a:t>
            </a:r>
            <a:r>
              <a:rPr lang="ko-KR" altLang="en-US" dirty="0"/>
              <a:t>은 게임을 플레이 하는 방법이 어렵지 않아 아이들도 쉽게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2048</a:t>
            </a:r>
            <a:r>
              <a:rPr lang="ko-KR" altLang="en-US" dirty="0"/>
              <a:t>을 접하게 함으로써 </a:t>
            </a:r>
            <a:r>
              <a:rPr lang="en-US" altLang="ko-KR" dirty="0"/>
              <a:t>2</a:t>
            </a:r>
            <a:r>
              <a:rPr lang="ko-KR" altLang="en-US" dirty="0"/>
              <a:t>의 제곱수를 보다 쉽게 알 수 있고 숫자와 조금 더 친해질 수 있는 계기가 될 것이다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E3AAF2E-552C-414A-82BE-33A10254080D}"/>
              </a:ext>
            </a:extLst>
          </p:cNvPr>
          <p:cNvSpPr/>
          <p:nvPr/>
        </p:nvSpPr>
        <p:spPr>
          <a:xfrm>
            <a:off x="0" y="2924944"/>
            <a:ext cx="3635896" cy="3933056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4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9412" y="1868826"/>
            <a:ext cx="4806803" cy="175432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THANK </a:t>
            </a:r>
          </a:p>
          <a:p>
            <a:r>
              <a:rPr lang="en-US" altLang="ko-KR" sz="5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796819"/>
            <a:ext cx="5814916" cy="29283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125</Words>
  <Application>Microsoft Office PowerPoint</Application>
  <PresentationFormat>화면 슬라이드 쇼(4:3)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이인호</cp:lastModifiedBy>
  <cp:revision>10</cp:revision>
  <dcterms:created xsi:type="dcterms:W3CDTF">2018-11-11T14:23:57Z</dcterms:created>
  <dcterms:modified xsi:type="dcterms:W3CDTF">2021-12-05T14:07:32Z</dcterms:modified>
</cp:coreProperties>
</file>