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DA3AC6-2B05-4F31-9F1D-E1442B98AC5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587C4B-694E-47FA-8581-E681B04706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실생활 계산기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20165326</a:t>
            </a:r>
          </a:p>
          <a:p>
            <a:r>
              <a:rPr lang="ko-KR" altLang="en-US" dirty="0" smtClean="0"/>
              <a:t>이인호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1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2201819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디자인 </a:t>
            </a:r>
            <a:r>
              <a:rPr lang="ko-KR" altLang="en-US" dirty="0"/>
              <a:t>및 컴포넌트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466733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0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2201819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디자인 </a:t>
            </a:r>
            <a:r>
              <a:rPr lang="ko-KR" altLang="en-US" dirty="0"/>
              <a:t>및 컴포넌트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28470"/>
            <a:ext cx="4813597" cy="430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0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https://youtu.be/waxULJz7pGg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영상 </a:t>
            </a:r>
            <a:r>
              <a:rPr lang="ko-KR" altLang="en-US" dirty="0" err="1"/>
              <a:t>유투브</a:t>
            </a:r>
            <a:r>
              <a:rPr lang="ko-KR" altLang="en-US" dirty="0"/>
              <a:t> 링크</a:t>
            </a:r>
          </a:p>
        </p:txBody>
      </p:sp>
    </p:spTree>
    <p:extLst>
      <p:ext uri="{BB962C8B-B14F-4D97-AF65-F5344CB8AC3E}">
        <p14:creationId xmlns:p14="http://schemas.microsoft.com/office/powerpoint/2010/main" val="16077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ko-KR" altLang="en-US" dirty="0" smtClean="0"/>
              <a:t>수학문제를 </a:t>
            </a:r>
            <a:r>
              <a:rPr lang="ko-KR" altLang="en-US" dirty="0"/>
              <a:t>풀다가 계산기를 </a:t>
            </a:r>
            <a:r>
              <a:rPr lang="ko-KR" altLang="en-US" dirty="0" err="1"/>
              <a:t>써야하는</a:t>
            </a:r>
            <a:r>
              <a:rPr lang="ko-KR" altLang="en-US" dirty="0"/>
              <a:t> 상황에 </a:t>
            </a:r>
            <a:r>
              <a:rPr lang="ko-KR" altLang="en-US" dirty="0" err="1"/>
              <a:t>여러번</a:t>
            </a:r>
            <a:r>
              <a:rPr lang="ko-KR" altLang="en-US" dirty="0"/>
              <a:t> 계산기를 </a:t>
            </a:r>
            <a:r>
              <a:rPr lang="ko-KR" altLang="en-US" dirty="0" err="1"/>
              <a:t>쓰지않고</a:t>
            </a:r>
            <a:r>
              <a:rPr lang="ko-KR" altLang="en-US" dirty="0"/>
              <a:t> 한번에 계산할 수 있는 계산기를 만들어보고 싶었다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dirty="0" smtClean="0"/>
              <a:t>실생활에서 </a:t>
            </a:r>
            <a:r>
              <a:rPr lang="ko-KR" altLang="en-US" dirty="0"/>
              <a:t>쓸 수 있는 간단한 계산기를 만들어보고 싶었다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5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0905"/>
            <a:ext cx="2201819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디자인 </a:t>
            </a:r>
            <a:r>
              <a:rPr lang="ko-KR" altLang="en-US" dirty="0"/>
              <a:t>및 컴포넌트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81668"/>
            <a:ext cx="2201449" cy="4525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70" y="1508245"/>
            <a:ext cx="2201448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9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2201819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디자인 </a:t>
            </a:r>
            <a:r>
              <a:rPr lang="ko-KR" altLang="en-US" dirty="0"/>
              <a:t>및 컴포넌트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72816"/>
            <a:ext cx="434894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4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2201819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디자인 </a:t>
            </a:r>
            <a:r>
              <a:rPr lang="ko-KR" altLang="en-US" dirty="0"/>
              <a:t>및 컴포넌트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18375"/>
            <a:ext cx="3711906" cy="56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9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2201819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디자인 </a:t>
            </a:r>
            <a:r>
              <a:rPr lang="ko-KR" altLang="en-US" dirty="0"/>
              <a:t>및 컴포넌트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60848"/>
            <a:ext cx="4771770" cy="33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2201819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디자인 </a:t>
            </a:r>
            <a:r>
              <a:rPr lang="ko-KR" altLang="en-US" dirty="0"/>
              <a:t>및 컴포넌트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13179"/>
            <a:ext cx="5652120" cy="26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9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2201819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디자인 </a:t>
            </a:r>
            <a:r>
              <a:rPr lang="ko-KR" altLang="en-US" dirty="0"/>
              <a:t>및 컴포넌트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268760"/>
            <a:ext cx="4667902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2201819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디자인 </a:t>
            </a:r>
            <a:r>
              <a:rPr lang="ko-KR" altLang="en-US" dirty="0"/>
              <a:t>및 컴포넌트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44824"/>
            <a:ext cx="528795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1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</TotalTime>
  <Words>74</Words>
  <Application>Microsoft Office PowerPoint</Application>
  <PresentationFormat>화면 슬라이드 쇼(4:3)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광장</vt:lpstr>
      <vt:lpstr>실생활 계산기</vt:lpstr>
      <vt:lpstr>제작 목적</vt:lpstr>
      <vt:lpstr>화면 디자인 및 컴포넌트</vt:lpstr>
      <vt:lpstr>화면 디자인 및 컴포넌트</vt:lpstr>
      <vt:lpstr>화면 디자인 및 컴포넌트</vt:lpstr>
      <vt:lpstr>화면 디자인 및 컴포넌트</vt:lpstr>
      <vt:lpstr>화면 디자인 및 컴포넌트</vt:lpstr>
      <vt:lpstr>화면 디자인 및 컴포넌트</vt:lpstr>
      <vt:lpstr>화면 디자인 및 컴포넌트</vt:lpstr>
      <vt:lpstr>화면 디자인 및 컴포넌트</vt:lpstr>
      <vt:lpstr>화면 디자인 및 컴포넌트</vt:lpstr>
      <vt:lpstr>실행 영상 유투브 링크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실생활 계산기</dc:title>
  <dc:creator>인호</dc:creator>
  <cp:lastModifiedBy>인호</cp:lastModifiedBy>
  <cp:revision>2</cp:revision>
  <dcterms:created xsi:type="dcterms:W3CDTF">2018-12-05T03:11:19Z</dcterms:created>
  <dcterms:modified xsi:type="dcterms:W3CDTF">2018-12-05T04:29:33Z</dcterms:modified>
</cp:coreProperties>
</file>