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F-4BE0-43D1-9880-907DFEA4059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0703-59A5-430E-9569-ECC1DCAA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7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F-4BE0-43D1-9880-907DFEA4059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0703-59A5-430E-9569-ECC1DCAA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3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F-4BE0-43D1-9880-907DFEA4059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0703-59A5-430E-9569-ECC1DCAA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4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F-4BE0-43D1-9880-907DFEA4059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0703-59A5-430E-9569-ECC1DCAA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1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F-4BE0-43D1-9880-907DFEA4059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0703-59A5-430E-9569-ECC1DCAA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12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F-4BE0-43D1-9880-907DFEA4059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0703-59A5-430E-9569-ECC1DCAA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0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F-4BE0-43D1-9880-907DFEA4059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0703-59A5-430E-9569-ECC1DCAA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8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F-4BE0-43D1-9880-907DFEA4059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0703-59A5-430E-9569-ECC1DCAA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3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F-4BE0-43D1-9880-907DFEA4059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0703-59A5-430E-9569-ECC1DCAA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8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F-4BE0-43D1-9880-907DFEA4059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0703-59A5-430E-9569-ECC1DCAA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03F-4BE0-43D1-9880-907DFEA4059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0703-59A5-430E-9569-ECC1DCAA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0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F03F-4BE0-43D1-9880-907DFEA4059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0703-59A5-430E-9569-ECC1DCAA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13" y="1214823"/>
            <a:ext cx="10307301" cy="41294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150764" y="1173018"/>
            <a:ext cx="1274618" cy="628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10" idx="2"/>
          </p:cNvCxnSpPr>
          <p:nvPr/>
        </p:nvCxnSpPr>
        <p:spPr>
          <a:xfrm flipH="1" flipV="1">
            <a:off x="10497128" y="1025022"/>
            <a:ext cx="290945" cy="147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64073" y="378691"/>
            <a:ext cx="24661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버튼을 눌러 로그인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32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37" y="436642"/>
            <a:ext cx="6280612" cy="5955753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43665" y="3414519"/>
            <a:ext cx="4688092" cy="2872535"/>
            <a:chOff x="-32215" y="-326528"/>
            <a:chExt cx="6554397" cy="3028830"/>
          </a:xfrm>
        </p:grpSpPr>
        <p:sp>
          <p:nvSpPr>
            <p:cNvPr id="9" name="직사각형 8"/>
            <p:cNvSpPr/>
            <p:nvPr/>
          </p:nvSpPr>
          <p:spPr>
            <a:xfrm>
              <a:off x="5611266" y="2224079"/>
              <a:ext cx="910916" cy="4782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stCxn id="9" idx="1"/>
              <a:endCxn id="11" idx="3"/>
            </p:cNvCxnSpPr>
            <p:nvPr/>
          </p:nvCxnSpPr>
          <p:spPr>
            <a:xfrm flipH="1" flipV="1">
              <a:off x="2433894" y="36802"/>
              <a:ext cx="3177373" cy="2426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-32215" y="-326528"/>
              <a:ext cx="2466109" cy="12656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 완료를 눌러 글 작성이 되었는지 확인 합니다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59098" y="6287055"/>
            <a:ext cx="105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레시피 </a:t>
            </a:r>
            <a:r>
              <a:rPr lang="ko-KR" altLang="en-US" dirty="0" err="1" smtClean="0"/>
              <a:t>등록창에서</a:t>
            </a:r>
            <a:r>
              <a:rPr lang="ko-KR" altLang="en-US" dirty="0" smtClean="0"/>
              <a:t> 각각 버튼을 통해서 레시피 등록이 정상 작동하는지 보여줍니다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9668" y="-562532"/>
            <a:ext cx="14051336" cy="79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0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9098" y="6287055"/>
            <a:ext cx="105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 정렬 순서대로 한 번씩 시연해서 보여줍니다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02" y="1486158"/>
            <a:ext cx="7712433" cy="43817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845" y="371577"/>
            <a:ext cx="8830907" cy="1114581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243165" y="460883"/>
            <a:ext cx="3846067" cy="1891141"/>
            <a:chOff x="7721413" y="1904093"/>
            <a:chExt cx="4466017" cy="2290739"/>
          </a:xfrm>
        </p:grpSpPr>
        <p:sp>
          <p:nvSpPr>
            <p:cNvPr id="15" name="직사각형 14"/>
            <p:cNvSpPr/>
            <p:nvPr/>
          </p:nvSpPr>
          <p:spPr>
            <a:xfrm>
              <a:off x="7721413" y="1904093"/>
              <a:ext cx="1501524" cy="790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stCxn id="15" idx="3"/>
              <a:endCxn id="17" idx="0"/>
            </p:cNvCxnSpPr>
            <p:nvPr/>
          </p:nvCxnSpPr>
          <p:spPr>
            <a:xfrm>
              <a:off x="9222937" y="2299370"/>
              <a:ext cx="1731439" cy="11125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21321" y="3411931"/>
              <a:ext cx="2466109" cy="7829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커뮤니티 페이지로 이동합니다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603646" y="2731441"/>
            <a:ext cx="8343366" cy="1637505"/>
            <a:chOff x="7721413" y="1904093"/>
            <a:chExt cx="9688238" cy="1983510"/>
          </a:xfrm>
        </p:grpSpPr>
        <p:sp>
          <p:nvSpPr>
            <p:cNvPr id="20" name="직사각형 19"/>
            <p:cNvSpPr/>
            <p:nvPr/>
          </p:nvSpPr>
          <p:spPr>
            <a:xfrm>
              <a:off x="7721413" y="1904093"/>
              <a:ext cx="1877106" cy="790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>
              <a:stCxn id="20" idx="3"/>
              <a:endCxn id="22" idx="0"/>
            </p:cNvCxnSpPr>
            <p:nvPr/>
          </p:nvCxnSpPr>
          <p:spPr>
            <a:xfrm>
              <a:off x="9598519" y="2299371"/>
              <a:ext cx="6578077" cy="805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943542" y="3104702"/>
              <a:ext cx="2466109" cy="7829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상세 페이지로 이동합니다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938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02" y="460883"/>
            <a:ext cx="8102591" cy="4959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097" y="5893516"/>
            <a:ext cx="1056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 상세 페이지를 보여주고 </a:t>
            </a:r>
            <a:r>
              <a:rPr lang="ko-KR" altLang="en-US" dirty="0" err="1" smtClean="0"/>
              <a:t>글삭제</a:t>
            </a:r>
            <a:r>
              <a:rPr lang="ko-KR" altLang="en-US" dirty="0" smtClean="0"/>
              <a:t> 또는 글 수정을 눌러 시연합니다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 등록 기능도 함께 보여줍니다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509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9098" y="6287055"/>
            <a:ext cx="105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 글쓰기 기능을 시연합니다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02" y="1486158"/>
            <a:ext cx="7712433" cy="438170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8206699" y="2195522"/>
            <a:ext cx="3740313" cy="2173424"/>
            <a:chOff x="13066435" y="1254934"/>
            <a:chExt cx="4343216" cy="2632669"/>
          </a:xfrm>
        </p:grpSpPr>
        <p:sp>
          <p:nvSpPr>
            <p:cNvPr id="20" name="직사각형 19"/>
            <p:cNvSpPr/>
            <p:nvPr/>
          </p:nvSpPr>
          <p:spPr>
            <a:xfrm>
              <a:off x="13066435" y="1254934"/>
              <a:ext cx="1877106" cy="790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>
              <a:stCxn id="20" idx="3"/>
              <a:endCxn id="22" idx="0"/>
            </p:cNvCxnSpPr>
            <p:nvPr/>
          </p:nvCxnSpPr>
          <p:spPr>
            <a:xfrm>
              <a:off x="14943541" y="1650212"/>
              <a:ext cx="1233055" cy="1454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943542" y="3104702"/>
              <a:ext cx="2466109" cy="7829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글쓰기 기능을 보여줍니다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321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860" y="245749"/>
            <a:ext cx="8570875" cy="57529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098" y="6287055"/>
            <a:ext cx="105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글을 쓴 후 </a:t>
            </a:r>
            <a:r>
              <a:rPr lang="ko-KR" altLang="en-US" dirty="0" err="1" smtClean="0"/>
              <a:t>작성완료</a:t>
            </a:r>
            <a:r>
              <a:rPr lang="ko-KR" altLang="en-US" dirty="0" smtClean="0"/>
              <a:t> 버튼을 통해서 등록합니다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986516" y="4343052"/>
            <a:ext cx="8937346" cy="1509941"/>
            <a:chOff x="13066435" y="216497"/>
            <a:chExt cx="10377962" cy="1828992"/>
          </a:xfrm>
        </p:grpSpPr>
        <p:sp>
          <p:nvSpPr>
            <p:cNvPr id="20" name="직사각형 19"/>
            <p:cNvSpPr/>
            <p:nvPr/>
          </p:nvSpPr>
          <p:spPr>
            <a:xfrm>
              <a:off x="13066435" y="1254934"/>
              <a:ext cx="1877106" cy="790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>
              <a:stCxn id="20" idx="3"/>
              <a:endCxn id="22" idx="1"/>
            </p:cNvCxnSpPr>
            <p:nvPr/>
          </p:nvCxnSpPr>
          <p:spPr>
            <a:xfrm flipV="1">
              <a:off x="14943541" y="607948"/>
              <a:ext cx="6034747" cy="10422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978288" y="216497"/>
              <a:ext cx="2466109" cy="7829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사진 추가 되는 기능을 보여줍니다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392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01" y="716436"/>
            <a:ext cx="8617312" cy="43829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9098" y="6287055"/>
            <a:ext cx="105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후 방금 등록한 글을 클릭하여 정상적으로 작동하는 것을 보여줍니다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354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9098" y="6287055"/>
            <a:ext cx="105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카카오톡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기능이 정상적으로 작동하는지 보여주고 마지막으로 끝냅니다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219" y="775504"/>
            <a:ext cx="2810328" cy="481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5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13" y="1214823"/>
            <a:ext cx="10307301" cy="41294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75055" y="3583709"/>
            <a:ext cx="2189018" cy="581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10" idx="2"/>
          </p:cNvCxnSpPr>
          <p:nvPr/>
        </p:nvCxnSpPr>
        <p:spPr>
          <a:xfrm flipV="1">
            <a:off x="8169564" y="3051325"/>
            <a:ext cx="1837796" cy="532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74305" y="2404994"/>
            <a:ext cx="24661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상품 검색 후 검색 버튼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92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92" y="1124453"/>
            <a:ext cx="9543881" cy="443767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721032" y="378691"/>
            <a:ext cx="9009150" cy="2435629"/>
            <a:chOff x="2721032" y="378691"/>
            <a:chExt cx="9009150" cy="2435629"/>
          </a:xfrm>
        </p:grpSpPr>
        <p:sp>
          <p:nvSpPr>
            <p:cNvPr id="7" name="직사각형 6"/>
            <p:cNvSpPr/>
            <p:nvPr/>
          </p:nvSpPr>
          <p:spPr>
            <a:xfrm>
              <a:off x="2721032" y="1173018"/>
              <a:ext cx="6676967" cy="1641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endCxn id="10" idx="2"/>
            </p:cNvCxnSpPr>
            <p:nvPr/>
          </p:nvCxnSpPr>
          <p:spPr>
            <a:xfrm flipV="1">
              <a:off x="9397999" y="1302021"/>
              <a:ext cx="1099129" cy="7198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264073" y="378691"/>
              <a:ext cx="2466109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검색된 내용 보여준 후 </a:t>
              </a:r>
              <a:r>
                <a:rPr lang="ko-KR" altLang="en-US" dirty="0" err="1" smtClean="0"/>
                <a:t>검색어</a:t>
              </a:r>
              <a:r>
                <a:rPr lang="ko-KR" altLang="en-US" dirty="0" smtClean="0"/>
                <a:t> 및 체크 지정하여 검색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666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4720" y="5902960"/>
            <a:ext cx="105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결과물 보여줍니다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86" y="548077"/>
            <a:ext cx="9276329" cy="47133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70043" y="548078"/>
            <a:ext cx="2123776" cy="2167446"/>
            <a:chOff x="-1461104" y="69221"/>
            <a:chExt cx="2466109" cy="2625426"/>
          </a:xfrm>
        </p:grpSpPr>
        <p:sp>
          <p:nvSpPr>
            <p:cNvPr id="11" name="직사각형 10"/>
            <p:cNvSpPr/>
            <p:nvPr/>
          </p:nvSpPr>
          <p:spPr>
            <a:xfrm>
              <a:off x="-678848" y="69221"/>
              <a:ext cx="1501524" cy="790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>
              <a:endCxn id="13" idx="0"/>
            </p:cNvCxnSpPr>
            <p:nvPr/>
          </p:nvCxnSpPr>
          <p:spPr>
            <a:xfrm flipH="1">
              <a:off x="-228050" y="859776"/>
              <a:ext cx="299963" cy="10519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-1461104" y="1911747"/>
              <a:ext cx="2466109" cy="78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검색된 내용 보여준 후 홈으로 리턴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34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98" y="1375380"/>
            <a:ext cx="8917617" cy="3659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4720" y="5902960"/>
            <a:ext cx="105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조회수 </a:t>
            </a:r>
            <a:r>
              <a:rPr lang="en-US" altLang="ko-KR" dirty="0" smtClean="0"/>
              <a:t>Top 10 </a:t>
            </a:r>
            <a:r>
              <a:rPr lang="ko-KR" altLang="en-US" dirty="0" smtClean="0"/>
              <a:t>슬라이드 보여주며 지나갑니다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133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95" y="1465303"/>
            <a:ext cx="7037347" cy="388089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70043" y="2069191"/>
            <a:ext cx="3656661" cy="923330"/>
            <a:chOff x="-1461104" y="1911747"/>
            <a:chExt cx="4246081" cy="1118430"/>
          </a:xfrm>
        </p:grpSpPr>
        <p:sp>
          <p:nvSpPr>
            <p:cNvPr id="6" name="직사각형 5"/>
            <p:cNvSpPr/>
            <p:nvPr/>
          </p:nvSpPr>
          <p:spPr>
            <a:xfrm>
              <a:off x="1283453" y="2116201"/>
              <a:ext cx="1501524" cy="790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6" idx="1"/>
              <a:endCxn id="9" idx="3"/>
            </p:cNvCxnSpPr>
            <p:nvPr/>
          </p:nvCxnSpPr>
          <p:spPr>
            <a:xfrm flipH="1" flipV="1">
              <a:off x="1005005" y="2470962"/>
              <a:ext cx="278448" cy="405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-1461104" y="1911747"/>
              <a:ext cx="2466109" cy="11184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편의점 버튼을 클릭하여 근처 편의점을 노출합니다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328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34720" y="5902960"/>
            <a:ext cx="105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근처 편의점 결과물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94" y="182513"/>
            <a:ext cx="9674052" cy="57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4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845" y="371577"/>
            <a:ext cx="8830907" cy="1114581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35319" y="467202"/>
            <a:ext cx="7383709" cy="652650"/>
            <a:chOff x="-1461104" y="1911747"/>
            <a:chExt cx="8573895" cy="790555"/>
          </a:xfrm>
        </p:grpSpPr>
        <p:sp>
          <p:nvSpPr>
            <p:cNvPr id="6" name="직사각형 5"/>
            <p:cNvSpPr/>
            <p:nvPr/>
          </p:nvSpPr>
          <p:spPr>
            <a:xfrm>
              <a:off x="5611267" y="1911747"/>
              <a:ext cx="1501524" cy="790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6" idx="1"/>
              <a:endCxn id="8" idx="3"/>
            </p:cNvCxnSpPr>
            <p:nvPr/>
          </p:nvCxnSpPr>
          <p:spPr>
            <a:xfrm flipH="1" flipV="1">
              <a:off x="1005005" y="2303198"/>
              <a:ext cx="4606262" cy="38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-1461104" y="1911747"/>
              <a:ext cx="2466109" cy="7829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레시피 페이지로 이동 합니다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177" y="1538643"/>
            <a:ext cx="6351226" cy="47484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9098" y="6287055"/>
            <a:ext cx="105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레시피 </a:t>
            </a:r>
            <a:r>
              <a:rPr lang="en-US" altLang="ko-KR" dirty="0" smtClean="0"/>
              <a:t>Top4 </a:t>
            </a:r>
            <a:r>
              <a:rPr lang="ko-KR" altLang="en-US" dirty="0" smtClean="0"/>
              <a:t>결과물을 보여주고 모두의 레시피 부분에서 각각 정렬 부분을 보여줍니다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83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4" y="104172"/>
            <a:ext cx="4046279" cy="58258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098" y="6287055"/>
            <a:ext cx="105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 내용을 보여줍니다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 댓글 등록을 시연하여 정상 작동 되어지는지 보여줍니다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43665" y="3414520"/>
            <a:ext cx="3982035" cy="2694008"/>
            <a:chOff x="-32215" y="-326528"/>
            <a:chExt cx="6554397" cy="3028830"/>
          </a:xfrm>
        </p:grpSpPr>
        <p:sp>
          <p:nvSpPr>
            <p:cNvPr id="9" name="직사각형 8"/>
            <p:cNvSpPr/>
            <p:nvPr/>
          </p:nvSpPr>
          <p:spPr>
            <a:xfrm>
              <a:off x="5611266" y="2224079"/>
              <a:ext cx="910916" cy="4782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stCxn id="9" idx="1"/>
              <a:endCxn id="11" idx="3"/>
            </p:cNvCxnSpPr>
            <p:nvPr/>
          </p:nvCxnSpPr>
          <p:spPr>
            <a:xfrm flipH="1" flipV="1">
              <a:off x="2433894" y="36802"/>
              <a:ext cx="3177373" cy="2426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-32215" y="-326528"/>
              <a:ext cx="2466109" cy="7266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목록으로 되돌아갑니다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789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177</Words>
  <Application>Microsoft Office PowerPoint</Application>
  <PresentationFormat>와이드스크린</PresentationFormat>
  <Paragraphs>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12</cp:revision>
  <dcterms:created xsi:type="dcterms:W3CDTF">2022-05-19T04:24:40Z</dcterms:created>
  <dcterms:modified xsi:type="dcterms:W3CDTF">2022-05-19T04:59:20Z</dcterms:modified>
</cp:coreProperties>
</file>