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26" r:id="rId3"/>
    <p:sldId id="534" r:id="rId4"/>
    <p:sldId id="535" r:id="rId5"/>
    <p:sldId id="527" r:id="rId6"/>
    <p:sldId id="529" r:id="rId7"/>
    <p:sldId id="528" r:id="rId8"/>
    <p:sldId id="536" r:id="rId9"/>
    <p:sldId id="537" r:id="rId10"/>
    <p:sldId id="538" r:id="rId11"/>
    <p:sldId id="531" r:id="rId12"/>
    <p:sldId id="541" r:id="rId13"/>
    <p:sldId id="532" r:id="rId14"/>
    <p:sldId id="542" r:id="rId15"/>
    <p:sldId id="54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560"/>
    <a:srgbClr val="FFCC66"/>
    <a:srgbClr val="FF6565"/>
    <a:srgbClr val="27303D"/>
    <a:srgbClr val="2C3644"/>
    <a:srgbClr val="FF5050"/>
    <a:srgbClr val="3DA4B5"/>
    <a:srgbClr val="274541"/>
    <a:srgbClr val="FED834"/>
    <a:srgbClr val="1D3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7F3E9-D7E0-4940-9939-97D186C4AF6F}" v="43" dt="2020-10-15T03:20:59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8"/>
    <p:restoredTop sz="94737"/>
  </p:normalViewPr>
  <p:slideViewPr>
    <p:cSldViewPr snapToGrid="0">
      <p:cViewPr>
        <p:scale>
          <a:sx n="78" d="100"/>
          <a:sy n="78" d="100"/>
        </p:scale>
        <p:origin x="-1968" y="-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2962" userId="2e85d08b-4339-4967-beb0-309111e7e1b3" providerId="ADAL" clId="{F5F7F3E9-D7E0-4940-9939-97D186C4AF6F}"/>
    <pc:docChg chg="undo custSel addSld delSld modSld modMainMaster">
      <pc:chgData name="A2962" userId="2e85d08b-4339-4967-beb0-309111e7e1b3" providerId="ADAL" clId="{F5F7F3E9-D7E0-4940-9939-97D186C4AF6F}" dt="2020-10-15T03:21:24.243" v="651" actId="2696"/>
      <pc:docMkLst>
        <pc:docMk/>
      </pc:docMkLst>
      <pc:sldChg chg="modSp mod">
        <pc:chgData name="A2962" userId="2e85d08b-4339-4967-beb0-309111e7e1b3" providerId="ADAL" clId="{F5F7F3E9-D7E0-4940-9939-97D186C4AF6F}" dt="2020-10-08T03:54:45.437" v="411" actId="113"/>
        <pc:sldMkLst>
          <pc:docMk/>
          <pc:sldMk cId="2474678988" sldId="256"/>
        </pc:sldMkLst>
        <pc:spChg chg="mod">
          <ac:chgData name="A2962" userId="2e85d08b-4339-4967-beb0-309111e7e1b3" providerId="ADAL" clId="{F5F7F3E9-D7E0-4940-9939-97D186C4AF6F}" dt="2020-10-08T03:54:45.437" v="411" actId="113"/>
          <ac:spMkLst>
            <pc:docMk/>
            <pc:sldMk cId="2474678988" sldId="256"/>
            <ac:spMk id="3" creationId="{2161985B-9B6A-4572-82BC-68F0DD60674D}"/>
          </ac:spMkLst>
        </pc:spChg>
      </pc:sldChg>
      <pc:sldChg chg="addSp delSp modSp mod">
        <pc:chgData name="A2962" userId="2e85d08b-4339-4967-beb0-309111e7e1b3" providerId="ADAL" clId="{F5F7F3E9-D7E0-4940-9939-97D186C4AF6F}" dt="2020-10-08T03:54:36.803" v="410" actId="113"/>
        <pc:sldMkLst>
          <pc:docMk/>
          <pc:sldMk cId="2727866118" sldId="526"/>
        </pc:sldMkLst>
        <pc:spChg chg="mod">
          <ac:chgData name="A2962" userId="2e85d08b-4339-4967-beb0-309111e7e1b3" providerId="ADAL" clId="{F5F7F3E9-D7E0-4940-9939-97D186C4AF6F}" dt="2020-10-08T03:29:24.636" v="61" actId="14100"/>
          <ac:spMkLst>
            <pc:docMk/>
            <pc:sldMk cId="2727866118" sldId="526"/>
            <ac:spMk id="2" creationId="{00000000-0000-0000-0000-000000000000}"/>
          </ac:spMkLst>
        </pc:spChg>
        <pc:spChg chg="mod">
          <ac:chgData name="A2962" userId="2e85d08b-4339-4967-beb0-309111e7e1b3" providerId="ADAL" clId="{F5F7F3E9-D7E0-4940-9939-97D186C4AF6F}" dt="2020-10-08T03:54:36.803" v="410" actId="113"/>
          <ac:spMkLst>
            <pc:docMk/>
            <pc:sldMk cId="2727866118" sldId="526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29:33.072" v="62" actId="1076"/>
          <ac:spMkLst>
            <pc:docMk/>
            <pc:sldMk cId="2727866118" sldId="526"/>
            <ac:spMk id="10" creationId="{001E7B6C-25B9-493D-8F10-72F9A8319092}"/>
          </ac:spMkLst>
        </pc:spChg>
        <pc:picChg chg="del">
          <ac:chgData name="A2962" userId="2e85d08b-4339-4967-beb0-309111e7e1b3" providerId="ADAL" clId="{F5F7F3E9-D7E0-4940-9939-97D186C4AF6F}" dt="2020-10-08T03:26:34.222" v="9" actId="478"/>
          <ac:picMkLst>
            <pc:docMk/>
            <pc:sldMk cId="2727866118" sldId="526"/>
            <ac:picMk id="7" creationId="{A184F55F-B4DD-894A-B7DC-F0A48F114683}"/>
          </ac:picMkLst>
        </pc:picChg>
        <pc:picChg chg="add del mod">
          <ac:chgData name="A2962" userId="2e85d08b-4339-4967-beb0-309111e7e1b3" providerId="ADAL" clId="{F5F7F3E9-D7E0-4940-9939-97D186C4AF6F}" dt="2020-10-08T03:27:06.927" v="18" actId="478"/>
          <ac:picMkLst>
            <pc:docMk/>
            <pc:sldMk cId="2727866118" sldId="526"/>
            <ac:picMk id="1026" creationId="{BBBBC3FB-8349-8E40-A5C7-8A17F1757376}"/>
          </ac:picMkLst>
        </pc:picChg>
        <pc:picChg chg="add del mod">
          <ac:chgData name="A2962" userId="2e85d08b-4339-4967-beb0-309111e7e1b3" providerId="ADAL" clId="{F5F7F3E9-D7E0-4940-9939-97D186C4AF6F}" dt="2020-10-08T03:27:06.927" v="18" actId="478"/>
          <ac:picMkLst>
            <pc:docMk/>
            <pc:sldMk cId="2727866118" sldId="526"/>
            <ac:picMk id="1028" creationId="{4F2181DD-66A1-2742-BA0B-DDD12BA17969}"/>
          </ac:picMkLst>
        </pc:picChg>
        <pc:picChg chg="add mod">
          <ac:chgData name="A2962" userId="2e85d08b-4339-4967-beb0-309111e7e1b3" providerId="ADAL" clId="{F5F7F3E9-D7E0-4940-9939-97D186C4AF6F}" dt="2020-10-08T03:29:35.950" v="63" actId="1076"/>
          <ac:picMkLst>
            <pc:docMk/>
            <pc:sldMk cId="2727866118" sldId="526"/>
            <ac:picMk id="1030" creationId="{9702D8E0-46D2-D640-BC62-31568D41A99C}"/>
          </ac:picMkLst>
        </pc:picChg>
      </pc:sldChg>
      <pc:sldChg chg="delSp modSp mod">
        <pc:chgData name="A2962" userId="2e85d08b-4339-4967-beb0-309111e7e1b3" providerId="ADAL" clId="{F5F7F3E9-D7E0-4940-9939-97D186C4AF6F}" dt="2020-10-15T03:19:35.732" v="626" actId="14100"/>
        <pc:sldMkLst>
          <pc:docMk/>
          <pc:sldMk cId="3435636860" sldId="527"/>
        </pc:sldMkLst>
        <pc:spChg chg="mod">
          <ac:chgData name="A2962" userId="2e85d08b-4339-4967-beb0-309111e7e1b3" providerId="ADAL" clId="{F5F7F3E9-D7E0-4940-9939-97D186C4AF6F}" dt="2020-10-08T03:55:41.852" v="430" actId="113"/>
          <ac:spMkLst>
            <pc:docMk/>
            <pc:sldMk cId="3435636860" sldId="527"/>
            <ac:spMk id="3" creationId="{FB7ED61F-9315-4F8F-A88C-D0EECDC203B6}"/>
          </ac:spMkLst>
        </pc:spChg>
        <pc:graphicFrameChg chg="mod modGraphic">
          <ac:chgData name="A2962" userId="2e85d08b-4339-4967-beb0-309111e7e1b3" providerId="ADAL" clId="{F5F7F3E9-D7E0-4940-9939-97D186C4AF6F}" dt="2020-10-15T03:19:35.732" v="626" actId="14100"/>
          <ac:graphicFrameMkLst>
            <pc:docMk/>
            <pc:sldMk cId="3435636860" sldId="527"/>
            <ac:graphicFrameMk id="16" creationId="{2C3552AA-9BFD-4309-B55C-E1E9B76B1CAA}"/>
          </ac:graphicFrameMkLst>
        </pc:graphicFrameChg>
        <pc:picChg chg="del">
          <ac:chgData name="A2962" userId="2e85d08b-4339-4967-beb0-309111e7e1b3" providerId="ADAL" clId="{F5F7F3E9-D7E0-4940-9939-97D186C4AF6F}" dt="2020-10-15T03:19:27.651" v="623" actId="478"/>
          <ac:picMkLst>
            <pc:docMk/>
            <pc:sldMk cId="3435636860" sldId="527"/>
            <ac:picMk id="6" creationId="{1BC61EB4-BBF4-452A-B401-D92C38BB2DAB}"/>
          </ac:picMkLst>
        </pc:picChg>
      </pc:sldChg>
      <pc:sldChg chg="modSp mod">
        <pc:chgData name="A2962" userId="2e85d08b-4339-4967-beb0-309111e7e1b3" providerId="ADAL" clId="{F5F7F3E9-D7E0-4940-9939-97D186C4AF6F}" dt="2020-10-15T03:20:45.393" v="648" actId="20577"/>
        <pc:sldMkLst>
          <pc:docMk/>
          <pc:sldMk cId="392429272" sldId="528"/>
        </pc:sldMkLst>
        <pc:spChg chg="mod">
          <ac:chgData name="A2962" userId="2e85d08b-4339-4967-beb0-309111e7e1b3" providerId="ADAL" clId="{F5F7F3E9-D7E0-4940-9939-97D186C4AF6F}" dt="2020-10-08T03:56:06.850" v="436" actId="14100"/>
          <ac:spMkLst>
            <pc:docMk/>
            <pc:sldMk cId="392429272" sldId="528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15T03:20:45.393" v="648" actId="20577"/>
          <ac:spMkLst>
            <pc:docMk/>
            <pc:sldMk cId="392429272" sldId="528"/>
            <ac:spMk id="4" creationId="{CA07C3AE-9E8B-4186-99B7-1244CEFCE2EC}"/>
          </ac:spMkLst>
        </pc:spChg>
        <pc:spChg chg="mod">
          <ac:chgData name="A2962" userId="2e85d08b-4339-4967-beb0-309111e7e1b3" providerId="ADAL" clId="{F5F7F3E9-D7E0-4940-9939-97D186C4AF6F}" dt="2020-10-08T04:03:10.761" v="538" actId="20577"/>
          <ac:spMkLst>
            <pc:docMk/>
            <pc:sldMk cId="392429272" sldId="528"/>
            <ac:spMk id="5" creationId="{9D68A233-3D23-4295-9CC9-6388907E0279}"/>
          </ac:spMkLst>
        </pc:spChg>
        <pc:spChg chg="mod">
          <ac:chgData name="A2962" userId="2e85d08b-4339-4967-beb0-309111e7e1b3" providerId="ADAL" clId="{F5F7F3E9-D7E0-4940-9939-97D186C4AF6F}" dt="2020-10-08T04:02:55.911" v="520" actId="20577"/>
          <ac:spMkLst>
            <pc:docMk/>
            <pc:sldMk cId="392429272" sldId="528"/>
            <ac:spMk id="6" creationId="{F0F29820-87C6-4E73-AAE8-30266B888A89}"/>
          </ac:spMkLst>
        </pc:spChg>
        <pc:spChg chg="mod">
          <ac:chgData name="A2962" userId="2e85d08b-4339-4967-beb0-309111e7e1b3" providerId="ADAL" clId="{F5F7F3E9-D7E0-4940-9939-97D186C4AF6F}" dt="2020-10-08T04:03:14.501" v="554" actId="20577"/>
          <ac:spMkLst>
            <pc:docMk/>
            <pc:sldMk cId="392429272" sldId="528"/>
            <ac:spMk id="7" creationId="{D3919ACA-F4CC-48CE-B7C2-505BEFB52EA8}"/>
          </ac:spMkLst>
        </pc:spChg>
        <pc:spChg chg="mod">
          <ac:chgData name="A2962" userId="2e85d08b-4339-4967-beb0-309111e7e1b3" providerId="ADAL" clId="{F5F7F3E9-D7E0-4940-9939-97D186C4AF6F}" dt="2020-10-08T04:03:21.934" v="571" actId="20577"/>
          <ac:spMkLst>
            <pc:docMk/>
            <pc:sldMk cId="392429272" sldId="528"/>
            <ac:spMk id="8" creationId="{89E77DFE-1E5A-43AE-9C23-EA89361F1C49}"/>
          </ac:spMkLst>
        </pc:spChg>
        <pc:spChg chg="mod">
          <ac:chgData name="A2962" userId="2e85d08b-4339-4967-beb0-309111e7e1b3" providerId="ADAL" clId="{F5F7F3E9-D7E0-4940-9939-97D186C4AF6F}" dt="2020-10-08T04:02:52.784" v="507" actId="20577"/>
          <ac:spMkLst>
            <pc:docMk/>
            <pc:sldMk cId="392429272" sldId="528"/>
            <ac:spMk id="15" creationId="{C6440EFA-86C3-4B84-AF34-1C64453DA8FF}"/>
          </ac:spMkLst>
        </pc:spChg>
        <pc:spChg chg="mod">
          <ac:chgData name="A2962" userId="2e85d08b-4339-4967-beb0-309111e7e1b3" providerId="ADAL" clId="{F5F7F3E9-D7E0-4940-9939-97D186C4AF6F}" dt="2020-10-08T03:56:04.047" v="435" actId="1076"/>
          <ac:spMkLst>
            <pc:docMk/>
            <pc:sldMk cId="392429272" sldId="528"/>
            <ac:spMk id="17" creationId="{EF5FB384-1635-466D-A26A-33103C521FE3}"/>
          </ac:spMkLst>
        </pc:spChg>
        <pc:cxnChg chg="mod">
          <ac:chgData name="A2962" userId="2e85d08b-4339-4967-beb0-309111e7e1b3" providerId="ADAL" clId="{F5F7F3E9-D7E0-4940-9939-97D186C4AF6F}" dt="2020-10-08T04:03:37.783" v="609" actId="14100"/>
          <ac:cxnSpMkLst>
            <pc:docMk/>
            <pc:sldMk cId="392429272" sldId="528"/>
            <ac:cxnSpMk id="9" creationId="{1AEBBE27-804C-46D8-BF39-88FF267A71DA}"/>
          </ac:cxnSpMkLst>
        </pc:cxnChg>
      </pc:sldChg>
      <pc:sldChg chg="delSp modSp mod">
        <pc:chgData name="A2962" userId="2e85d08b-4339-4967-beb0-309111e7e1b3" providerId="ADAL" clId="{F5F7F3E9-D7E0-4940-9939-97D186C4AF6F}" dt="2020-10-15T03:20:31.814" v="644" actId="14100"/>
        <pc:sldMkLst>
          <pc:docMk/>
          <pc:sldMk cId="2973658751" sldId="529"/>
        </pc:sldMkLst>
        <pc:spChg chg="mod">
          <ac:chgData name="A2962" userId="2e85d08b-4339-4967-beb0-309111e7e1b3" providerId="ADAL" clId="{F5F7F3E9-D7E0-4940-9939-97D186C4AF6F}" dt="2020-10-08T03:55:47.937" v="431" actId="113"/>
          <ac:spMkLst>
            <pc:docMk/>
            <pc:sldMk cId="2973658751" sldId="529"/>
            <ac:spMk id="3" creationId="{FB7ED61F-9315-4F8F-A88C-D0EECDC203B6}"/>
          </ac:spMkLst>
        </pc:spChg>
        <pc:graphicFrameChg chg="mod modGraphic">
          <ac:chgData name="A2962" userId="2e85d08b-4339-4967-beb0-309111e7e1b3" providerId="ADAL" clId="{F5F7F3E9-D7E0-4940-9939-97D186C4AF6F}" dt="2020-10-15T03:20:31.814" v="644" actId="14100"/>
          <ac:graphicFrameMkLst>
            <pc:docMk/>
            <pc:sldMk cId="2973658751" sldId="529"/>
            <ac:graphicFrameMk id="7" creationId="{3DBA4B99-0B15-4F13-9C1D-50B3394F4F16}"/>
          </ac:graphicFrameMkLst>
        </pc:graphicFrameChg>
        <pc:picChg chg="del">
          <ac:chgData name="A2962" userId="2e85d08b-4339-4967-beb0-309111e7e1b3" providerId="ADAL" clId="{F5F7F3E9-D7E0-4940-9939-97D186C4AF6F}" dt="2020-10-15T03:19:39.609" v="627" actId="478"/>
          <ac:picMkLst>
            <pc:docMk/>
            <pc:sldMk cId="2973658751" sldId="529"/>
            <ac:picMk id="2" creationId="{BBF55C5C-BC53-4F08-892F-F442C27FB298}"/>
          </ac:picMkLst>
        </pc:picChg>
      </pc:sldChg>
      <pc:sldChg chg="addSp delSp modSp mod">
        <pc:chgData name="A2962" userId="2e85d08b-4339-4967-beb0-309111e7e1b3" providerId="ADAL" clId="{F5F7F3E9-D7E0-4940-9939-97D186C4AF6F}" dt="2020-10-08T03:57:44.734" v="457" actId="1076"/>
        <pc:sldMkLst>
          <pc:docMk/>
          <pc:sldMk cId="1885002771" sldId="531"/>
        </pc:sldMkLst>
        <pc:spChg chg="mod">
          <ac:chgData name="A2962" userId="2e85d08b-4339-4967-beb0-309111e7e1b3" providerId="ADAL" clId="{F5F7F3E9-D7E0-4940-9939-97D186C4AF6F}" dt="2020-10-08T03:57:41.205" v="456" actId="14100"/>
          <ac:spMkLst>
            <pc:docMk/>
            <pc:sldMk cId="1885002771" sldId="531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7:44.734" v="457" actId="1076"/>
          <ac:spMkLst>
            <pc:docMk/>
            <pc:sldMk cId="1885002771" sldId="531"/>
            <ac:spMk id="4" creationId="{00000000-0000-0000-0000-000000000000}"/>
          </ac:spMkLst>
        </pc:spChg>
        <pc:spChg chg="add del mod">
          <ac:chgData name="A2962" userId="2e85d08b-4339-4967-beb0-309111e7e1b3" providerId="ADAL" clId="{F5F7F3E9-D7E0-4940-9939-97D186C4AF6F}" dt="2020-10-08T03:38:52.200" v="332" actId="20577"/>
          <ac:spMkLst>
            <pc:docMk/>
            <pc:sldMk cId="1885002771" sldId="531"/>
            <ac:spMk id="5" creationId="{5554CA85-5B4B-224E-B817-A2B0249E4B4F}"/>
          </ac:spMkLst>
        </pc:spChg>
        <pc:picChg chg="add del">
          <ac:chgData name="A2962" userId="2e85d08b-4339-4967-beb0-309111e7e1b3" providerId="ADAL" clId="{F5F7F3E9-D7E0-4940-9939-97D186C4AF6F}" dt="2020-10-08T03:37:54.186" v="236" actId="478"/>
          <ac:picMkLst>
            <pc:docMk/>
            <pc:sldMk cId="1885002771" sldId="531"/>
            <ac:picMk id="2" creationId="{00000000-0000-0000-0000-000000000000}"/>
          </ac:picMkLst>
        </pc:picChg>
        <pc:picChg chg="add mod">
          <ac:chgData name="A2962" userId="2e85d08b-4339-4967-beb0-309111e7e1b3" providerId="ADAL" clId="{F5F7F3E9-D7E0-4940-9939-97D186C4AF6F}" dt="2020-10-08T03:37:58.575" v="238" actId="1076"/>
          <ac:picMkLst>
            <pc:docMk/>
            <pc:sldMk cId="1885002771" sldId="531"/>
            <ac:picMk id="7" creationId="{31EE4F95-63E6-0645-87A7-5439FE5FC0CE}"/>
          </ac:picMkLst>
        </pc:picChg>
      </pc:sldChg>
      <pc:sldChg chg="modSp mod">
        <pc:chgData name="A2962" userId="2e85d08b-4339-4967-beb0-309111e7e1b3" providerId="ADAL" clId="{F5F7F3E9-D7E0-4940-9939-97D186C4AF6F}" dt="2020-10-08T03:58:27.621" v="469" actId="113"/>
        <pc:sldMkLst>
          <pc:docMk/>
          <pc:sldMk cId="3991802441" sldId="532"/>
        </pc:sldMkLst>
        <pc:spChg chg="mod">
          <ac:chgData name="A2962" userId="2e85d08b-4339-4967-beb0-309111e7e1b3" providerId="ADAL" clId="{F5F7F3E9-D7E0-4940-9939-97D186C4AF6F}" dt="2020-10-08T03:58:27.621" v="469" actId="113"/>
          <ac:spMkLst>
            <pc:docMk/>
            <pc:sldMk cId="3991802441" sldId="532"/>
            <ac:spMk id="3" creationId="{FB7ED61F-9315-4F8F-A88C-D0EECDC203B6}"/>
          </ac:spMkLst>
        </pc:spChg>
        <pc:graphicFrameChg chg="modGraphic">
          <ac:chgData name="A2962" userId="2e85d08b-4339-4967-beb0-309111e7e1b3" providerId="ADAL" clId="{F5F7F3E9-D7E0-4940-9939-97D186C4AF6F}" dt="2020-10-08T03:40:51.393" v="404" actId="6549"/>
          <ac:graphicFrameMkLst>
            <pc:docMk/>
            <pc:sldMk cId="3991802441" sldId="532"/>
            <ac:graphicFrameMk id="4" creationId="{00000000-0000-0000-0000-000000000000}"/>
          </ac:graphicFrameMkLst>
        </pc:graphicFrameChg>
      </pc:sldChg>
      <pc:sldChg chg="modSp mod">
        <pc:chgData name="A2962" userId="2e85d08b-4339-4967-beb0-309111e7e1b3" providerId="ADAL" clId="{F5F7F3E9-D7E0-4940-9939-97D186C4AF6F}" dt="2020-10-08T03:55:10.321" v="419" actId="1036"/>
        <pc:sldMkLst>
          <pc:docMk/>
          <pc:sldMk cId="1617895960" sldId="534"/>
        </pc:sldMkLst>
        <pc:spChg chg="mod">
          <ac:chgData name="A2962" userId="2e85d08b-4339-4967-beb0-309111e7e1b3" providerId="ADAL" clId="{F5F7F3E9-D7E0-4940-9939-97D186C4AF6F}" dt="2020-10-08T03:55:10.321" v="419" actId="1036"/>
          <ac:spMkLst>
            <pc:docMk/>
            <pc:sldMk cId="1617895960" sldId="534"/>
            <ac:spMk id="8" creationId="{58BD77A1-72C8-439D-9D9E-993F0EFC5EA9}"/>
          </ac:spMkLst>
        </pc:spChg>
      </pc:sldChg>
      <pc:sldChg chg="addSp delSp modSp mod">
        <pc:chgData name="A2962" userId="2e85d08b-4339-4967-beb0-309111e7e1b3" providerId="ADAL" clId="{F5F7F3E9-D7E0-4940-9939-97D186C4AF6F}" dt="2020-10-08T04:05:41.432" v="620" actId="1076"/>
        <pc:sldMkLst>
          <pc:docMk/>
          <pc:sldMk cId="4269401009" sldId="535"/>
        </pc:sldMkLst>
        <pc:spChg chg="del">
          <ac:chgData name="A2962" userId="2e85d08b-4339-4967-beb0-309111e7e1b3" providerId="ADAL" clId="{F5F7F3E9-D7E0-4940-9939-97D186C4AF6F}" dt="2020-10-08T04:05:16.446" v="614" actId="21"/>
          <ac:spMkLst>
            <pc:docMk/>
            <pc:sldMk cId="4269401009" sldId="535"/>
            <ac:spMk id="8" creationId="{3F9EC849-8BC4-724B-998D-3342CF1396F1}"/>
          </ac:spMkLst>
        </pc:spChg>
        <pc:spChg chg="mod">
          <ac:chgData name="A2962" userId="2e85d08b-4339-4967-beb0-309111e7e1b3" providerId="ADAL" clId="{F5F7F3E9-D7E0-4940-9939-97D186C4AF6F}" dt="2020-10-08T03:55:26.212" v="428" actId="1036"/>
          <ac:spMkLst>
            <pc:docMk/>
            <pc:sldMk cId="4269401009" sldId="535"/>
            <ac:spMk id="10" creationId="{5E4E6A49-BD0A-451B-8BC1-CC450D140EAE}"/>
          </ac:spMkLst>
        </pc:spChg>
        <pc:spChg chg="mod">
          <ac:chgData name="A2962" userId="2e85d08b-4339-4967-beb0-309111e7e1b3" providerId="ADAL" clId="{F5F7F3E9-D7E0-4940-9939-97D186C4AF6F}" dt="2020-10-08T03:55:31.467" v="429" actId="1076"/>
          <ac:spMkLst>
            <pc:docMk/>
            <pc:sldMk cId="4269401009" sldId="535"/>
            <ac:spMk id="11" creationId="{C3CAC950-25E7-48E4-98E1-9793EEDF4908}"/>
          </ac:spMkLst>
        </pc:spChg>
        <pc:picChg chg="del">
          <ac:chgData name="A2962" userId="2e85d08b-4339-4967-beb0-309111e7e1b3" providerId="ADAL" clId="{F5F7F3E9-D7E0-4940-9939-97D186C4AF6F}" dt="2020-10-08T04:03:58.074" v="610" actId="478"/>
          <ac:picMkLst>
            <pc:docMk/>
            <pc:sldMk cId="4269401009" sldId="535"/>
            <ac:picMk id="4" creationId="{7BC9CFF3-1049-9048-A090-45B4FE274AB3}"/>
          </ac:picMkLst>
        </pc:picChg>
        <pc:picChg chg="del">
          <ac:chgData name="A2962" userId="2e85d08b-4339-4967-beb0-309111e7e1b3" providerId="ADAL" clId="{F5F7F3E9-D7E0-4940-9939-97D186C4AF6F}" dt="2020-10-08T04:03:59.771" v="611" actId="478"/>
          <ac:picMkLst>
            <pc:docMk/>
            <pc:sldMk cId="4269401009" sldId="535"/>
            <ac:picMk id="6" creationId="{9A3382DC-18B1-1C4B-B3EC-6020DF32424A}"/>
          </ac:picMkLst>
        </pc:picChg>
        <pc:picChg chg="add mod">
          <ac:chgData name="A2962" userId="2e85d08b-4339-4967-beb0-309111e7e1b3" providerId="ADAL" clId="{F5F7F3E9-D7E0-4940-9939-97D186C4AF6F}" dt="2020-10-08T04:05:41.432" v="620" actId="1076"/>
          <ac:picMkLst>
            <pc:docMk/>
            <pc:sldMk cId="4269401009" sldId="535"/>
            <ac:picMk id="1026" creationId="{4790E0D2-9426-234D-BD94-668F8070ACA6}"/>
          </ac:picMkLst>
        </pc:picChg>
      </pc:sldChg>
      <pc:sldChg chg="addSp delSp modSp mod">
        <pc:chgData name="A2962" userId="2e85d08b-4339-4967-beb0-309111e7e1b3" providerId="ADAL" clId="{F5F7F3E9-D7E0-4940-9939-97D186C4AF6F}" dt="2020-10-08T04:05:35.212" v="619" actId="1076"/>
        <pc:sldMkLst>
          <pc:docMk/>
          <pc:sldMk cId="2268145518" sldId="536"/>
        </pc:sldMkLst>
        <pc:spChg chg="mod">
          <ac:chgData name="A2962" userId="2e85d08b-4339-4967-beb0-309111e7e1b3" providerId="ADAL" clId="{F5F7F3E9-D7E0-4940-9939-97D186C4AF6F}" dt="2020-10-08T03:56:39.272" v="441" actId="14100"/>
          <ac:spMkLst>
            <pc:docMk/>
            <pc:sldMk cId="2268145518" sldId="536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6:42.567" v="442" actId="1076"/>
          <ac:spMkLst>
            <pc:docMk/>
            <pc:sldMk cId="2268145518" sldId="536"/>
            <ac:spMk id="7" creationId="{84A72186-BAC6-41B3-ACC7-E621463902A3}"/>
          </ac:spMkLst>
        </pc:spChg>
        <pc:spChg chg="add mod">
          <ac:chgData name="A2962" userId="2e85d08b-4339-4967-beb0-309111e7e1b3" providerId="ADAL" clId="{F5F7F3E9-D7E0-4940-9939-97D186C4AF6F}" dt="2020-10-08T04:05:26.301" v="616" actId="1076"/>
          <ac:spMkLst>
            <pc:docMk/>
            <pc:sldMk cId="2268145518" sldId="536"/>
            <ac:spMk id="11" creationId="{6EDBD1F9-36C1-684B-91B3-012DFA4CB11F}"/>
          </ac:spMkLst>
        </pc:spChg>
        <pc:picChg chg="del">
          <ac:chgData name="A2962" userId="2e85d08b-4339-4967-beb0-309111e7e1b3" providerId="ADAL" clId="{F5F7F3E9-D7E0-4940-9939-97D186C4AF6F}" dt="2020-10-08T03:32:21.330" v="226" actId="478"/>
          <ac:picMkLst>
            <pc:docMk/>
            <pc:sldMk cId="2268145518" sldId="536"/>
            <ac:picMk id="2" creationId="{C2B93D7E-4A24-7147-B4D7-27A218AE535A}"/>
          </ac:picMkLst>
        </pc:picChg>
        <pc:picChg chg="add del mod">
          <ac:chgData name="A2962" userId="2e85d08b-4339-4967-beb0-309111e7e1b3" providerId="ADAL" clId="{F5F7F3E9-D7E0-4940-9939-97D186C4AF6F}" dt="2020-10-08T04:02:29.377" v="483" actId="478"/>
          <ac:picMkLst>
            <pc:docMk/>
            <pc:sldMk cId="2268145518" sldId="536"/>
            <ac:picMk id="8" creationId="{3E9BA957-D3C4-1348-8074-D8DE52B3D0B7}"/>
          </ac:picMkLst>
        </pc:picChg>
        <pc:picChg chg="add mod">
          <ac:chgData name="A2962" userId="2e85d08b-4339-4967-beb0-309111e7e1b3" providerId="ADAL" clId="{F5F7F3E9-D7E0-4940-9939-97D186C4AF6F}" dt="2020-10-08T04:05:35.212" v="619" actId="1076"/>
          <ac:picMkLst>
            <pc:docMk/>
            <pc:sldMk cId="2268145518" sldId="536"/>
            <ac:picMk id="9" creationId="{2F3E4244-75D1-FE44-BF08-584315810729}"/>
          </ac:picMkLst>
        </pc:picChg>
        <pc:picChg chg="add mod">
          <ac:chgData name="A2962" userId="2e85d08b-4339-4967-beb0-309111e7e1b3" providerId="ADAL" clId="{F5F7F3E9-D7E0-4940-9939-97D186C4AF6F}" dt="2020-10-08T04:05:35.212" v="619" actId="1076"/>
          <ac:picMkLst>
            <pc:docMk/>
            <pc:sldMk cId="2268145518" sldId="536"/>
            <ac:picMk id="10" creationId="{A33C8F45-56AE-5C40-B612-BE4AC40320F6}"/>
          </ac:picMkLst>
        </pc:picChg>
      </pc:sldChg>
      <pc:sldChg chg="modSp mod">
        <pc:chgData name="A2962" userId="2e85d08b-4339-4967-beb0-309111e7e1b3" providerId="ADAL" clId="{F5F7F3E9-D7E0-4940-9939-97D186C4AF6F}" dt="2020-10-08T03:57:22.685" v="451" actId="6559"/>
        <pc:sldMkLst>
          <pc:docMk/>
          <pc:sldMk cId="1096553722" sldId="537"/>
        </pc:sldMkLst>
        <pc:spChg chg="mod">
          <ac:chgData name="A2962" userId="2e85d08b-4339-4967-beb0-309111e7e1b3" providerId="ADAL" clId="{F5F7F3E9-D7E0-4940-9939-97D186C4AF6F}" dt="2020-10-08T03:57:22.685" v="451" actId="6559"/>
          <ac:spMkLst>
            <pc:docMk/>
            <pc:sldMk cId="1096553722" sldId="537"/>
            <ac:spMk id="4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32:05.877" v="225" actId="20577"/>
          <ac:spMkLst>
            <pc:docMk/>
            <pc:sldMk cId="1096553722" sldId="537"/>
            <ac:spMk id="5" creationId="{5CAF6820-46F8-4814-801E-8E9206DF3CBE}"/>
          </ac:spMkLst>
        </pc:spChg>
      </pc:sldChg>
      <pc:sldChg chg="modSp mod">
        <pc:chgData name="A2962" userId="2e85d08b-4339-4967-beb0-309111e7e1b3" providerId="ADAL" clId="{F5F7F3E9-D7E0-4940-9939-97D186C4AF6F}" dt="2020-10-15T03:21:01.520" v="650" actId="20577"/>
        <pc:sldMkLst>
          <pc:docMk/>
          <pc:sldMk cId="2556037187" sldId="538"/>
        </pc:sldMkLst>
        <pc:spChg chg="mod">
          <ac:chgData name="A2962" userId="2e85d08b-4339-4967-beb0-309111e7e1b3" providerId="ADAL" clId="{F5F7F3E9-D7E0-4940-9939-97D186C4AF6F}" dt="2020-10-08T03:57:30.049" v="453" actId="14100"/>
          <ac:spMkLst>
            <pc:docMk/>
            <pc:sldMk cId="2556037187" sldId="538"/>
            <ac:spMk id="4" creationId="{FB7ED61F-9315-4F8F-A88C-D0EECDC203B6}"/>
          </ac:spMkLst>
        </pc:spChg>
        <pc:graphicFrameChg chg="mod modGraphic">
          <ac:chgData name="A2962" userId="2e85d08b-4339-4967-beb0-309111e7e1b3" providerId="ADAL" clId="{F5F7F3E9-D7E0-4940-9939-97D186C4AF6F}" dt="2020-10-15T03:21:01.520" v="650" actId="20577"/>
          <ac:graphicFrameMkLst>
            <pc:docMk/>
            <pc:sldMk cId="2556037187" sldId="538"/>
            <ac:graphicFrameMk id="6" creationId="{18B6D8C4-6AD8-4015-BB12-4B86495E6D5D}"/>
          </ac:graphicFrameMkLst>
        </pc:graphicFrameChg>
      </pc:sldChg>
      <pc:sldChg chg="addSp delSp modSp del mod">
        <pc:chgData name="A2962" userId="2e85d08b-4339-4967-beb0-309111e7e1b3" providerId="ADAL" clId="{F5F7F3E9-D7E0-4940-9939-97D186C4AF6F}" dt="2020-10-15T03:21:24.243" v="651" actId="2696"/>
        <pc:sldMkLst>
          <pc:docMk/>
          <pc:sldMk cId="938196349" sldId="540"/>
        </pc:sldMkLst>
        <pc:spChg chg="mod">
          <ac:chgData name="A2962" userId="2e85d08b-4339-4967-beb0-309111e7e1b3" providerId="ADAL" clId="{F5F7F3E9-D7E0-4940-9939-97D186C4AF6F}" dt="2020-10-08T03:57:53.231" v="460" actId="14100"/>
          <ac:spMkLst>
            <pc:docMk/>
            <pc:sldMk cId="938196349" sldId="540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3:48.785" v="406"/>
          <ac:spMkLst>
            <pc:docMk/>
            <pc:sldMk cId="938196349" sldId="540"/>
            <ac:spMk id="4" creationId="{00000000-0000-0000-0000-000000000000}"/>
          </ac:spMkLst>
        </pc:spChg>
        <pc:picChg chg="add mod">
          <ac:chgData name="A2962" userId="2e85d08b-4339-4967-beb0-309111e7e1b3" providerId="ADAL" clId="{F5F7F3E9-D7E0-4940-9939-97D186C4AF6F}" dt="2020-10-08T03:39:10.921" v="336" actId="1076"/>
          <ac:picMkLst>
            <pc:docMk/>
            <pc:sldMk cId="938196349" sldId="540"/>
            <ac:picMk id="6" creationId="{0F00190E-1508-1044-A445-C30B3E4C65A8}"/>
          </ac:picMkLst>
        </pc:picChg>
        <pc:picChg chg="del">
          <ac:chgData name="A2962" userId="2e85d08b-4339-4967-beb0-309111e7e1b3" providerId="ADAL" clId="{F5F7F3E9-D7E0-4940-9939-97D186C4AF6F}" dt="2020-10-08T03:38:57.588" v="333" actId="478"/>
          <ac:picMkLst>
            <pc:docMk/>
            <pc:sldMk cId="938196349" sldId="540"/>
            <ac:picMk id="7" creationId="{00000000-0000-0000-0000-000000000000}"/>
          </ac:picMkLst>
        </pc:picChg>
      </pc:sldChg>
      <pc:sldChg chg="modSp mod">
        <pc:chgData name="A2962" userId="2e85d08b-4339-4967-beb0-309111e7e1b3" providerId="ADAL" clId="{F5F7F3E9-D7E0-4940-9939-97D186C4AF6F}" dt="2020-10-08T03:58:12.440" v="466" actId="1076"/>
        <pc:sldMkLst>
          <pc:docMk/>
          <pc:sldMk cId="944064762" sldId="541"/>
        </pc:sldMkLst>
        <pc:spChg chg="mod">
          <ac:chgData name="A2962" userId="2e85d08b-4339-4967-beb0-309111e7e1b3" providerId="ADAL" clId="{F5F7F3E9-D7E0-4940-9939-97D186C4AF6F}" dt="2020-10-08T03:58:09.673" v="465" actId="1076"/>
          <ac:spMkLst>
            <pc:docMk/>
            <pc:sldMk cId="944064762" sldId="541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8:12.440" v="466" actId="1076"/>
          <ac:spMkLst>
            <pc:docMk/>
            <pc:sldMk cId="944064762" sldId="541"/>
            <ac:spMk id="4" creationId="{00000000-0000-0000-0000-000000000000}"/>
          </ac:spMkLst>
        </pc:spChg>
      </pc:sldChg>
      <pc:sldChg chg="modSp mod">
        <pc:chgData name="A2962" userId="2e85d08b-4339-4967-beb0-309111e7e1b3" providerId="ADAL" clId="{F5F7F3E9-D7E0-4940-9939-97D186C4AF6F}" dt="2020-10-08T03:58:48.891" v="477" actId="1076"/>
        <pc:sldMkLst>
          <pc:docMk/>
          <pc:sldMk cId="483016138" sldId="542"/>
        </pc:sldMkLst>
        <pc:spChg chg="mod">
          <ac:chgData name="A2962" userId="2e85d08b-4339-4967-beb0-309111e7e1b3" providerId="ADAL" clId="{F5F7F3E9-D7E0-4940-9939-97D186C4AF6F}" dt="2020-10-08T03:58:46.393" v="476" actId="1076"/>
          <ac:spMkLst>
            <pc:docMk/>
            <pc:sldMk cId="483016138" sldId="542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8:48.891" v="477" actId="1076"/>
          <ac:spMkLst>
            <pc:docMk/>
            <pc:sldMk cId="483016138" sldId="542"/>
            <ac:spMk id="4" creationId="{5CAF6820-46F8-4814-801E-8E9206DF3CBE}"/>
          </ac:spMkLst>
        </pc:spChg>
      </pc:sldChg>
      <pc:sldChg chg="modSp mod">
        <pc:chgData name="A2962" userId="2e85d08b-4339-4967-beb0-309111e7e1b3" providerId="ADAL" clId="{F5F7F3E9-D7E0-4940-9939-97D186C4AF6F}" dt="2020-10-08T03:59:01.279" v="482" actId="1076"/>
        <pc:sldMkLst>
          <pc:docMk/>
          <pc:sldMk cId="1519255291" sldId="543"/>
        </pc:sldMkLst>
        <pc:spChg chg="mod">
          <ac:chgData name="A2962" userId="2e85d08b-4339-4967-beb0-309111e7e1b3" providerId="ADAL" clId="{F5F7F3E9-D7E0-4940-9939-97D186C4AF6F}" dt="2020-10-08T03:58:59.302" v="481" actId="1076"/>
          <ac:spMkLst>
            <pc:docMk/>
            <pc:sldMk cId="1519255291" sldId="543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9:01.279" v="482" actId="1076"/>
          <ac:spMkLst>
            <pc:docMk/>
            <pc:sldMk cId="1519255291" sldId="543"/>
            <ac:spMk id="4" creationId="{5CAF6820-46F8-4814-801E-8E9206DF3CBE}"/>
          </ac:spMkLst>
        </pc:spChg>
      </pc:sldChg>
      <pc:sldChg chg="del">
        <pc:chgData name="A2962" userId="2e85d08b-4339-4967-beb0-309111e7e1b3" providerId="ADAL" clId="{F5F7F3E9-D7E0-4940-9939-97D186C4AF6F}" dt="2020-10-08T03:31:26.073" v="134" actId="2696"/>
        <pc:sldMkLst>
          <pc:docMk/>
          <pc:sldMk cId="675639171" sldId="544"/>
        </pc:sldMkLst>
      </pc:sldChg>
      <pc:sldChg chg="del">
        <pc:chgData name="A2962" userId="2e85d08b-4339-4967-beb0-309111e7e1b3" providerId="ADAL" clId="{F5F7F3E9-D7E0-4940-9939-97D186C4AF6F}" dt="2020-10-08T03:40:44.691" v="403" actId="2696"/>
        <pc:sldMkLst>
          <pc:docMk/>
          <pc:sldMk cId="1325105833" sldId="545"/>
        </pc:sldMkLst>
      </pc:sldChg>
      <pc:sldChg chg="addSp delSp modSp add del mod">
        <pc:chgData name="A2962" userId="2e85d08b-4339-4967-beb0-309111e7e1b3" providerId="ADAL" clId="{F5F7F3E9-D7E0-4940-9939-97D186C4AF6F}" dt="2020-10-08T04:02:35.276" v="485" actId="2696"/>
        <pc:sldMkLst>
          <pc:docMk/>
          <pc:sldMk cId="539983574" sldId="546"/>
        </pc:sldMkLst>
        <pc:spChg chg="mod">
          <ac:chgData name="A2962" userId="2e85d08b-4339-4967-beb0-309111e7e1b3" providerId="ADAL" clId="{F5F7F3E9-D7E0-4940-9939-97D186C4AF6F}" dt="2020-10-08T03:56:52.721" v="445" actId="113"/>
          <ac:spMkLst>
            <pc:docMk/>
            <pc:sldMk cId="539983574" sldId="546"/>
            <ac:spMk id="3" creationId="{FB7ED61F-9315-4F8F-A88C-D0EECDC203B6}"/>
          </ac:spMkLst>
        </pc:spChg>
        <pc:spChg chg="mod">
          <ac:chgData name="A2962" userId="2e85d08b-4339-4967-beb0-309111e7e1b3" providerId="ADAL" clId="{F5F7F3E9-D7E0-4940-9939-97D186C4AF6F}" dt="2020-10-08T03:56:55.820" v="446" actId="1076"/>
          <ac:spMkLst>
            <pc:docMk/>
            <pc:sldMk cId="539983574" sldId="546"/>
            <ac:spMk id="7" creationId="{84A72186-BAC6-41B3-ACC7-E621463902A3}"/>
          </ac:spMkLst>
        </pc:spChg>
        <pc:picChg chg="del">
          <ac:chgData name="A2962" userId="2e85d08b-4339-4967-beb0-309111e7e1b3" providerId="ADAL" clId="{F5F7F3E9-D7E0-4940-9939-97D186C4AF6F}" dt="2020-10-08T03:32:31.922" v="229" actId="478"/>
          <ac:picMkLst>
            <pc:docMk/>
            <pc:sldMk cId="539983574" sldId="546"/>
            <ac:picMk id="2" creationId="{C2B93D7E-4A24-7147-B4D7-27A218AE535A}"/>
          </ac:picMkLst>
        </pc:picChg>
        <pc:picChg chg="add mod">
          <ac:chgData name="A2962" userId="2e85d08b-4339-4967-beb0-309111e7e1b3" providerId="ADAL" clId="{F5F7F3E9-D7E0-4940-9939-97D186C4AF6F}" dt="2020-10-08T03:33:54.472" v="231" actId="1076"/>
          <ac:picMkLst>
            <pc:docMk/>
            <pc:sldMk cId="539983574" sldId="546"/>
            <ac:picMk id="3074" creationId="{2296C939-5202-1641-8D74-B74790638451}"/>
          </ac:picMkLst>
        </pc:picChg>
      </pc:sldChg>
      <pc:sldMasterChg chg="modSp">
        <pc:chgData name="A2962" userId="2e85d08b-4339-4967-beb0-309111e7e1b3" providerId="ADAL" clId="{F5F7F3E9-D7E0-4940-9939-97D186C4AF6F}" dt="2020-10-08T03:53:02.863" v="405"/>
        <pc:sldMasterMkLst>
          <pc:docMk/>
          <pc:sldMasterMk cId="2357368219" sldId="2147483648"/>
        </pc:sldMasterMkLst>
        <pc:spChg chg="mod">
          <ac:chgData name="A2962" userId="2e85d08b-4339-4967-beb0-309111e7e1b3" providerId="ADAL" clId="{F5F7F3E9-D7E0-4940-9939-97D186C4AF6F}" dt="2020-10-08T03:53:02.863" v="405"/>
          <ac:spMkLst>
            <pc:docMk/>
            <pc:sldMasterMk cId="2357368219" sldId="2147483648"/>
            <ac:spMk id="2" creationId="{00000000-0000-0000-0000-000000000000}"/>
          </ac:spMkLst>
        </pc:spChg>
        <pc:spChg chg="mod">
          <ac:chgData name="A2962" userId="2e85d08b-4339-4967-beb0-309111e7e1b3" providerId="ADAL" clId="{F5F7F3E9-D7E0-4940-9939-97D186C4AF6F}" dt="2020-10-08T03:53:02.863" v="405"/>
          <ac:spMkLst>
            <pc:docMk/>
            <pc:sldMasterMk cId="2357368219" sldId="2147483648"/>
            <ac:spMk id="3" creationId="{00000000-0000-0000-0000-000000000000}"/>
          </ac:spMkLst>
        </pc:spChg>
        <pc:spChg chg="mod">
          <ac:chgData name="A2962" userId="2e85d08b-4339-4967-beb0-309111e7e1b3" providerId="ADAL" clId="{F5F7F3E9-D7E0-4940-9939-97D186C4AF6F}" dt="2020-10-08T03:53:02.863" v="405"/>
          <ac:spMkLst>
            <pc:docMk/>
            <pc:sldMasterMk cId="2357368219" sldId="2147483648"/>
            <ac:spMk id="4" creationId="{00000000-0000-0000-0000-000000000000}"/>
          </ac:spMkLst>
        </pc:spChg>
        <pc:spChg chg="mod">
          <ac:chgData name="A2962" userId="2e85d08b-4339-4967-beb0-309111e7e1b3" providerId="ADAL" clId="{F5F7F3E9-D7E0-4940-9939-97D186C4AF6F}" dt="2020-10-08T03:53:02.863" v="405"/>
          <ac:spMkLst>
            <pc:docMk/>
            <pc:sldMasterMk cId="2357368219" sldId="2147483648"/>
            <ac:spMk id="5" creationId="{00000000-0000-0000-0000-000000000000}"/>
          </ac:spMkLst>
        </pc:spChg>
        <pc:spChg chg="mod">
          <ac:chgData name="A2962" userId="2e85d08b-4339-4967-beb0-309111e7e1b3" providerId="ADAL" clId="{F5F7F3E9-D7E0-4940-9939-97D186C4AF6F}" dt="2020-10-08T03:53:02.863" v="405"/>
          <ac:spMkLst>
            <pc:docMk/>
            <pc:sldMasterMk cId="2357368219" sldId="2147483648"/>
            <ac:spMk id="6" creationId="{00000000-0000-0000-0000-000000000000}"/>
          </ac:spMkLst>
        </pc:spChg>
      </pc:sldMasterChg>
    </pc:docChg>
  </pc:docChgLst>
  <pc:docChgLst>
    <pc:chgData name="A2962" userId="2e85d08b-4339-4967-beb0-309111e7e1b3" providerId="ADAL" clId="{F6E4F3B0-04EA-0149-A7E9-EFDF4A9965EC}"/>
    <pc:docChg chg="addSld modSld">
      <pc:chgData name="A2962" userId="2e85d08b-4339-4967-beb0-309111e7e1b3" providerId="ADAL" clId="{F6E4F3B0-04EA-0149-A7E9-EFDF4A9965EC}" dt="2020-07-16T03:40:08.747" v="0"/>
      <pc:docMkLst>
        <pc:docMk/>
      </pc:docMkLst>
      <pc:sldChg chg="add">
        <pc:chgData name="A2962" userId="2e85d08b-4339-4967-beb0-309111e7e1b3" providerId="ADAL" clId="{F6E4F3B0-04EA-0149-A7E9-EFDF4A9965EC}" dt="2020-07-16T03:40:08.747" v="0"/>
        <pc:sldMkLst>
          <pc:docMk/>
          <pc:sldMk cId="3722249515" sldId="544"/>
        </pc:sldMkLst>
      </pc:sldChg>
    </pc:docChg>
  </pc:docChgLst>
  <pc:docChgLst>
    <pc:chgData name="A2962" userId="2e85d08b-4339-4967-beb0-309111e7e1b3" providerId="ADAL" clId="{DACB8104-9D3E-274E-95B2-BBF8EC534D73}"/>
    <pc:docChg chg="custSel addSld delSld modSld">
      <pc:chgData name="A2962" userId="2e85d08b-4339-4967-beb0-309111e7e1b3" providerId="ADAL" clId="{DACB8104-9D3E-274E-95B2-BBF8EC534D73}" dt="2020-09-28T03:58:12.205" v="68" actId="207"/>
      <pc:docMkLst>
        <pc:docMk/>
      </pc:docMkLst>
      <pc:sldChg chg="addSp modSp mod">
        <pc:chgData name="A2962" userId="2e85d08b-4339-4967-beb0-309111e7e1b3" providerId="ADAL" clId="{DACB8104-9D3E-274E-95B2-BBF8EC534D73}" dt="2020-09-21T00:50:17.472" v="39" actId="207"/>
        <pc:sldMkLst>
          <pc:docMk/>
          <pc:sldMk cId="1885002771" sldId="531"/>
        </pc:sldMkLst>
        <pc:spChg chg="add mod">
          <ac:chgData name="A2962" userId="2e85d08b-4339-4967-beb0-309111e7e1b3" providerId="ADAL" clId="{DACB8104-9D3E-274E-95B2-BBF8EC534D73}" dt="2020-09-21T00:50:17.472" v="39" actId="207"/>
          <ac:spMkLst>
            <pc:docMk/>
            <pc:sldMk cId="1885002771" sldId="531"/>
            <ac:spMk id="5" creationId="{5554CA85-5B4B-224E-B817-A2B0249E4B4F}"/>
          </ac:spMkLst>
        </pc:spChg>
      </pc:sldChg>
      <pc:sldChg chg="modSp">
        <pc:chgData name="A2962" userId="2e85d08b-4339-4967-beb0-309111e7e1b3" providerId="ADAL" clId="{DACB8104-9D3E-274E-95B2-BBF8EC534D73}" dt="2020-09-22T01:28:26.047" v="41"/>
        <pc:sldMkLst>
          <pc:docMk/>
          <pc:sldMk cId="2556037187" sldId="538"/>
        </pc:sldMkLst>
        <pc:graphicFrameChg chg="mod">
          <ac:chgData name="A2962" userId="2e85d08b-4339-4967-beb0-309111e7e1b3" providerId="ADAL" clId="{DACB8104-9D3E-274E-95B2-BBF8EC534D73}" dt="2020-09-22T01:28:26.047" v="41"/>
          <ac:graphicFrameMkLst>
            <pc:docMk/>
            <pc:sldMk cId="2556037187" sldId="538"/>
            <ac:graphicFrameMk id="6" creationId="{18B6D8C4-6AD8-4015-BB12-4B86495E6D5D}"/>
          </ac:graphicFrameMkLst>
        </pc:graphicFrameChg>
      </pc:sldChg>
      <pc:sldChg chg="del">
        <pc:chgData name="A2962" userId="2e85d08b-4339-4967-beb0-309111e7e1b3" providerId="ADAL" clId="{DACB8104-9D3E-274E-95B2-BBF8EC534D73}" dt="2020-09-21T00:50:58.396" v="40" actId="2696"/>
        <pc:sldMkLst>
          <pc:docMk/>
          <pc:sldMk cId="1830019640" sldId="539"/>
        </pc:sldMkLst>
      </pc:sldChg>
      <pc:sldChg chg="addSp delSp modSp add mod">
        <pc:chgData name="A2962" userId="2e85d08b-4339-4967-beb0-309111e7e1b3" providerId="ADAL" clId="{DACB8104-9D3E-274E-95B2-BBF8EC534D73}" dt="2020-09-28T03:58:12.205" v="68" actId="207"/>
        <pc:sldMkLst>
          <pc:docMk/>
          <pc:sldMk cId="1325105833" sldId="545"/>
        </pc:sldMkLst>
        <pc:spChg chg="add mod">
          <ac:chgData name="A2962" userId="2e85d08b-4339-4967-beb0-309111e7e1b3" providerId="ADAL" clId="{DACB8104-9D3E-274E-95B2-BBF8EC534D73}" dt="2020-09-28T03:58:12.205" v="68" actId="207"/>
          <ac:spMkLst>
            <pc:docMk/>
            <pc:sldMk cId="1325105833" sldId="545"/>
            <ac:spMk id="7" creationId="{9C2EBB77-DB4E-D64F-97D6-B06C0503C7DE}"/>
          </ac:spMkLst>
        </pc:spChg>
        <pc:picChg chg="del">
          <ac:chgData name="A2962" userId="2e85d08b-4339-4967-beb0-309111e7e1b3" providerId="ADAL" clId="{DACB8104-9D3E-274E-95B2-BBF8EC534D73}" dt="2020-09-28T03:57:03.424" v="43" actId="478"/>
          <ac:picMkLst>
            <pc:docMk/>
            <pc:sldMk cId="1325105833" sldId="545"/>
            <ac:picMk id="2" creationId="{00000000-0000-0000-0000-000000000000}"/>
          </ac:picMkLst>
        </pc:picChg>
        <pc:picChg chg="del">
          <ac:chgData name="A2962" userId="2e85d08b-4339-4967-beb0-309111e7e1b3" providerId="ADAL" clId="{DACB8104-9D3E-274E-95B2-BBF8EC534D73}" dt="2020-09-28T03:57:05.256" v="44" actId="478"/>
          <ac:picMkLst>
            <pc:docMk/>
            <pc:sldMk cId="1325105833" sldId="545"/>
            <ac:picMk id="5" creationId="{00000000-0000-0000-0000-000000000000}"/>
          </ac:picMkLst>
        </pc:picChg>
      </pc:sldChg>
    </pc:docChg>
  </pc:docChgLst>
  <pc:docChgLst>
    <pc:chgData name="게스트 사용자" userId="S::urn:spo:anon#3e31785499039b0917f725c1ba3df73f90d2a8975957fb69fb8cd5f743a4a86c::" providerId="AD" clId="Web-{56A39D12-4A4E-E63A-4158-412D915DDA69}"/>
    <pc:docChg chg="modSld">
      <pc:chgData name="게스트 사용자" userId="S::urn:spo:anon#3e31785499039b0917f725c1ba3df73f90d2a8975957fb69fb8cd5f743a4a86c::" providerId="AD" clId="Web-{56A39D12-4A4E-E63A-4158-412D915DDA69}" dt="2020-03-25T02:51:51.102" v="55"/>
      <pc:docMkLst>
        <pc:docMk/>
      </pc:docMkLst>
      <pc:sldChg chg="modSp">
        <pc:chgData name="게스트 사용자" userId="S::urn:spo:anon#3e31785499039b0917f725c1ba3df73f90d2a8975957fb69fb8cd5f743a4a86c::" providerId="AD" clId="Web-{56A39D12-4A4E-E63A-4158-412D915DDA69}" dt="2020-03-25T02:51:51.102" v="55"/>
        <pc:sldMkLst>
          <pc:docMk/>
          <pc:sldMk cId="1617895960" sldId="534"/>
        </pc:sldMkLst>
        <pc:graphicFrameChg chg="mod modGraphic">
          <ac:chgData name="게스트 사용자" userId="S::urn:spo:anon#3e31785499039b0917f725c1ba3df73f90d2a8975957fb69fb8cd5f743a4a86c::" providerId="AD" clId="Web-{56A39D12-4A4E-E63A-4158-412D915DDA69}" dt="2020-03-25T02:51:51.102" v="55"/>
          <ac:graphicFrameMkLst>
            <pc:docMk/>
            <pc:sldMk cId="1617895960" sldId="534"/>
            <ac:graphicFrameMk id="6" creationId="{2C77D836-F55A-4856-947B-C4486A2B6219}"/>
          </ac:graphicFrameMkLst>
        </pc:graphicFrameChg>
      </pc:sldChg>
    </pc:docChg>
  </pc:docChgLst>
  <pc:docChgLst>
    <pc:chgData name="게스트 사용자" userId="S::urn:spo:anon#c60b75114021dba4ba2b6a2ed8c78ef64296f5f1dca7138ec3ba19ca7ec37d78::" providerId="AD" clId="Web-{87958FB6-F7D9-4D05-AEBD-90D1CF273578}"/>
    <pc:docChg chg="modSld">
      <pc:chgData name="게스트 사용자" userId="S::urn:spo:anon#c60b75114021dba4ba2b6a2ed8c78ef64296f5f1dca7138ec3ba19ca7ec37d78::" providerId="AD" clId="Web-{87958FB6-F7D9-4D05-AEBD-90D1CF273578}" dt="2020-07-17T00:47:44.392" v="17"/>
      <pc:docMkLst>
        <pc:docMk/>
      </pc:docMkLst>
      <pc:sldChg chg="delSp modSp">
        <pc:chgData name="게스트 사용자" userId="S::urn:spo:anon#c60b75114021dba4ba2b6a2ed8c78ef64296f5f1dca7138ec3ba19ca7ec37d78::" providerId="AD" clId="Web-{87958FB6-F7D9-4D05-AEBD-90D1CF273578}" dt="2020-07-17T00:47:44.392" v="17"/>
        <pc:sldMkLst>
          <pc:docMk/>
          <pc:sldMk cId="2727866118" sldId="526"/>
        </pc:sldMkLst>
        <pc:spChg chg="mod">
          <ac:chgData name="게스트 사용자" userId="S::urn:spo:anon#c60b75114021dba4ba2b6a2ed8c78ef64296f5f1dca7138ec3ba19ca7ec37d78::" providerId="AD" clId="Web-{87958FB6-F7D9-4D05-AEBD-90D1CF273578}" dt="2020-07-17T00:47:38.424" v="14" actId="20577"/>
          <ac:spMkLst>
            <pc:docMk/>
            <pc:sldMk cId="2727866118" sldId="526"/>
            <ac:spMk id="10" creationId="{001E7B6C-25B9-493D-8F10-72F9A8319092}"/>
          </ac:spMkLst>
        </pc:spChg>
        <pc:picChg chg="del">
          <ac:chgData name="게스트 사용자" userId="S::urn:spo:anon#c60b75114021dba4ba2b6a2ed8c78ef64296f5f1dca7138ec3ba19ca7ec37d78::" providerId="AD" clId="Web-{87958FB6-F7D9-4D05-AEBD-90D1CF273578}" dt="2020-07-17T00:47:44.392" v="17"/>
          <ac:picMkLst>
            <pc:docMk/>
            <pc:sldMk cId="2727866118" sldId="526"/>
            <ac:picMk id="4" creationId="{67829882-09F8-B940-9417-788ED0A24AA6}"/>
          </ac:picMkLst>
        </pc:picChg>
      </pc:sldChg>
    </pc:docChg>
  </pc:docChgLst>
  <pc:docChgLst>
    <pc:chgData name="A2962" userId="2e85d08b-4339-4967-beb0-309111e7e1b3" providerId="ADAL" clId="{2D119498-2568-A345-A984-172DFBCEA678}"/>
    <pc:docChg chg="custSel delSld modSld">
      <pc:chgData name="A2962" userId="2e85d08b-4339-4967-beb0-309111e7e1b3" providerId="ADAL" clId="{2D119498-2568-A345-A984-172DFBCEA678}" dt="2020-07-20T00:54:07.245" v="16" actId="1076"/>
      <pc:docMkLst>
        <pc:docMk/>
      </pc:docMkLst>
      <pc:sldChg chg="addSp modSp mod">
        <pc:chgData name="A2962" userId="2e85d08b-4339-4967-beb0-309111e7e1b3" providerId="ADAL" clId="{2D119498-2568-A345-A984-172DFBCEA678}" dt="2020-07-20T00:52:22.344" v="1"/>
        <pc:sldMkLst>
          <pc:docMk/>
          <pc:sldMk cId="2727866118" sldId="526"/>
        </pc:sldMkLst>
        <pc:picChg chg="mod">
          <ac:chgData name="A2962" userId="2e85d08b-4339-4967-beb0-309111e7e1b3" providerId="ADAL" clId="{2D119498-2568-A345-A984-172DFBCEA678}" dt="2020-07-17T00:46:06.038" v="0" actId="1076"/>
          <ac:picMkLst>
            <pc:docMk/>
            <pc:sldMk cId="2727866118" sldId="526"/>
            <ac:picMk id="4" creationId="{67829882-09F8-B940-9417-788ED0A24AA6}"/>
          </ac:picMkLst>
        </pc:picChg>
        <pc:picChg chg="add mod">
          <ac:chgData name="A2962" userId="2e85d08b-4339-4967-beb0-309111e7e1b3" providerId="ADAL" clId="{2D119498-2568-A345-A984-172DFBCEA678}" dt="2020-07-20T00:52:22.344" v="1"/>
          <ac:picMkLst>
            <pc:docMk/>
            <pc:sldMk cId="2727866118" sldId="526"/>
            <ac:picMk id="7" creationId="{A184F55F-B4DD-894A-B7DC-F0A48F114683}"/>
          </ac:picMkLst>
        </pc:picChg>
      </pc:sldChg>
      <pc:sldChg chg="addSp delSp modSp mod">
        <pc:chgData name="A2962" userId="2e85d08b-4339-4967-beb0-309111e7e1b3" providerId="ADAL" clId="{2D119498-2568-A345-A984-172DFBCEA678}" dt="2020-07-20T00:54:07.245" v="16" actId="1076"/>
        <pc:sldMkLst>
          <pc:docMk/>
          <pc:sldMk cId="4269401009" sldId="535"/>
        </pc:sldMkLst>
        <pc:spChg chg="add mod">
          <ac:chgData name="A2962" userId="2e85d08b-4339-4967-beb0-309111e7e1b3" providerId="ADAL" clId="{2D119498-2568-A345-A984-172DFBCEA678}" dt="2020-07-20T00:54:07.245" v="16" actId="1076"/>
          <ac:spMkLst>
            <pc:docMk/>
            <pc:sldMk cId="4269401009" sldId="535"/>
            <ac:spMk id="8" creationId="{3F9EC849-8BC4-724B-998D-3342CF1396F1}"/>
          </ac:spMkLst>
        </pc:spChg>
        <pc:graphicFrameChg chg="del">
          <ac:chgData name="A2962" userId="2e85d08b-4339-4967-beb0-309111e7e1b3" providerId="ADAL" clId="{2D119498-2568-A345-A984-172DFBCEA678}" dt="2020-07-20T00:53:22.260" v="13" actId="478"/>
          <ac:graphicFrameMkLst>
            <pc:docMk/>
            <pc:sldMk cId="4269401009" sldId="535"/>
            <ac:graphicFrameMk id="7" creationId="{917877F9-D5AC-474B-AA6D-161A45049EEF}"/>
          </ac:graphicFrameMkLst>
        </pc:graphicFrameChg>
        <pc:picChg chg="del">
          <ac:chgData name="A2962" userId="2e85d08b-4339-4967-beb0-309111e7e1b3" providerId="ADAL" clId="{2D119498-2568-A345-A984-172DFBCEA678}" dt="2020-07-20T00:52:35.475" v="3" actId="478"/>
          <ac:picMkLst>
            <pc:docMk/>
            <pc:sldMk cId="4269401009" sldId="535"/>
            <ac:picMk id="2" creationId="{463C9588-9588-9643-824E-5174C65C5075}"/>
          </ac:picMkLst>
        </pc:picChg>
        <pc:picChg chg="add mod">
          <ac:chgData name="A2962" userId="2e85d08b-4339-4967-beb0-309111e7e1b3" providerId="ADAL" clId="{2D119498-2568-A345-A984-172DFBCEA678}" dt="2020-07-20T00:53:05.569" v="11" actId="1076"/>
          <ac:picMkLst>
            <pc:docMk/>
            <pc:sldMk cId="4269401009" sldId="535"/>
            <ac:picMk id="4" creationId="{7BC9CFF3-1049-9048-A090-45B4FE274AB3}"/>
          </ac:picMkLst>
        </pc:picChg>
        <pc:picChg chg="add mod">
          <ac:chgData name="A2962" userId="2e85d08b-4339-4967-beb0-309111e7e1b3" providerId="ADAL" clId="{2D119498-2568-A345-A984-172DFBCEA678}" dt="2020-07-20T00:53:18.047" v="12" actId="1076"/>
          <ac:picMkLst>
            <pc:docMk/>
            <pc:sldMk cId="4269401009" sldId="535"/>
            <ac:picMk id="6" creationId="{9A3382DC-18B1-1C4B-B3EC-6020DF32424A}"/>
          </ac:picMkLst>
        </pc:picChg>
      </pc:sldChg>
      <pc:sldChg chg="del">
        <pc:chgData name="A2962" userId="2e85d08b-4339-4967-beb0-309111e7e1b3" providerId="ADAL" clId="{2D119498-2568-A345-A984-172DFBCEA678}" dt="2020-07-20T00:52:26.434" v="2" actId="2696"/>
        <pc:sldMkLst>
          <pc:docMk/>
          <pc:sldMk cId="3722249515" sldId="544"/>
        </pc:sldMkLst>
      </pc:sldChg>
    </pc:docChg>
  </pc:docChgLst>
  <pc:docChgLst>
    <pc:chgData name="A2962" userId="S::a2962@365word.vip::2e85d08b-4339-4967-beb0-309111e7e1b3" providerId="AD" clId="Web-{167D977E-23E4-78DA-1CEB-A8C5A56C6683}"/>
    <pc:docChg chg="addSld modSld">
      <pc:chgData name="A2962" userId="S::a2962@365word.vip::2e85d08b-4339-4967-beb0-309111e7e1b3" providerId="AD" clId="Web-{167D977E-23E4-78DA-1CEB-A8C5A56C6683}" dt="2020-08-21T01:11:16.067" v="46" actId="14100"/>
      <pc:docMkLst>
        <pc:docMk/>
      </pc:docMkLst>
      <pc:sldChg chg="addSp delSp modSp">
        <pc:chgData name="A2962" userId="S::a2962@365word.vip::2e85d08b-4339-4967-beb0-309111e7e1b3" providerId="AD" clId="Web-{167D977E-23E4-78DA-1CEB-A8C5A56C6683}" dt="2020-08-21T01:08:55.555" v="18"/>
        <pc:sldMkLst>
          <pc:docMk/>
          <pc:sldMk cId="3435636860" sldId="527"/>
        </pc:sldMkLst>
        <pc:graphicFrameChg chg="add del mod modGraphic">
          <ac:chgData name="A2962" userId="S::a2962@365word.vip::2e85d08b-4339-4967-beb0-309111e7e1b3" providerId="AD" clId="Web-{167D977E-23E4-78DA-1CEB-A8C5A56C6683}" dt="2020-08-21T01:08:55.555" v="18"/>
          <ac:graphicFrameMkLst>
            <pc:docMk/>
            <pc:sldMk cId="3435636860" sldId="527"/>
            <ac:graphicFrameMk id="16" creationId="{2C3552AA-9BFD-4309-B55C-E1E9B76B1CAA}"/>
          </ac:graphicFrameMkLst>
        </pc:graphicFrameChg>
        <pc:picChg chg="add del mod">
          <ac:chgData name="A2962" userId="S::a2962@365word.vip::2e85d08b-4339-4967-beb0-309111e7e1b3" providerId="AD" clId="Web-{167D977E-23E4-78DA-1CEB-A8C5A56C6683}" dt="2020-08-21T01:08:04.911" v="8"/>
          <ac:picMkLst>
            <pc:docMk/>
            <pc:sldMk cId="3435636860" sldId="527"/>
            <ac:picMk id="2" creationId="{C4D97383-FC51-411C-8C78-A64C203792A8}"/>
          </ac:picMkLst>
        </pc:picChg>
        <pc:picChg chg="add del mod">
          <ac:chgData name="A2962" userId="S::a2962@365word.vip::2e85d08b-4339-4967-beb0-309111e7e1b3" providerId="AD" clId="Web-{167D977E-23E4-78DA-1CEB-A8C5A56C6683}" dt="2020-08-21T01:08:29.959" v="13"/>
          <ac:picMkLst>
            <pc:docMk/>
            <pc:sldMk cId="3435636860" sldId="527"/>
            <ac:picMk id="4" creationId="{C9E6CCB5-4D18-41FE-BE22-A1E4C0DE5DE2}"/>
          </ac:picMkLst>
        </pc:picChg>
        <pc:picChg chg="add mod">
          <ac:chgData name="A2962" userId="S::a2962@365word.vip::2e85d08b-4339-4967-beb0-309111e7e1b3" providerId="AD" clId="Web-{167D977E-23E4-78DA-1CEB-A8C5A56C6683}" dt="2020-08-21T01:08:39.601" v="16" actId="14100"/>
          <ac:picMkLst>
            <pc:docMk/>
            <pc:sldMk cId="3435636860" sldId="527"/>
            <ac:picMk id="6" creationId="{1BC61EB4-BBF4-452A-B401-D92C38BB2DAB}"/>
          </ac:picMkLst>
        </pc:picChg>
      </pc:sldChg>
      <pc:sldChg chg="addSp modSp">
        <pc:chgData name="A2962" userId="S::a2962@365word.vip::2e85d08b-4339-4967-beb0-309111e7e1b3" providerId="AD" clId="Web-{167D977E-23E4-78DA-1CEB-A8C5A56C6683}" dt="2020-08-21T01:09:39.434" v="25"/>
        <pc:sldMkLst>
          <pc:docMk/>
          <pc:sldMk cId="2973658751" sldId="529"/>
        </pc:sldMkLst>
        <pc:graphicFrameChg chg="mod modGraphic">
          <ac:chgData name="A2962" userId="S::a2962@365word.vip::2e85d08b-4339-4967-beb0-309111e7e1b3" providerId="AD" clId="Web-{167D977E-23E4-78DA-1CEB-A8C5A56C6683}" dt="2020-08-21T01:09:39.434" v="25"/>
          <ac:graphicFrameMkLst>
            <pc:docMk/>
            <pc:sldMk cId="2973658751" sldId="529"/>
            <ac:graphicFrameMk id="7" creationId="{3DBA4B99-0B15-4F13-9C1D-50B3394F4F16}"/>
          </ac:graphicFrameMkLst>
        </pc:graphicFrameChg>
        <pc:picChg chg="add mod">
          <ac:chgData name="A2962" userId="S::a2962@365word.vip::2e85d08b-4339-4967-beb0-309111e7e1b3" providerId="AD" clId="Web-{167D977E-23E4-78DA-1CEB-A8C5A56C6683}" dt="2020-08-21T01:09:23.995" v="22" actId="14100"/>
          <ac:picMkLst>
            <pc:docMk/>
            <pc:sldMk cId="2973658751" sldId="529"/>
            <ac:picMk id="2" creationId="{BBF55C5C-BC53-4F08-892F-F442C27FB298}"/>
          </ac:picMkLst>
        </pc:picChg>
      </pc:sldChg>
      <pc:sldChg chg="addSp delSp modSp add replId">
        <pc:chgData name="A2962" userId="S::a2962@365word.vip::2e85d08b-4339-4967-beb0-309111e7e1b3" providerId="AD" clId="Web-{167D977E-23E4-78DA-1CEB-A8C5A56C6683}" dt="2020-08-21T01:11:16.067" v="46" actId="14100"/>
        <pc:sldMkLst>
          <pc:docMk/>
          <pc:sldMk cId="675639171" sldId="544"/>
        </pc:sldMkLst>
        <pc:spChg chg="mod">
          <ac:chgData name="A2962" userId="S::a2962@365word.vip::2e85d08b-4339-4967-beb0-309111e7e1b3" providerId="AD" clId="Web-{167D977E-23E4-78DA-1CEB-A8C5A56C6683}" dt="2020-08-21T01:10:17.593" v="39" actId="20577"/>
          <ac:spMkLst>
            <pc:docMk/>
            <pc:sldMk cId="675639171" sldId="544"/>
            <ac:spMk id="3" creationId="{FB7ED61F-9315-4F8F-A88C-D0EECDC203B6}"/>
          </ac:spMkLst>
        </pc:spChg>
        <pc:graphicFrameChg chg="del">
          <ac:chgData name="A2962" userId="S::a2962@365word.vip::2e85d08b-4339-4967-beb0-309111e7e1b3" providerId="AD" clId="Web-{167D977E-23E4-78DA-1CEB-A8C5A56C6683}" dt="2020-08-21T01:10:56.799" v="43"/>
          <ac:graphicFrameMkLst>
            <pc:docMk/>
            <pc:sldMk cId="675639171" sldId="544"/>
            <ac:graphicFrameMk id="7" creationId="{3DBA4B99-0B15-4F13-9C1D-50B3394F4F16}"/>
          </ac:graphicFrameMkLst>
        </pc:graphicFrameChg>
        <pc:picChg chg="del">
          <ac:chgData name="A2962" userId="S::a2962@365word.vip::2e85d08b-4339-4967-beb0-309111e7e1b3" providerId="AD" clId="Web-{167D977E-23E4-78DA-1CEB-A8C5A56C6683}" dt="2020-08-21T01:10:54.455" v="42"/>
          <ac:picMkLst>
            <pc:docMk/>
            <pc:sldMk cId="675639171" sldId="544"/>
            <ac:picMk id="2" creationId="{BBF55C5C-BC53-4F08-892F-F442C27FB298}"/>
          </ac:picMkLst>
        </pc:picChg>
        <pc:picChg chg="add mod">
          <ac:chgData name="A2962" userId="S::a2962@365word.vip::2e85d08b-4339-4967-beb0-309111e7e1b3" providerId="AD" clId="Web-{167D977E-23E4-78DA-1CEB-A8C5A56C6683}" dt="2020-08-21T01:11:16.067" v="46" actId="14100"/>
          <ac:picMkLst>
            <pc:docMk/>
            <pc:sldMk cId="675639171" sldId="544"/>
            <ac:picMk id="5" creationId="{BAC67417-5B48-4F47-89B1-D726A07CFED6}"/>
          </ac:picMkLst>
        </pc:picChg>
      </pc:sldChg>
    </pc:docChg>
  </pc:docChgLst>
  <pc:docChgLst>
    <pc:chgData name="김율" userId="4f468a9e-f1d8-44d0-8dff-27f9a8878844" providerId="ADAL" clId="{93E86E9F-337B-4F62-BA9D-19A745A44B73}"/>
    <pc:docChg chg="undo custSel modSld">
      <pc:chgData name="김율" userId="4f468a9e-f1d8-44d0-8dff-27f9a8878844" providerId="ADAL" clId="{93E86E9F-337B-4F62-BA9D-19A745A44B73}" dt="2020-02-14T09:31:30.018" v="892" actId="6549"/>
      <pc:docMkLst>
        <pc:docMk/>
      </pc:docMkLst>
      <pc:sldChg chg="modSp">
        <pc:chgData name="김율" userId="4f468a9e-f1d8-44d0-8dff-27f9a8878844" providerId="ADAL" clId="{93E86E9F-337B-4F62-BA9D-19A745A44B73}" dt="2020-02-14T09:04:23.574" v="429" actId="1036"/>
        <pc:sldMkLst>
          <pc:docMk/>
          <pc:sldMk cId="2474678988" sldId="256"/>
        </pc:sldMkLst>
        <pc:spChg chg="mod">
          <ac:chgData name="김율" userId="4f468a9e-f1d8-44d0-8dff-27f9a8878844" providerId="ADAL" clId="{93E86E9F-337B-4F62-BA9D-19A745A44B73}" dt="2020-02-14T09:04:23.574" v="429" actId="1036"/>
          <ac:spMkLst>
            <pc:docMk/>
            <pc:sldMk cId="2474678988" sldId="256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04:23.574" v="429" actId="1036"/>
          <ac:spMkLst>
            <pc:docMk/>
            <pc:sldMk cId="2474678988" sldId="256"/>
            <ac:spMk id="3" creationId="{2161985B-9B6A-4572-82BC-68F0DD60674D}"/>
          </ac:spMkLst>
        </pc:spChg>
      </pc:sldChg>
      <pc:sldChg chg="addSp delSp modSp setBg">
        <pc:chgData name="김율" userId="4f468a9e-f1d8-44d0-8dff-27f9a8878844" providerId="ADAL" clId="{93E86E9F-337B-4F62-BA9D-19A745A44B73}" dt="2020-02-14T09:06:46.704" v="461" actId="1076"/>
        <pc:sldMkLst>
          <pc:docMk/>
          <pc:sldMk cId="2727866118" sldId="526"/>
        </pc:sldMkLst>
        <pc:spChg chg="mod">
          <ac:chgData name="김율" userId="4f468a9e-f1d8-44d0-8dff-27f9a8878844" providerId="ADAL" clId="{93E86E9F-337B-4F62-BA9D-19A745A44B73}" dt="2020-02-14T08:36:44.586" v="91" actId="20577"/>
          <ac:spMkLst>
            <pc:docMk/>
            <pc:sldMk cId="2727866118" sldId="526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06:17.303" v="431" actId="255"/>
          <ac:spMkLst>
            <pc:docMk/>
            <pc:sldMk cId="2727866118" sldId="526"/>
            <ac:spMk id="3" creationId="{FB7ED61F-9315-4F8F-A88C-D0EECDC203B6}"/>
          </ac:spMkLst>
        </pc:spChg>
        <pc:spChg chg="del">
          <ac:chgData name="김율" userId="4f468a9e-f1d8-44d0-8dff-27f9a8878844" providerId="ADAL" clId="{93E86E9F-337B-4F62-BA9D-19A745A44B73}" dt="2020-02-14T08:39:11.020" v="97" actId="478"/>
          <ac:spMkLst>
            <pc:docMk/>
            <pc:sldMk cId="2727866118" sldId="526"/>
            <ac:spMk id="5" creationId="{00000000-0000-0000-0000-000000000000}"/>
          </ac:spMkLst>
        </pc:spChg>
        <pc:spChg chg="del">
          <ac:chgData name="김율" userId="4f468a9e-f1d8-44d0-8dff-27f9a8878844" providerId="ADAL" clId="{93E86E9F-337B-4F62-BA9D-19A745A44B73}" dt="2020-02-14T08:39:11.020" v="97" actId="478"/>
          <ac:spMkLst>
            <pc:docMk/>
            <pc:sldMk cId="2727866118" sldId="526"/>
            <ac:spMk id="7" creationId="{00000000-0000-0000-0000-000000000000}"/>
          </ac:spMkLst>
        </pc:spChg>
        <pc:spChg chg="del">
          <ac:chgData name="김율" userId="4f468a9e-f1d8-44d0-8dff-27f9a8878844" providerId="ADAL" clId="{93E86E9F-337B-4F62-BA9D-19A745A44B73}" dt="2020-02-14T08:39:11.020" v="97" actId="478"/>
          <ac:spMkLst>
            <pc:docMk/>
            <pc:sldMk cId="2727866118" sldId="526"/>
            <ac:spMk id="9" creationId="{00000000-0000-0000-0000-000000000000}"/>
          </ac:spMkLst>
        </pc:spChg>
        <pc:spChg chg="add mod">
          <ac:chgData name="김율" userId="4f468a9e-f1d8-44d0-8dff-27f9a8878844" providerId="ADAL" clId="{93E86E9F-337B-4F62-BA9D-19A745A44B73}" dt="2020-02-14T08:37:53.426" v="93" actId="14100"/>
          <ac:spMkLst>
            <pc:docMk/>
            <pc:sldMk cId="2727866118" sldId="526"/>
            <ac:spMk id="10" creationId="{001E7B6C-25B9-493D-8F10-72F9A8319092}"/>
          </ac:spMkLst>
        </pc:spChg>
        <pc:spChg chg="add mod">
          <ac:chgData name="김율" userId="4f468a9e-f1d8-44d0-8dff-27f9a8878844" providerId="ADAL" clId="{93E86E9F-337B-4F62-BA9D-19A745A44B73}" dt="2020-02-14T09:06:46.704" v="461" actId="1076"/>
          <ac:spMkLst>
            <pc:docMk/>
            <pc:sldMk cId="2727866118" sldId="526"/>
            <ac:spMk id="16" creationId="{B3108392-4731-4B9D-B260-B37C2A1B54D7}"/>
          </ac:spMkLst>
        </pc:spChg>
        <pc:picChg chg="del">
          <ac:chgData name="김율" userId="4f468a9e-f1d8-44d0-8dff-27f9a8878844" providerId="ADAL" clId="{93E86E9F-337B-4F62-BA9D-19A745A44B73}" dt="2020-02-14T08:39:04.940" v="94" actId="478"/>
          <ac:picMkLst>
            <pc:docMk/>
            <pc:sldMk cId="2727866118" sldId="526"/>
            <ac:picMk id="4" creationId="{00000000-0000-0000-0000-000000000000}"/>
          </ac:picMkLst>
        </pc:picChg>
        <pc:picChg chg="del">
          <ac:chgData name="김율" userId="4f468a9e-f1d8-44d0-8dff-27f9a8878844" providerId="ADAL" clId="{93E86E9F-337B-4F62-BA9D-19A745A44B73}" dt="2020-02-14T08:39:06.649" v="95" actId="478"/>
          <ac:picMkLst>
            <pc:docMk/>
            <pc:sldMk cId="2727866118" sldId="526"/>
            <ac:picMk id="6" creationId="{00000000-0000-0000-0000-000000000000}"/>
          </ac:picMkLst>
        </pc:picChg>
        <pc:picChg chg="del">
          <ac:chgData name="김율" userId="4f468a9e-f1d8-44d0-8dff-27f9a8878844" providerId="ADAL" clId="{93E86E9F-337B-4F62-BA9D-19A745A44B73}" dt="2020-02-14T08:39:08.287" v="96" actId="478"/>
          <ac:picMkLst>
            <pc:docMk/>
            <pc:sldMk cId="2727866118" sldId="526"/>
            <ac:picMk id="8" creationId="{00000000-0000-0000-0000-000000000000}"/>
          </ac:picMkLst>
        </pc:picChg>
        <pc:picChg chg="add del mod">
          <ac:chgData name="김율" userId="4f468a9e-f1d8-44d0-8dff-27f9a8878844" providerId="ADAL" clId="{93E86E9F-337B-4F62-BA9D-19A745A44B73}" dt="2020-02-14T08:39:17.397" v="102" actId="478"/>
          <ac:picMkLst>
            <pc:docMk/>
            <pc:sldMk cId="2727866118" sldId="526"/>
            <ac:picMk id="1026" creationId="{10ABDE3D-19A6-46D2-8469-5C7F9702A2A1}"/>
          </ac:picMkLst>
        </pc:picChg>
        <pc:picChg chg="add del mod">
          <ac:chgData name="김율" userId="4f468a9e-f1d8-44d0-8dff-27f9a8878844" providerId="ADAL" clId="{93E86E9F-337B-4F62-BA9D-19A745A44B73}" dt="2020-02-14T08:40:36.500" v="105" actId="478"/>
          <ac:picMkLst>
            <pc:docMk/>
            <pc:sldMk cId="2727866118" sldId="526"/>
            <ac:picMk id="1028" creationId="{9402A5E1-4C8F-4EE5-A9C6-49CC19174B06}"/>
          </ac:picMkLst>
        </pc:picChg>
        <pc:cxnChg chg="add mod">
          <ac:chgData name="김율" userId="4f468a9e-f1d8-44d0-8dff-27f9a8878844" providerId="ADAL" clId="{93E86E9F-337B-4F62-BA9D-19A745A44B73}" dt="2020-02-14T08:47:05.334" v="159" actId="1035"/>
          <ac:cxnSpMkLst>
            <pc:docMk/>
            <pc:sldMk cId="2727866118" sldId="526"/>
            <ac:cxnSpMk id="13" creationId="{BF30E374-E60F-4668-B942-76B788F217D5}"/>
          </ac:cxnSpMkLst>
        </pc:cxnChg>
      </pc:sldChg>
      <pc:sldChg chg="addSp delSp modSp">
        <pc:chgData name="김율" userId="4f468a9e-f1d8-44d0-8dff-27f9a8878844" providerId="ADAL" clId="{93E86E9F-337B-4F62-BA9D-19A745A44B73}" dt="2020-02-14T09:16:42.541" v="596" actId="255"/>
        <pc:sldMkLst>
          <pc:docMk/>
          <pc:sldMk cId="3435636860" sldId="527"/>
        </pc:sldMkLst>
        <pc:spChg chg="del mod">
          <ac:chgData name="김율" userId="4f468a9e-f1d8-44d0-8dff-27f9a8878844" providerId="ADAL" clId="{93E86E9F-337B-4F62-BA9D-19A745A44B73}" dt="2020-02-14T08:49:53.423" v="217" actId="478"/>
          <ac:spMkLst>
            <pc:docMk/>
            <pc:sldMk cId="3435636860" sldId="527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16:42.541" v="596" actId="255"/>
          <ac:spMkLst>
            <pc:docMk/>
            <pc:sldMk cId="3435636860" sldId="527"/>
            <ac:spMk id="3" creationId="{FB7ED61F-9315-4F8F-A88C-D0EECDC203B6}"/>
          </ac:spMkLst>
        </pc:spChg>
        <pc:spChg chg="add del mod">
          <ac:chgData name="김율" userId="4f468a9e-f1d8-44d0-8dff-27f9a8878844" providerId="ADAL" clId="{93E86E9F-337B-4F62-BA9D-19A745A44B73}" dt="2020-02-14T08:52:27.962" v="275" actId="478"/>
          <ac:spMkLst>
            <pc:docMk/>
            <pc:sldMk cId="3435636860" sldId="527"/>
            <ac:spMk id="6" creationId="{B8273AC8-7684-47E5-8FB2-88427A6C03B6}"/>
          </ac:spMkLst>
        </pc:spChg>
        <pc:spChg chg="add del mod">
          <ac:chgData name="김율" userId="4f468a9e-f1d8-44d0-8dff-27f9a8878844" providerId="ADAL" clId="{93E86E9F-337B-4F62-BA9D-19A745A44B73}" dt="2020-02-14T08:52:29.898" v="276" actId="478"/>
          <ac:spMkLst>
            <pc:docMk/>
            <pc:sldMk cId="3435636860" sldId="527"/>
            <ac:spMk id="7" creationId="{964D6D1D-5F26-4B8A-A0A8-9BD4608E5920}"/>
          </ac:spMkLst>
        </pc:spChg>
        <pc:spChg chg="add del">
          <ac:chgData name="김율" userId="4f468a9e-f1d8-44d0-8dff-27f9a8878844" providerId="ADAL" clId="{93E86E9F-337B-4F62-BA9D-19A745A44B73}" dt="2020-02-14T08:51:36.859" v="259"/>
          <ac:spMkLst>
            <pc:docMk/>
            <pc:sldMk cId="3435636860" sldId="527"/>
            <ac:spMk id="8" creationId="{16E66FDF-E66A-4E89-9711-DD71A89A8F13}"/>
          </ac:spMkLst>
        </pc:spChg>
        <pc:spChg chg="add del mod">
          <ac:chgData name="김율" userId="4f468a9e-f1d8-44d0-8dff-27f9a8878844" providerId="ADAL" clId="{93E86E9F-337B-4F62-BA9D-19A745A44B73}" dt="2020-02-14T08:52:11.942" v="264" actId="478"/>
          <ac:spMkLst>
            <pc:docMk/>
            <pc:sldMk cId="3435636860" sldId="527"/>
            <ac:spMk id="9" creationId="{27CEBD41-4B7A-437D-AA80-D10A594889B6}"/>
          </ac:spMkLst>
        </pc:spChg>
        <pc:spChg chg="add del mod">
          <ac:chgData name="김율" userId="4f468a9e-f1d8-44d0-8dff-27f9a8878844" providerId="ADAL" clId="{93E86E9F-337B-4F62-BA9D-19A745A44B73}" dt="2020-02-14T09:10:47.698" v="587" actId="478"/>
          <ac:spMkLst>
            <pc:docMk/>
            <pc:sldMk cId="3435636860" sldId="527"/>
            <ac:spMk id="10" creationId="{0BE00A00-C6F6-4CDB-BF72-454F26792A3E}"/>
          </ac:spMkLst>
        </pc:spChg>
        <pc:spChg chg="add del mod">
          <ac:chgData name="김율" userId="4f468a9e-f1d8-44d0-8dff-27f9a8878844" providerId="ADAL" clId="{93E86E9F-337B-4F62-BA9D-19A745A44B73}" dt="2020-02-14T09:10:50.331" v="588" actId="478"/>
          <ac:spMkLst>
            <pc:docMk/>
            <pc:sldMk cId="3435636860" sldId="527"/>
            <ac:spMk id="11" creationId="{DF54E7B3-1225-41F1-8B09-16C4AAF1B652}"/>
          </ac:spMkLst>
        </pc:spChg>
        <pc:spChg chg="add del mod">
          <ac:chgData name="김율" userId="4f468a9e-f1d8-44d0-8dff-27f9a8878844" providerId="ADAL" clId="{93E86E9F-337B-4F62-BA9D-19A745A44B73}" dt="2020-02-14T09:10:54.175" v="589" actId="478"/>
          <ac:spMkLst>
            <pc:docMk/>
            <pc:sldMk cId="3435636860" sldId="527"/>
            <ac:spMk id="13" creationId="{57221D21-880D-4CD1-9877-9523E2005E3C}"/>
          </ac:spMkLst>
        </pc:spChg>
        <pc:spChg chg="add del mod">
          <ac:chgData name="김율" userId="4f468a9e-f1d8-44d0-8dff-27f9a8878844" providerId="ADAL" clId="{93E86E9F-337B-4F62-BA9D-19A745A44B73}" dt="2020-02-14T09:10:54.175" v="589" actId="478"/>
          <ac:spMkLst>
            <pc:docMk/>
            <pc:sldMk cId="3435636860" sldId="527"/>
            <ac:spMk id="15" creationId="{111F6AF1-21FB-4B14-951F-3C6D88EC732B}"/>
          </ac:spMkLst>
        </pc:spChg>
        <pc:graphicFrameChg chg="add">
          <ac:chgData name="김율" userId="4f468a9e-f1d8-44d0-8dff-27f9a8878844" providerId="ADAL" clId="{93E86E9F-337B-4F62-BA9D-19A745A44B73}" dt="2020-02-14T09:10:54.690" v="590"/>
          <ac:graphicFrameMkLst>
            <pc:docMk/>
            <pc:sldMk cId="3435636860" sldId="527"/>
            <ac:graphicFrameMk id="16" creationId="{2C3552AA-9BFD-4309-B55C-E1E9B76B1CAA}"/>
          </ac:graphicFrameMkLst>
        </pc:graphicFrameChg>
        <pc:cxnChg chg="add del">
          <ac:chgData name="김율" userId="4f468a9e-f1d8-44d0-8dff-27f9a8878844" providerId="ADAL" clId="{93E86E9F-337B-4F62-BA9D-19A745A44B73}" dt="2020-02-14T08:49:51.484" v="216" actId="478"/>
          <ac:cxnSpMkLst>
            <pc:docMk/>
            <pc:sldMk cId="3435636860" sldId="527"/>
            <ac:cxnSpMk id="4" creationId="{2398B7B5-8C3B-489F-9718-9D1734C0B7F8}"/>
          </ac:cxnSpMkLst>
        </pc:cxnChg>
        <pc:cxnChg chg="add">
          <ac:chgData name="김율" userId="4f468a9e-f1d8-44d0-8dff-27f9a8878844" providerId="ADAL" clId="{93E86E9F-337B-4F62-BA9D-19A745A44B73}" dt="2020-02-14T08:49:55.558" v="218"/>
          <ac:cxnSpMkLst>
            <pc:docMk/>
            <pc:sldMk cId="3435636860" sldId="527"/>
            <ac:cxnSpMk id="5" creationId="{AB10D5CF-F2BD-4F40-AC46-D6265F299F86}"/>
          </ac:cxnSpMkLst>
        </pc:cxnChg>
      </pc:sldChg>
      <pc:sldChg chg="addSp modSp">
        <pc:chgData name="김율" userId="4f468a9e-f1d8-44d0-8dff-27f9a8878844" providerId="ADAL" clId="{93E86E9F-337B-4F62-BA9D-19A745A44B73}" dt="2020-02-14T09:17:35.266" v="633"/>
        <pc:sldMkLst>
          <pc:docMk/>
          <pc:sldMk cId="392429272" sldId="528"/>
        </pc:sldMkLst>
        <pc:spChg chg="mod">
          <ac:chgData name="김율" userId="4f468a9e-f1d8-44d0-8dff-27f9a8878844" providerId="ADAL" clId="{93E86E9F-337B-4F62-BA9D-19A745A44B73}" dt="2020-02-14T09:11:30.296" v="593" actId="255"/>
          <ac:spMkLst>
            <pc:docMk/>
            <pc:sldMk cId="392429272" sldId="528"/>
            <ac:spMk id="3" creationId="{FB7ED61F-9315-4F8F-A88C-D0EECDC203B6}"/>
          </ac:spMkLst>
        </pc:spChg>
        <pc:spChg chg="add mod">
          <ac:chgData name="김율" userId="4f468a9e-f1d8-44d0-8dff-27f9a8878844" providerId="ADAL" clId="{93E86E9F-337B-4F62-BA9D-19A745A44B73}" dt="2020-02-14T09:17:35.266" v="633"/>
          <ac:spMkLst>
            <pc:docMk/>
            <pc:sldMk cId="392429272" sldId="528"/>
            <ac:spMk id="17" creationId="{EF5FB384-1635-466D-A26A-33103C521FE3}"/>
          </ac:spMkLst>
        </pc:spChg>
        <pc:cxnChg chg="add">
          <ac:chgData name="김율" userId="4f468a9e-f1d8-44d0-8dff-27f9a8878844" providerId="ADAL" clId="{93E86E9F-337B-4F62-BA9D-19A745A44B73}" dt="2020-02-14T08:54:23.119" v="320"/>
          <ac:cxnSpMkLst>
            <pc:docMk/>
            <pc:sldMk cId="392429272" sldId="528"/>
            <ac:cxnSpMk id="16" creationId="{B10A5432-C094-430A-B9C5-78AA032834D5}"/>
          </ac:cxnSpMkLst>
        </pc:cxnChg>
      </pc:sldChg>
      <pc:sldChg chg="addSp delSp modSp">
        <pc:chgData name="김율" userId="4f468a9e-f1d8-44d0-8dff-27f9a8878844" providerId="ADAL" clId="{93E86E9F-337B-4F62-BA9D-19A745A44B73}" dt="2020-02-14T09:16:48.660" v="597" actId="255"/>
        <pc:sldMkLst>
          <pc:docMk/>
          <pc:sldMk cId="2973658751" sldId="529"/>
        </pc:sldMkLst>
        <pc:spChg chg="del">
          <ac:chgData name="김율" userId="4f468a9e-f1d8-44d0-8dff-27f9a8878844" providerId="ADAL" clId="{93E86E9F-337B-4F62-BA9D-19A745A44B73}" dt="2020-02-14T08:53:08.396" v="313" actId="478"/>
          <ac:spMkLst>
            <pc:docMk/>
            <pc:sldMk cId="2973658751" sldId="529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16:48.660" v="597" actId="255"/>
          <ac:spMkLst>
            <pc:docMk/>
            <pc:sldMk cId="2973658751" sldId="529"/>
            <ac:spMk id="3" creationId="{FB7ED61F-9315-4F8F-A88C-D0EECDC203B6}"/>
          </ac:spMkLst>
        </pc:spChg>
        <pc:spChg chg="add del mod">
          <ac:chgData name="김율" userId="4f468a9e-f1d8-44d0-8dff-27f9a8878844" providerId="ADAL" clId="{93E86E9F-337B-4F62-BA9D-19A745A44B73}" dt="2020-02-14T09:11:05.420" v="591" actId="478"/>
          <ac:spMkLst>
            <pc:docMk/>
            <pc:sldMk cId="2973658751" sldId="529"/>
            <ac:spMk id="5" creationId="{A3B62F12-7AC2-45E5-82B8-3AF89591A27C}"/>
          </ac:spMkLst>
        </pc:spChg>
        <pc:spChg chg="add del mod">
          <ac:chgData name="김율" userId="4f468a9e-f1d8-44d0-8dff-27f9a8878844" providerId="ADAL" clId="{93E86E9F-337B-4F62-BA9D-19A745A44B73}" dt="2020-02-14T09:11:05.420" v="591" actId="478"/>
          <ac:spMkLst>
            <pc:docMk/>
            <pc:sldMk cId="2973658751" sldId="529"/>
            <ac:spMk id="6" creationId="{3194B916-AA33-4F40-8AF5-DD359A765CA5}"/>
          </ac:spMkLst>
        </pc:spChg>
        <pc:graphicFrameChg chg="add">
          <ac:chgData name="김율" userId="4f468a9e-f1d8-44d0-8dff-27f9a8878844" providerId="ADAL" clId="{93E86E9F-337B-4F62-BA9D-19A745A44B73}" dt="2020-02-14T09:11:05.930" v="592"/>
          <ac:graphicFrameMkLst>
            <pc:docMk/>
            <pc:sldMk cId="2973658751" sldId="529"/>
            <ac:graphicFrameMk id="7" creationId="{3DBA4B99-0B15-4F13-9C1D-50B3394F4F16}"/>
          </ac:graphicFrameMkLst>
        </pc:graphicFrameChg>
        <pc:cxnChg chg="add mod">
          <ac:chgData name="김율" userId="4f468a9e-f1d8-44d0-8dff-27f9a8878844" providerId="ADAL" clId="{93E86E9F-337B-4F62-BA9D-19A745A44B73}" dt="2020-02-14T08:53:23.084" v="315" actId="14100"/>
          <ac:cxnSpMkLst>
            <pc:docMk/>
            <pc:sldMk cId="2973658751" sldId="529"/>
            <ac:cxnSpMk id="4" creationId="{B92801FB-A7E0-4908-A30D-37F8E5D895DC}"/>
          </ac:cxnSpMkLst>
        </pc:cxnChg>
      </pc:sldChg>
      <pc:sldChg chg="addSp delSp modSp">
        <pc:chgData name="김율" userId="4f468a9e-f1d8-44d0-8dff-27f9a8878844" providerId="ADAL" clId="{93E86E9F-337B-4F62-BA9D-19A745A44B73}" dt="2020-02-14T09:20:03.100" v="727" actId="14734"/>
        <pc:sldMkLst>
          <pc:docMk/>
          <pc:sldMk cId="718480940" sldId="530"/>
        </pc:sldMkLst>
        <pc:spChg chg="del">
          <ac:chgData name="김율" userId="4f468a9e-f1d8-44d0-8dff-27f9a8878844" providerId="ADAL" clId="{93E86E9F-337B-4F62-BA9D-19A745A44B73}" dt="2020-02-14T08:54:15.495" v="318" actId="478"/>
          <ac:spMkLst>
            <pc:docMk/>
            <pc:sldMk cId="718480940" sldId="530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18:04.481" v="634" actId="255"/>
          <ac:spMkLst>
            <pc:docMk/>
            <pc:sldMk cId="718480940" sldId="530"/>
            <ac:spMk id="4" creationId="{FB7ED61F-9315-4F8F-A88C-D0EECDC203B6}"/>
          </ac:spMkLst>
        </pc:spChg>
        <pc:spChg chg="del mod">
          <ac:chgData name="김율" userId="4f468a9e-f1d8-44d0-8dff-27f9a8878844" providerId="ADAL" clId="{93E86E9F-337B-4F62-BA9D-19A745A44B73}" dt="2020-02-14T09:19:46.151" v="717" actId="478"/>
          <ac:spMkLst>
            <pc:docMk/>
            <pc:sldMk cId="718480940" sldId="530"/>
            <ac:spMk id="5" creationId="{5CAF6820-46F8-4814-801E-8E9206DF3CBE}"/>
          </ac:spMkLst>
        </pc:spChg>
        <pc:spChg chg="del">
          <ac:chgData name="김율" userId="4f468a9e-f1d8-44d0-8dff-27f9a8878844" providerId="ADAL" clId="{93E86E9F-337B-4F62-BA9D-19A745A44B73}" dt="2020-02-14T08:54:18.254" v="319" actId="478"/>
          <ac:spMkLst>
            <pc:docMk/>
            <pc:sldMk cId="718480940" sldId="530"/>
            <ac:spMk id="6" creationId="{00000000-0000-0000-0000-000000000000}"/>
          </ac:spMkLst>
        </pc:spChg>
        <pc:spChg chg="add mod">
          <ac:chgData name="김율" userId="4f468a9e-f1d8-44d0-8dff-27f9a8878844" providerId="ADAL" clId="{93E86E9F-337B-4F62-BA9D-19A745A44B73}" dt="2020-02-14T09:19:54.691" v="725"/>
          <ac:spMkLst>
            <pc:docMk/>
            <pc:sldMk cId="718480940" sldId="530"/>
            <ac:spMk id="11" creationId="{B6B9C294-CC34-4EF1-B2AD-BE31FA6ACE62}"/>
          </ac:spMkLst>
        </pc:spChg>
        <pc:graphicFrameChg chg="add del mod modGraphic">
          <ac:chgData name="김율" userId="4f468a9e-f1d8-44d0-8dff-27f9a8878844" providerId="ADAL" clId="{93E86E9F-337B-4F62-BA9D-19A745A44B73}" dt="2020-02-14T09:12:31.330" v="594" actId="478"/>
          <ac:graphicFrameMkLst>
            <pc:docMk/>
            <pc:sldMk cId="718480940" sldId="530"/>
            <ac:graphicFrameMk id="8" creationId="{24446AC7-B3FE-4824-8252-59A28CD4F07B}"/>
          </ac:graphicFrameMkLst>
        </pc:graphicFrameChg>
        <pc:graphicFrameChg chg="add del mod modGraphic">
          <ac:chgData name="김율" userId="4f468a9e-f1d8-44d0-8dff-27f9a8878844" providerId="ADAL" clId="{93E86E9F-337B-4F62-BA9D-19A745A44B73}" dt="2020-02-14T09:12:31.330" v="594" actId="478"/>
          <ac:graphicFrameMkLst>
            <pc:docMk/>
            <pc:sldMk cId="718480940" sldId="530"/>
            <ac:graphicFrameMk id="9" creationId="{0E5A0552-1648-425C-BCF6-D0D688F4C3CC}"/>
          </ac:graphicFrameMkLst>
        </pc:graphicFrameChg>
        <pc:graphicFrameChg chg="add mod modGraphic">
          <ac:chgData name="김율" userId="4f468a9e-f1d8-44d0-8dff-27f9a8878844" providerId="ADAL" clId="{93E86E9F-337B-4F62-BA9D-19A745A44B73}" dt="2020-02-14T09:20:03.100" v="727" actId="14734"/>
          <ac:graphicFrameMkLst>
            <pc:docMk/>
            <pc:sldMk cId="718480940" sldId="530"/>
            <ac:graphicFrameMk id="10" creationId="{D5C47FB9-11FC-493A-BC0D-9DF264451B2A}"/>
          </ac:graphicFrameMkLst>
        </pc:graphicFrameChg>
        <pc:cxnChg chg="add">
          <ac:chgData name="김율" userId="4f468a9e-f1d8-44d0-8dff-27f9a8878844" providerId="ADAL" clId="{93E86E9F-337B-4F62-BA9D-19A745A44B73}" dt="2020-02-14T08:54:27.511" v="322"/>
          <ac:cxnSpMkLst>
            <pc:docMk/>
            <pc:sldMk cId="718480940" sldId="530"/>
            <ac:cxnSpMk id="7" creationId="{8418D8EF-7CA3-41B1-9895-5630D5F72AA5}"/>
          </ac:cxnSpMkLst>
        </pc:cxnChg>
      </pc:sldChg>
      <pc:sldChg chg="addSp delSp modSp">
        <pc:chgData name="김율" userId="4f468a9e-f1d8-44d0-8dff-27f9a8878844" providerId="ADAL" clId="{93E86E9F-337B-4F62-BA9D-19A745A44B73}" dt="2020-02-14T09:31:09.697" v="891" actId="14100"/>
        <pc:sldMkLst>
          <pc:docMk/>
          <pc:sldMk cId="1885002771" sldId="531"/>
        </pc:sldMkLst>
        <pc:spChg chg="mod">
          <ac:chgData name="김율" userId="4f468a9e-f1d8-44d0-8dff-27f9a8878844" providerId="ADAL" clId="{93E86E9F-337B-4F62-BA9D-19A745A44B73}" dt="2020-02-14T09:28:05.477" v="790" actId="255"/>
          <ac:spMkLst>
            <pc:docMk/>
            <pc:sldMk cId="1885002771" sldId="531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5:59.996" v="760" actId="1076"/>
          <ac:spMkLst>
            <pc:docMk/>
            <pc:sldMk cId="1885002771" sldId="531"/>
            <ac:spMk id="4" creationId="{00000000-0000-0000-0000-000000000000}"/>
          </ac:spMkLst>
        </pc:spChg>
        <pc:picChg chg="mod">
          <ac:chgData name="김율" userId="4f468a9e-f1d8-44d0-8dff-27f9a8878844" providerId="ADAL" clId="{93E86E9F-337B-4F62-BA9D-19A745A44B73}" dt="2020-02-14T09:31:09.697" v="891" actId="14100"/>
          <ac:picMkLst>
            <pc:docMk/>
            <pc:sldMk cId="1885002771" sldId="531"/>
            <ac:picMk id="2" creationId="{00000000-0000-0000-0000-000000000000}"/>
          </ac:picMkLst>
        </pc:picChg>
        <pc:cxnChg chg="add del">
          <ac:chgData name="김율" userId="4f468a9e-f1d8-44d0-8dff-27f9a8878844" providerId="ADAL" clId="{93E86E9F-337B-4F62-BA9D-19A745A44B73}" dt="2020-02-14T09:25:52.157" v="757"/>
          <ac:cxnSpMkLst>
            <pc:docMk/>
            <pc:sldMk cId="1885002771" sldId="531"/>
            <ac:cxnSpMk id="5" creationId="{792694FC-C57E-46BF-8B9D-479B8D4FCD0D}"/>
          </ac:cxnSpMkLst>
        </pc:cxnChg>
        <pc:cxnChg chg="add">
          <ac:chgData name="김율" userId="4f468a9e-f1d8-44d0-8dff-27f9a8878844" providerId="ADAL" clId="{93E86E9F-337B-4F62-BA9D-19A745A44B73}" dt="2020-02-14T09:25:55.187" v="759"/>
          <ac:cxnSpMkLst>
            <pc:docMk/>
            <pc:sldMk cId="1885002771" sldId="531"/>
            <ac:cxnSpMk id="6" creationId="{36960EA4-B9F2-495A-BB53-6F78286CAE33}"/>
          </ac:cxnSpMkLst>
        </pc:cxnChg>
      </pc:sldChg>
      <pc:sldChg chg="addSp modSp">
        <pc:chgData name="김율" userId="4f468a9e-f1d8-44d0-8dff-27f9a8878844" providerId="ADAL" clId="{93E86E9F-337B-4F62-BA9D-19A745A44B73}" dt="2020-02-14T09:30:41.955" v="888" actId="1076"/>
        <pc:sldMkLst>
          <pc:docMk/>
          <pc:sldMk cId="3991802441" sldId="532"/>
        </pc:sldMkLst>
        <pc:spChg chg="mod">
          <ac:chgData name="김율" userId="4f468a9e-f1d8-44d0-8dff-27f9a8878844" providerId="ADAL" clId="{93E86E9F-337B-4F62-BA9D-19A745A44B73}" dt="2020-02-14T09:28:48.721" v="804" actId="1036"/>
          <ac:spMkLst>
            <pc:docMk/>
            <pc:sldMk cId="3991802441" sldId="532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6:48.480" v="772" actId="1035"/>
          <ac:spMkLst>
            <pc:docMk/>
            <pc:sldMk cId="3991802441" sldId="532"/>
            <ac:spMk id="6" creationId="{5CAF6820-46F8-4814-801E-8E9206DF3CBE}"/>
          </ac:spMkLst>
        </pc:spChg>
        <pc:graphicFrameChg chg="mod">
          <ac:chgData name="김율" userId="4f468a9e-f1d8-44d0-8dff-27f9a8878844" providerId="ADAL" clId="{93E86E9F-337B-4F62-BA9D-19A745A44B73}" dt="2020-02-14T09:30:36.435" v="887" actId="1076"/>
          <ac:graphicFrameMkLst>
            <pc:docMk/>
            <pc:sldMk cId="3991802441" sldId="532"/>
            <ac:graphicFrameMk id="4" creationId="{00000000-0000-0000-0000-000000000000}"/>
          </ac:graphicFrameMkLst>
        </pc:graphicFrameChg>
        <pc:graphicFrameChg chg="mod">
          <ac:chgData name="김율" userId="4f468a9e-f1d8-44d0-8dff-27f9a8878844" providerId="ADAL" clId="{93E86E9F-337B-4F62-BA9D-19A745A44B73}" dt="2020-02-14T09:30:41.955" v="888" actId="1076"/>
          <ac:graphicFrameMkLst>
            <pc:docMk/>
            <pc:sldMk cId="3991802441" sldId="532"/>
            <ac:graphicFrameMk id="5" creationId="{00000000-0000-0000-0000-000000000000}"/>
          </ac:graphicFrameMkLst>
        </pc:graphicFrameChg>
        <pc:cxnChg chg="add">
          <ac:chgData name="김율" userId="4f468a9e-f1d8-44d0-8dff-27f9a8878844" providerId="ADAL" clId="{93E86E9F-337B-4F62-BA9D-19A745A44B73}" dt="2020-02-14T09:26:42.101" v="770"/>
          <ac:cxnSpMkLst>
            <pc:docMk/>
            <pc:sldMk cId="3991802441" sldId="532"/>
            <ac:cxnSpMk id="7" creationId="{D625BD5A-7B43-46E1-8961-4B58216C3534}"/>
          </ac:cxnSpMkLst>
        </pc:cxnChg>
      </pc:sldChg>
      <pc:sldChg chg="addSp delSp modSp">
        <pc:chgData name="김율" userId="4f468a9e-f1d8-44d0-8dff-27f9a8878844" providerId="ADAL" clId="{93E86E9F-337B-4F62-BA9D-19A745A44B73}" dt="2020-02-14T09:07:19.983" v="500" actId="20577"/>
        <pc:sldMkLst>
          <pc:docMk/>
          <pc:sldMk cId="1617895960" sldId="534"/>
        </pc:sldMkLst>
        <pc:spChg chg="del">
          <ac:chgData name="김율" userId="4f468a9e-f1d8-44d0-8dff-27f9a8878844" providerId="ADAL" clId="{93E86E9F-337B-4F62-BA9D-19A745A44B73}" dt="2020-02-14T09:06:59.711" v="462" actId="478"/>
          <ac:spMkLst>
            <pc:docMk/>
            <pc:sldMk cId="1617895960" sldId="534"/>
            <ac:spMk id="3" creationId="{FB7ED61F-9315-4F8F-A88C-D0EECDC203B6}"/>
          </ac:spMkLst>
        </pc:spChg>
        <pc:spChg chg="add">
          <ac:chgData name="김율" userId="4f468a9e-f1d8-44d0-8dff-27f9a8878844" providerId="ADAL" clId="{93E86E9F-337B-4F62-BA9D-19A745A44B73}" dt="2020-02-14T09:06:59.994" v="463"/>
          <ac:spMkLst>
            <pc:docMk/>
            <pc:sldMk cId="1617895960" sldId="534"/>
            <ac:spMk id="8" creationId="{58BD77A1-72C8-439D-9D9E-993F0EFC5EA9}"/>
          </ac:spMkLst>
        </pc:spChg>
        <pc:spChg chg="add mod">
          <ac:chgData name="김율" userId="4f468a9e-f1d8-44d0-8dff-27f9a8878844" providerId="ADAL" clId="{93E86E9F-337B-4F62-BA9D-19A745A44B73}" dt="2020-02-14T09:07:19.983" v="500" actId="20577"/>
          <ac:spMkLst>
            <pc:docMk/>
            <pc:sldMk cId="1617895960" sldId="534"/>
            <ac:spMk id="9" creationId="{63A1AA51-7062-42E8-A72B-F1BC040BFF43}"/>
          </ac:spMkLst>
        </pc:spChg>
        <pc:graphicFrameChg chg="modGraphic">
          <ac:chgData name="김율" userId="4f468a9e-f1d8-44d0-8dff-27f9a8878844" providerId="ADAL" clId="{93E86E9F-337B-4F62-BA9D-19A745A44B73}" dt="2020-02-14T08:41:07.009" v="106" actId="6549"/>
          <ac:graphicFrameMkLst>
            <pc:docMk/>
            <pc:sldMk cId="1617895960" sldId="534"/>
            <ac:graphicFrameMk id="6" creationId="{2C77D836-F55A-4856-947B-C4486A2B6219}"/>
          </ac:graphicFrameMkLst>
        </pc:graphicFrameChg>
        <pc:cxnChg chg="add del">
          <ac:chgData name="김율" userId="4f468a9e-f1d8-44d0-8dff-27f9a8878844" providerId="ADAL" clId="{93E86E9F-337B-4F62-BA9D-19A745A44B73}" dt="2020-02-14T08:47:09.031" v="160" actId="478"/>
          <ac:cxnSpMkLst>
            <pc:docMk/>
            <pc:sldMk cId="1617895960" sldId="534"/>
            <ac:cxnSpMk id="5" creationId="{43D79243-A554-4E10-864B-8BE74CF5AE02}"/>
          </ac:cxnSpMkLst>
        </pc:cxnChg>
        <pc:cxnChg chg="add">
          <ac:chgData name="김율" userId="4f468a9e-f1d8-44d0-8dff-27f9a8878844" providerId="ADAL" clId="{93E86E9F-337B-4F62-BA9D-19A745A44B73}" dt="2020-02-14T08:47:09.300" v="161"/>
          <ac:cxnSpMkLst>
            <pc:docMk/>
            <pc:sldMk cId="1617895960" sldId="534"/>
            <ac:cxnSpMk id="7" creationId="{2BF2D5F9-B366-4DCE-AD10-31285316554D}"/>
          </ac:cxnSpMkLst>
        </pc:cxnChg>
      </pc:sldChg>
      <pc:sldChg chg="addSp delSp modSp">
        <pc:chgData name="김율" userId="4f468a9e-f1d8-44d0-8dff-27f9a8878844" providerId="ADAL" clId="{93E86E9F-337B-4F62-BA9D-19A745A44B73}" dt="2020-02-14T09:10:33.419" v="586" actId="1035"/>
        <pc:sldMkLst>
          <pc:docMk/>
          <pc:sldMk cId="4269401009" sldId="535"/>
        </pc:sldMkLst>
        <pc:spChg chg="del">
          <ac:chgData name="김율" userId="4f468a9e-f1d8-44d0-8dff-27f9a8878844" providerId="ADAL" clId="{93E86E9F-337B-4F62-BA9D-19A745A44B73}" dt="2020-02-14T09:07:31.595" v="501" actId="478"/>
          <ac:spMkLst>
            <pc:docMk/>
            <pc:sldMk cId="4269401009" sldId="535"/>
            <ac:spMk id="3" creationId="{FB7ED61F-9315-4F8F-A88C-D0EECDC203B6}"/>
          </ac:spMkLst>
        </pc:spChg>
        <pc:spChg chg="del mod">
          <ac:chgData name="김율" userId="4f468a9e-f1d8-44d0-8dff-27f9a8878844" providerId="ADAL" clId="{93E86E9F-337B-4F62-BA9D-19A745A44B73}" dt="2020-02-14T09:10:09.643" v="532" actId="478"/>
          <ac:spMkLst>
            <pc:docMk/>
            <pc:sldMk cId="4269401009" sldId="535"/>
            <ac:spMk id="5" creationId="{5CAF6820-46F8-4814-801E-8E9206DF3CBE}"/>
          </ac:spMkLst>
        </pc:spChg>
        <pc:spChg chg="add">
          <ac:chgData name="김율" userId="4f468a9e-f1d8-44d0-8dff-27f9a8878844" providerId="ADAL" clId="{93E86E9F-337B-4F62-BA9D-19A745A44B73}" dt="2020-02-14T09:07:31.947" v="502"/>
          <ac:spMkLst>
            <pc:docMk/>
            <pc:sldMk cId="4269401009" sldId="535"/>
            <ac:spMk id="10" creationId="{5E4E6A49-BD0A-451B-8BC1-CC450D140EAE}"/>
          </ac:spMkLst>
        </pc:spChg>
        <pc:spChg chg="add mod">
          <ac:chgData name="김율" userId="4f468a9e-f1d8-44d0-8dff-27f9a8878844" providerId="ADAL" clId="{93E86E9F-337B-4F62-BA9D-19A745A44B73}" dt="2020-02-14T09:07:43.079" v="530"/>
          <ac:spMkLst>
            <pc:docMk/>
            <pc:sldMk cId="4269401009" sldId="535"/>
            <ac:spMk id="11" creationId="{C3CAC950-25E7-48E4-98E1-9793EEDF4908}"/>
          </ac:spMkLst>
        </pc:spChg>
        <pc:graphicFrameChg chg="mod modGraphic">
          <ac:chgData name="김율" userId="4f468a9e-f1d8-44d0-8dff-27f9a8878844" providerId="ADAL" clId="{93E86E9F-337B-4F62-BA9D-19A745A44B73}" dt="2020-02-14T09:10:33.419" v="586" actId="1035"/>
          <ac:graphicFrameMkLst>
            <pc:docMk/>
            <pc:sldMk cId="4269401009" sldId="535"/>
            <ac:graphicFrameMk id="7" creationId="{917877F9-D5AC-474B-AA6D-161A45049EEF}"/>
          </ac:graphicFrameMkLst>
        </pc:graphicFrameChg>
        <pc:picChg chg="del">
          <ac:chgData name="김율" userId="4f468a9e-f1d8-44d0-8dff-27f9a8878844" providerId="ADAL" clId="{93E86E9F-337B-4F62-BA9D-19A745A44B73}" dt="2020-02-14T08:41:13.114" v="107" actId="478"/>
          <ac:picMkLst>
            <pc:docMk/>
            <pc:sldMk cId="4269401009" sldId="535"/>
            <ac:picMk id="2" creationId="{00000000-0000-0000-0000-000000000000}"/>
          </ac:picMkLst>
        </pc:picChg>
        <pc:picChg chg="del">
          <ac:chgData name="김율" userId="4f468a9e-f1d8-44d0-8dff-27f9a8878844" providerId="ADAL" clId="{93E86E9F-337B-4F62-BA9D-19A745A44B73}" dt="2020-02-14T08:41:13.114" v="107" actId="478"/>
          <ac:picMkLst>
            <pc:docMk/>
            <pc:sldMk cId="4269401009" sldId="535"/>
            <ac:picMk id="6" creationId="{00000000-0000-0000-0000-000000000000}"/>
          </ac:picMkLst>
        </pc:picChg>
        <pc:picChg chg="del">
          <ac:chgData name="김율" userId="4f468a9e-f1d8-44d0-8dff-27f9a8878844" providerId="ADAL" clId="{93E86E9F-337B-4F62-BA9D-19A745A44B73}" dt="2020-02-14T08:41:13.114" v="107" actId="478"/>
          <ac:picMkLst>
            <pc:docMk/>
            <pc:sldMk cId="4269401009" sldId="535"/>
            <ac:picMk id="8" creationId="{00000000-0000-0000-0000-000000000000}"/>
          </ac:picMkLst>
        </pc:picChg>
        <pc:cxnChg chg="add">
          <ac:chgData name="김율" userId="4f468a9e-f1d8-44d0-8dff-27f9a8878844" providerId="ADAL" clId="{93E86E9F-337B-4F62-BA9D-19A745A44B73}" dt="2020-02-14T08:47:11.130" v="162"/>
          <ac:cxnSpMkLst>
            <pc:docMk/>
            <pc:sldMk cId="4269401009" sldId="535"/>
            <ac:cxnSpMk id="9" creationId="{F018CF8F-1C5D-484A-A789-3528F0D066E6}"/>
          </ac:cxnSpMkLst>
        </pc:cxnChg>
      </pc:sldChg>
      <pc:sldChg chg="addSp delSp modSp">
        <pc:chgData name="김율" userId="4f468a9e-f1d8-44d0-8dff-27f9a8878844" providerId="ADAL" clId="{93E86E9F-337B-4F62-BA9D-19A745A44B73}" dt="2020-02-14T09:19:34.201" v="716" actId="20577"/>
        <pc:sldMkLst>
          <pc:docMk/>
          <pc:sldMk cId="2268145518" sldId="536"/>
        </pc:sldMkLst>
        <pc:spChg chg="mod">
          <ac:chgData name="김율" userId="4f468a9e-f1d8-44d0-8dff-27f9a8878844" providerId="ADAL" clId="{93E86E9F-337B-4F62-BA9D-19A745A44B73}" dt="2020-02-14T09:18:10.288" v="635" actId="255"/>
          <ac:spMkLst>
            <pc:docMk/>
            <pc:sldMk cId="2268145518" sldId="536"/>
            <ac:spMk id="3" creationId="{FB7ED61F-9315-4F8F-A88C-D0EECDC203B6}"/>
          </ac:spMkLst>
        </pc:spChg>
        <pc:spChg chg="add mod">
          <ac:chgData name="김율" userId="4f468a9e-f1d8-44d0-8dff-27f9a8878844" providerId="ADAL" clId="{93E86E9F-337B-4F62-BA9D-19A745A44B73}" dt="2020-02-14T09:19:34.201" v="716" actId="20577"/>
          <ac:spMkLst>
            <pc:docMk/>
            <pc:sldMk cId="2268145518" sldId="536"/>
            <ac:spMk id="7" creationId="{84A72186-BAC6-41B3-ACC7-E621463902A3}"/>
          </ac:spMkLst>
        </pc:spChg>
        <pc:spChg chg="del">
          <ac:chgData name="김율" userId="4f468a9e-f1d8-44d0-8dff-27f9a8878844" providerId="ADAL" clId="{93E86E9F-337B-4F62-BA9D-19A745A44B73}" dt="2020-02-14T09:18:37.121" v="678" actId="478"/>
          <ac:spMkLst>
            <pc:docMk/>
            <pc:sldMk cId="2268145518" sldId="536"/>
            <ac:spMk id="16" creationId="{5CAF6820-46F8-4814-801E-8E9206DF3CBE}"/>
          </ac:spMkLst>
        </pc:spChg>
        <pc:graphicFrameChg chg="mod modGraphic">
          <ac:chgData name="김율" userId="4f468a9e-f1d8-44d0-8dff-27f9a8878844" providerId="ADAL" clId="{93E86E9F-337B-4F62-BA9D-19A745A44B73}" dt="2020-02-14T09:19:08.488" v="704" actId="1036"/>
          <ac:graphicFrameMkLst>
            <pc:docMk/>
            <pc:sldMk cId="2268145518" sldId="536"/>
            <ac:graphicFrameMk id="17" creationId="{917877F9-D5AC-474B-AA6D-161A45049EEF}"/>
          </ac:graphicFrameMkLst>
        </pc:graphicFrameChg>
        <pc:picChg chg="del">
          <ac:chgData name="김율" userId="4f468a9e-f1d8-44d0-8dff-27f9a8878844" providerId="ADAL" clId="{93E86E9F-337B-4F62-BA9D-19A745A44B73}" dt="2020-02-14T08:54:06.334" v="317" actId="478"/>
          <ac:picMkLst>
            <pc:docMk/>
            <pc:sldMk cId="2268145518" sldId="536"/>
            <ac:picMk id="18" creationId="{00000000-0000-0000-0000-000000000000}"/>
          </ac:picMkLst>
        </pc:picChg>
        <pc:cxnChg chg="add">
          <ac:chgData name="김율" userId="4f468a9e-f1d8-44d0-8dff-27f9a8878844" providerId="ADAL" clId="{93E86E9F-337B-4F62-BA9D-19A745A44B73}" dt="2020-02-14T08:54:24.778" v="321"/>
          <ac:cxnSpMkLst>
            <pc:docMk/>
            <pc:sldMk cId="2268145518" sldId="536"/>
            <ac:cxnSpMk id="6" creationId="{EA014783-D7EA-4F1E-A685-251C23216D13}"/>
          </ac:cxnSpMkLst>
        </pc:cxnChg>
      </pc:sldChg>
      <pc:sldChg chg="addSp modSp">
        <pc:chgData name="김율" userId="4f468a9e-f1d8-44d0-8dff-27f9a8878844" providerId="ADAL" clId="{93E86E9F-337B-4F62-BA9D-19A745A44B73}" dt="2020-02-14T09:31:30.018" v="892" actId="6549"/>
        <pc:sldMkLst>
          <pc:docMk/>
          <pc:sldMk cId="1096553722" sldId="537"/>
        </pc:sldMkLst>
        <pc:spChg chg="mod">
          <ac:chgData name="김율" userId="4f468a9e-f1d8-44d0-8dff-27f9a8878844" providerId="ADAL" clId="{93E86E9F-337B-4F62-BA9D-19A745A44B73}" dt="2020-02-14T09:20:14.410" v="728" actId="255"/>
          <ac:spMkLst>
            <pc:docMk/>
            <pc:sldMk cId="1096553722" sldId="537"/>
            <ac:spMk id="4" creationId="{FB7ED61F-9315-4F8F-A88C-D0EECDC203B6}"/>
          </ac:spMkLst>
        </pc:spChg>
        <pc:graphicFrameChg chg="modGraphic">
          <ac:chgData name="김율" userId="4f468a9e-f1d8-44d0-8dff-27f9a8878844" providerId="ADAL" clId="{93E86E9F-337B-4F62-BA9D-19A745A44B73}" dt="2020-02-14T09:31:30.018" v="892" actId="6549"/>
          <ac:graphicFrameMkLst>
            <pc:docMk/>
            <pc:sldMk cId="1096553722" sldId="537"/>
            <ac:graphicFrameMk id="6" creationId="{00000000-0000-0000-0000-000000000000}"/>
          </ac:graphicFrameMkLst>
        </pc:graphicFrameChg>
        <pc:cxnChg chg="add ord">
          <ac:chgData name="김율" userId="4f468a9e-f1d8-44d0-8dff-27f9a8878844" providerId="ADAL" clId="{93E86E9F-337B-4F62-BA9D-19A745A44B73}" dt="2020-02-14T09:20:36.993" v="730" actId="167"/>
          <ac:cxnSpMkLst>
            <pc:docMk/>
            <pc:sldMk cId="1096553722" sldId="537"/>
            <ac:cxnSpMk id="7" creationId="{EE0878C2-5A7D-4006-A238-CAF1E983C1C6}"/>
          </ac:cxnSpMkLst>
        </pc:cxnChg>
      </pc:sldChg>
      <pc:sldChg chg="addSp delSp modSp">
        <pc:chgData name="김율" userId="4f468a9e-f1d8-44d0-8dff-27f9a8878844" providerId="ADAL" clId="{93E86E9F-337B-4F62-BA9D-19A745A44B73}" dt="2020-02-14T09:24:19.467" v="734"/>
        <pc:sldMkLst>
          <pc:docMk/>
          <pc:sldMk cId="2556037187" sldId="538"/>
        </pc:sldMkLst>
        <pc:spChg chg="del">
          <ac:chgData name="김율" userId="4f468a9e-f1d8-44d0-8dff-27f9a8878844" providerId="ADAL" clId="{93E86E9F-337B-4F62-BA9D-19A745A44B73}" dt="2020-02-14T09:24:07.913" v="733" actId="478"/>
          <ac:spMkLst>
            <pc:docMk/>
            <pc:sldMk cId="2556037187" sldId="538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9:21:07.091" v="731" actId="255"/>
          <ac:spMkLst>
            <pc:docMk/>
            <pc:sldMk cId="2556037187" sldId="538"/>
            <ac:spMk id="4" creationId="{FB7ED61F-9315-4F8F-A88C-D0EECDC203B6}"/>
          </ac:spMkLst>
        </pc:spChg>
        <pc:graphicFrameChg chg="add">
          <ac:chgData name="김율" userId="4f468a9e-f1d8-44d0-8dff-27f9a8878844" providerId="ADAL" clId="{93E86E9F-337B-4F62-BA9D-19A745A44B73}" dt="2020-02-14T09:24:19.467" v="734"/>
          <ac:graphicFrameMkLst>
            <pc:docMk/>
            <pc:sldMk cId="2556037187" sldId="538"/>
            <ac:graphicFrameMk id="6" creationId="{18B6D8C4-6AD8-4015-BB12-4B86495E6D5D}"/>
          </ac:graphicFrameMkLst>
        </pc:graphicFrameChg>
        <pc:cxnChg chg="add">
          <ac:chgData name="김율" userId="4f468a9e-f1d8-44d0-8dff-27f9a8878844" providerId="ADAL" clId="{93E86E9F-337B-4F62-BA9D-19A745A44B73}" dt="2020-02-14T09:21:08.183" v="732"/>
          <ac:cxnSpMkLst>
            <pc:docMk/>
            <pc:sldMk cId="2556037187" sldId="538"/>
            <ac:cxnSpMk id="5" creationId="{F2C8763A-AB0D-4EA6-9A28-48684D95D62E}"/>
          </ac:cxnSpMkLst>
        </pc:cxnChg>
      </pc:sldChg>
      <pc:sldChg chg="addSp modSp">
        <pc:chgData name="김율" userId="4f468a9e-f1d8-44d0-8dff-27f9a8878844" providerId="ADAL" clId="{93E86E9F-337B-4F62-BA9D-19A745A44B73}" dt="2020-02-14T09:25:22.878" v="755" actId="1076"/>
        <pc:sldMkLst>
          <pc:docMk/>
          <pc:sldMk cId="1830019640" sldId="539"/>
        </pc:sldMkLst>
        <pc:spChg chg="mod">
          <ac:chgData name="김율" userId="4f468a9e-f1d8-44d0-8dff-27f9a8878844" providerId="ADAL" clId="{93E86E9F-337B-4F62-BA9D-19A745A44B73}" dt="2020-02-14T09:24:28.257" v="735" actId="255"/>
          <ac:spMkLst>
            <pc:docMk/>
            <pc:sldMk cId="1830019640" sldId="539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4:52.117" v="754" actId="1076"/>
          <ac:spMkLst>
            <pc:docMk/>
            <pc:sldMk cId="1830019640" sldId="539"/>
            <ac:spMk id="4" creationId="{00000000-0000-0000-0000-000000000000}"/>
          </ac:spMkLst>
        </pc:spChg>
        <pc:picChg chg="mod">
          <ac:chgData name="김율" userId="4f468a9e-f1d8-44d0-8dff-27f9a8878844" providerId="ADAL" clId="{93E86E9F-337B-4F62-BA9D-19A745A44B73}" dt="2020-02-14T09:25:22.878" v="755" actId="1076"/>
          <ac:picMkLst>
            <pc:docMk/>
            <pc:sldMk cId="1830019640" sldId="539"/>
            <ac:picMk id="6" creationId="{00000000-0000-0000-0000-000000000000}"/>
          </ac:picMkLst>
        </pc:picChg>
        <pc:cxnChg chg="add">
          <ac:chgData name="김율" userId="4f468a9e-f1d8-44d0-8dff-27f9a8878844" providerId="ADAL" clId="{93E86E9F-337B-4F62-BA9D-19A745A44B73}" dt="2020-02-14T09:24:39.962" v="737"/>
          <ac:cxnSpMkLst>
            <pc:docMk/>
            <pc:sldMk cId="1830019640" sldId="539"/>
            <ac:cxnSpMk id="5" creationId="{461E2D65-2E0D-477E-A3B6-DE501630A995}"/>
          </ac:cxnSpMkLst>
        </pc:cxnChg>
      </pc:sldChg>
      <pc:sldChg chg="addSp modSp">
        <pc:chgData name="김율" userId="4f468a9e-f1d8-44d0-8dff-27f9a8878844" providerId="ADAL" clId="{93E86E9F-337B-4F62-BA9D-19A745A44B73}" dt="2020-02-14T09:31:01.956" v="890" actId="14100"/>
        <pc:sldMkLst>
          <pc:docMk/>
          <pc:sldMk cId="938196349" sldId="540"/>
        </pc:sldMkLst>
        <pc:spChg chg="mod">
          <ac:chgData name="김율" userId="4f468a9e-f1d8-44d0-8dff-27f9a8878844" providerId="ADAL" clId="{93E86E9F-337B-4F62-BA9D-19A745A44B73}" dt="2020-02-14T09:27:57.675" v="789" actId="255"/>
          <ac:spMkLst>
            <pc:docMk/>
            <pc:sldMk cId="938196349" sldId="540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8:29.884" v="791" actId="1076"/>
          <ac:spMkLst>
            <pc:docMk/>
            <pc:sldMk cId="938196349" sldId="540"/>
            <ac:spMk id="4" creationId="{00000000-0000-0000-0000-000000000000}"/>
          </ac:spMkLst>
        </pc:spChg>
        <pc:picChg chg="mod">
          <ac:chgData name="김율" userId="4f468a9e-f1d8-44d0-8dff-27f9a8878844" providerId="ADAL" clId="{93E86E9F-337B-4F62-BA9D-19A745A44B73}" dt="2020-02-14T09:31:01.956" v="890" actId="14100"/>
          <ac:picMkLst>
            <pc:docMk/>
            <pc:sldMk cId="938196349" sldId="540"/>
            <ac:picMk id="7" creationId="{00000000-0000-0000-0000-000000000000}"/>
          </ac:picMkLst>
        </pc:picChg>
        <pc:cxnChg chg="add">
          <ac:chgData name="김율" userId="4f468a9e-f1d8-44d0-8dff-27f9a8878844" providerId="ADAL" clId="{93E86E9F-337B-4F62-BA9D-19A745A44B73}" dt="2020-02-14T09:26:10.468" v="764"/>
          <ac:cxnSpMkLst>
            <pc:docMk/>
            <pc:sldMk cId="938196349" sldId="540"/>
            <ac:cxnSpMk id="5" creationId="{6C5886D2-AFEF-49CC-83FF-C6828A97854E}"/>
          </ac:cxnSpMkLst>
        </pc:cxnChg>
      </pc:sldChg>
      <pc:sldChg chg="addSp modSp">
        <pc:chgData name="김율" userId="4f468a9e-f1d8-44d0-8dff-27f9a8878844" providerId="ADAL" clId="{93E86E9F-337B-4F62-BA9D-19A745A44B73}" dt="2020-02-14T09:28:40.502" v="798" actId="1036"/>
        <pc:sldMkLst>
          <pc:docMk/>
          <pc:sldMk cId="944064762" sldId="541"/>
        </pc:sldMkLst>
        <pc:spChg chg="mod">
          <ac:chgData name="김율" userId="4f468a9e-f1d8-44d0-8dff-27f9a8878844" providerId="ADAL" clId="{93E86E9F-337B-4F62-BA9D-19A745A44B73}" dt="2020-02-14T09:28:40.502" v="798" actId="1036"/>
          <ac:spMkLst>
            <pc:docMk/>
            <pc:sldMk cId="944064762" sldId="541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8:34.205" v="792" actId="1076"/>
          <ac:spMkLst>
            <pc:docMk/>
            <pc:sldMk cId="944064762" sldId="541"/>
            <ac:spMk id="4" creationId="{00000000-0000-0000-0000-000000000000}"/>
          </ac:spMkLst>
        </pc:spChg>
        <pc:cxnChg chg="add">
          <ac:chgData name="김율" userId="4f468a9e-f1d8-44d0-8dff-27f9a8878844" providerId="ADAL" clId="{93E86E9F-337B-4F62-BA9D-19A745A44B73}" dt="2020-02-14T09:26:32.004" v="768"/>
          <ac:cxnSpMkLst>
            <pc:docMk/>
            <pc:sldMk cId="944064762" sldId="541"/>
            <ac:cxnSpMk id="6" creationId="{81EC261F-4562-480B-9E75-41F706752F31}"/>
          </ac:cxnSpMkLst>
        </pc:cxnChg>
      </pc:sldChg>
      <pc:sldChg chg="addSp modSp">
        <pc:chgData name="김율" userId="4f468a9e-f1d8-44d0-8dff-27f9a8878844" providerId="ADAL" clId="{93E86E9F-337B-4F62-BA9D-19A745A44B73}" dt="2020-02-14T09:29:38.157" v="886" actId="1076"/>
        <pc:sldMkLst>
          <pc:docMk/>
          <pc:sldMk cId="483016138" sldId="542"/>
        </pc:sldMkLst>
        <pc:spChg chg="mod">
          <ac:chgData name="김율" userId="4f468a9e-f1d8-44d0-8dff-27f9a8878844" providerId="ADAL" clId="{93E86E9F-337B-4F62-BA9D-19A745A44B73}" dt="2020-02-14T09:28:54.518" v="810" actId="1036"/>
          <ac:spMkLst>
            <pc:docMk/>
            <pc:sldMk cId="483016138" sldId="542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7:00.352" v="779" actId="1035"/>
          <ac:spMkLst>
            <pc:docMk/>
            <pc:sldMk cId="483016138" sldId="542"/>
            <ac:spMk id="4" creationId="{5CAF6820-46F8-4814-801E-8E9206DF3CBE}"/>
          </ac:spMkLst>
        </pc:spChg>
        <pc:graphicFrameChg chg="mod">
          <ac:chgData name="김율" userId="4f468a9e-f1d8-44d0-8dff-27f9a8878844" providerId="ADAL" clId="{93E86E9F-337B-4F62-BA9D-19A745A44B73}" dt="2020-02-14T09:29:38.157" v="886" actId="1076"/>
          <ac:graphicFrameMkLst>
            <pc:docMk/>
            <pc:sldMk cId="483016138" sldId="542"/>
            <ac:graphicFrameMk id="5" creationId="{00000000-0000-0000-0000-000000000000}"/>
          </ac:graphicFrameMkLst>
        </pc:graphicFrameChg>
        <pc:cxnChg chg="add">
          <ac:chgData name="김율" userId="4f468a9e-f1d8-44d0-8dff-27f9a8878844" providerId="ADAL" clId="{93E86E9F-337B-4F62-BA9D-19A745A44B73}" dt="2020-02-14T09:26:52.545" v="773"/>
          <ac:cxnSpMkLst>
            <pc:docMk/>
            <pc:sldMk cId="483016138" sldId="542"/>
            <ac:cxnSpMk id="6" creationId="{90C50B26-E079-4BCA-A14D-909658D12C04}"/>
          </ac:cxnSpMkLst>
        </pc:cxnChg>
      </pc:sldChg>
      <pc:sldChg chg="addSp modSp">
        <pc:chgData name="김율" userId="4f468a9e-f1d8-44d0-8dff-27f9a8878844" providerId="ADAL" clId="{93E86E9F-337B-4F62-BA9D-19A745A44B73}" dt="2020-02-14T09:29:29.805" v="885" actId="1035"/>
        <pc:sldMkLst>
          <pc:docMk/>
          <pc:sldMk cId="1519255291" sldId="543"/>
        </pc:sldMkLst>
        <pc:spChg chg="mod">
          <ac:chgData name="김율" userId="4f468a9e-f1d8-44d0-8dff-27f9a8878844" providerId="ADAL" clId="{93E86E9F-337B-4F62-BA9D-19A745A44B73}" dt="2020-02-14T09:29:01.849" v="812" actId="1035"/>
          <ac:spMkLst>
            <pc:docMk/>
            <pc:sldMk cId="1519255291" sldId="543"/>
            <ac:spMk id="3" creationId="{FB7ED61F-9315-4F8F-A88C-D0EECDC203B6}"/>
          </ac:spMkLst>
        </pc:spChg>
        <pc:spChg chg="mod">
          <ac:chgData name="김율" userId="4f468a9e-f1d8-44d0-8dff-27f9a8878844" providerId="ADAL" clId="{93E86E9F-337B-4F62-BA9D-19A745A44B73}" dt="2020-02-14T09:27:13.816" v="783" actId="1036"/>
          <ac:spMkLst>
            <pc:docMk/>
            <pc:sldMk cId="1519255291" sldId="543"/>
            <ac:spMk id="4" creationId="{5CAF6820-46F8-4814-801E-8E9206DF3CBE}"/>
          </ac:spMkLst>
        </pc:spChg>
        <pc:graphicFrameChg chg="mod modGraphic">
          <ac:chgData name="김율" userId="4f468a9e-f1d8-44d0-8dff-27f9a8878844" providerId="ADAL" clId="{93E86E9F-337B-4F62-BA9D-19A745A44B73}" dt="2020-02-14T09:29:29.805" v="885" actId="1035"/>
          <ac:graphicFrameMkLst>
            <pc:docMk/>
            <pc:sldMk cId="1519255291" sldId="543"/>
            <ac:graphicFrameMk id="5" creationId="{00000000-0000-0000-0000-000000000000}"/>
          </ac:graphicFrameMkLst>
        </pc:graphicFrameChg>
        <pc:cxnChg chg="add">
          <ac:chgData name="김율" userId="4f468a9e-f1d8-44d0-8dff-27f9a8878844" providerId="ADAL" clId="{93E86E9F-337B-4F62-BA9D-19A745A44B73}" dt="2020-02-14T09:27:07.959" v="780"/>
          <ac:cxnSpMkLst>
            <pc:docMk/>
            <pc:sldMk cId="1519255291" sldId="543"/>
            <ac:cxnSpMk id="6" creationId="{612A17F6-F768-4C9C-AB75-F1652C0A13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C7511-ED10-6F4E-8055-51A74C87DAF6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989F1-62F2-524E-A01E-577C583094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68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2020-10-15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lato.co.k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arum.daum.net/convention/checklist#Check7" TargetMode="External"/><Relationship Id="rId13" Type="http://schemas.openxmlformats.org/officeDocument/2006/relationships/hyperlink" Target="http://darum.daum.net/convention/checklist#Check12" TargetMode="External"/><Relationship Id="rId18" Type="http://schemas.openxmlformats.org/officeDocument/2006/relationships/hyperlink" Target="http://darum.daum.net/convention/checklist#Check17" TargetMode="External"/><Relationship Id="rId3" Type="http://schemas.openxmlformats.org/officeDocument/2006/relationships/hyperlink" Target="http://darum.daum.net/convention/checklist#Check2" TargetMode="External"/><Relationship Id="rId7" Type="http://schemas.openxmlformats.org/officeDocument/2006/relationships/hyperlink" Target="http://darum.daum.net/convention/checklist#Check6" TargetMode="External"/><Relationship Id="rId12" Type="http://schemas.openxmlformats.org/officeDocument/2006/relationships/hyperlink" Target="http://darum.daum.net/convention/checklist#Check11" TargetMode="External"/><Relationship Id="rId17" Type="http://schemas.openxmlformats.org/officeDocument/2006/relationships/hyperlink" Target="http://darum.daum.net/convention/checklist#Check16" TargetMode="External"/><Relationship Id="rId2" Type="http://schemas.openxmlformats.org/officeDocument/2006/relationships/hyperlink" Target="http://darum.daum.net/convention/checklist#Check1" TargetMode="External"/><Relationship Id="rId16" Type="http://schemas.openxmlformats.org/officeDocument/2006/relationships/hyperlink" Target="http://darum.daum.net/convention/checklist#Check15" TargetMode="External"/><Relationship Id="rId20" Type="http://schemas.openxmlformats.org/officeDocument/2006/relationships/hyperlink" Target="http://darum.daum.net/convention/checklist#Check1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arum.daum.net/convention/checklist#Check5" TargetMode="External"/><Relationship Id="rId11" Type="http://schemas.openxmlformats.org/officeDocument/2006/relationships/hyperlink" Target="http://darum.daum.net/convention/checklist#Check10" TargetMode="External"/><Relationship Id="rId5" Type="http://schemas.openxmlformats.org/officeDocument/2006/relationships/hyperlink" Target="http://darum.daum.net/convention/checklist#Check4" TargetMode="External"/><Relationship Id="rId15" Type="http://schemas.openxmlformats.org/officeDocument/2006/relationships/hyperlink" Target="http://darum.daum.net/convention/checklist#Check14" TargetMode="External"/><Relationship Id="rId10" Type="http://schemas.openxmlformats.org/officeDocument/2006/relationships/hyperlink" Target="http://darum.daum.net/convention/checklist#Check9" TargetMode="External"/><Relationship Id="rId19" Type="http://schemas.openxmlformats.org/officeDocument/2006/relationships/hyperlink" Target="http://darum.daum.net/convention/checklist#Check18" TargetMode="External"/><Relationship Id="rId4" Type="http://schemas.openxmlformats.org/officeDocument/2006/relationships/hyperlink" Target="http://darum.daum.net/convention/checklist#Check3" TargetMode="External"/><Relationship Id="rId9" Type="http://schemas.openxmlformats.org/officeDocument/2006/relationships/hyperlink" Target="http://darum.daum.net/convention/checklist#Check8" TargetMode="External"/><Relationship Id="rId14" Type="http://schemas.openxmlformats.org/officeDocument/2006/relationships/hyperlink" Target="http://darum.daum.net/convention/checklist#Check1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2000happydream.or.kr/" TargetMode="External"/><Relationship Id="rId2" Type="http://schemas.openxmlformats.org/officeDocument/2006/relationships/hyperlink" Target="https://html5up.ne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venapp.io/project/tmcxDnKK8phjjAyC6Zl2yj67Rin09g7x#ibVSv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61985B-9B6A-4572-82BC-68F0DD60674D}"/>
              </a:ext>
            </a:extLst>
          </p:cNvPr>
          <p:cNvSpPr txBox="1"/>
          <p:nvPr/>
        </p:nvSpPr>
        <p:spPr>
          <a:xfrm>
            <a:off x="652490" y="1823937"/>
            <a:ext cx="11031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웹디자인</a:t>
            </a:r>
            <a:r>
              <a:rPr lang="en-US" altLang="ko-KR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36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웹퍼블리셔</a:t>
            </a:r>
            <a:r>
              <a:rPr lang="en-US" altLang="ko-KR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lang="ko-KR" altLang="en-US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과정</a:t>
            </a:r>
            <a:endParaRPr lang="en-US" altLang="ko-KR" sz="3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2020.10.15 ~ 2020.11.19</a:t>
            </a:r>
            <a:endParaRPr lang="en-US" altLang="ko-KR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6943" y="4133801"/>
            <a:ext cx="41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이은</a:t>
            </a:r>
            <a:r>
              <a:rPr lang="ko-KR" altLang="en-US" dirty="0" err="1">
                <a:solidFill>
                  <a:schemeClr val="bg1"/>
                </a:solidFill>
              </a:rPr>
              <a:t>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포트폴리오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en-US" altLang="ko-KR" dirty="0">
                <a:hlinkClick r:id="rId2"/>
              </a:rPr>
              <a:t>http://flato.co.kr/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7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33046"/>
            <a:ext cx="11031067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Javascript</a:t>
            </a:r>
            <a:r>
              <a:rPr lang="en-US" altLang="ko-KR" sz="3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&amp; </a:t>
            </a:r>
            <a:r>
              <a:rPr lang="en-US" altLang="ko-KR" sz="32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Jquery</a:t>
            </a:r>
            <a:endParaRPr lang="en-US" altLang="ko-KR" sz="32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F2C8763A-AB0D-4EA6-9A28-48684D95D62E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8B6D8C4-6AD8-4015-BB12-4B86495E6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80029"/>
              </p:ext>
            </p:extLst>
          </p:nvPr>
        </p:nvGraphicFramePr>
        <p:xfrm>
          <a:off x="650488" y="1157598"/>
          <a:ext cx="10889022" cy="5186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022">
                  <a:extLst>
                    <a:ext uri="{9D8B030D-6E8A-4147-A177-3AD203B41FA5}">
                      <a16:colId xmlns:a16="http://schemas.microsoft.com/office/drawing/2014/main" xmlns="" val="587884580"/>
                    </a:ext>
                  </a:extLst>
                </a:gridCol>
              </a:tblGrid>
              <a:tr h="518655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24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03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35844"/>
            <a:ext cx="11031067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디자인 구성요소 설계</a:t>
            </a:r>
            <a:endParaRPr lang="en-US" altLang="ko-KR" sz="36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9791" y="583465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심미성 구성요소 설계하기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결과물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메인페이지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6960EA4-B9F2-495A-BB53-6F78286CAE33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54CA85-5B4B-224E-B817-A2B0249E4B4F}"/>
              </a:ext>
            </a:extLst>
          </p:cNvPr>
          <p:cNvSpPr txBox="1"/>
          <p:nvPr/>
        </p:nvSpPr>
        <p:spPr>
          <a:xfrm>
            <a:off x="763265" y="1205021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코딩 후 주소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en-US" altLang="ko-KR" dirty="0" err="1">
                <a:solidFill>
                  <a:schemeClr val="bg1"/>
                </a:solidFill>
              </a:rPr>
              <a:t>url</a:t>
            </a:r>
            <a:r>
              <a:rPr kumimoji="1" lang="en-US" altLang="ko-KR" dirty="0">
                <a:solidFill>
                  <a:schemeClr val="bg1"/>
                </a:solidFill>
              </a:rPr>
              <a:t>) </a:t>
            </a:r>
            <a:r>
              <a:rPr kumimoji="1" lang="ko-KR" altLang="en-US" dirty="0">
                <a:solidFill>
                  <a:schemeClr val="bg1"/>
                </a:solidFill>
              </a:rPr>
              <a:t>첨부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EE4F95-63E6-0645-87A7-5439FE5FC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943" y="1120696"/>
            <a:ext cx="8041567" cy="626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0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96844"/>
            <a:ext cx="11031067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디자인 구성요소 설계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8306" y="598853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매체별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구성요소 설계하기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 페이지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86" y="1538120"/>
            <a:ext cx="3221511" cy="86980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23" y="1538120"/>
            <a:ext cx="3101642" cy="837443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1EC261F-4562-480B-9E75-41F706752F31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6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96844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 보완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33869"/>
              </p:ext>
            </p:extLst>
          </p:nvPr>
        </p:nvGraphicFramePr>
        <p:xfrm>
          <a:off x="652490" y="1565185"/>
          <a:ext cx="107924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9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결과 유형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결과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요구 사항의 불일치 또는 해당 기능을 정상적으로 진행할 수 없는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경결함</a:t>
                      </a:r>
                      <a:r>
                        <a:rPr lang="ko-KR" altLang="en-US" sz="14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다른 요소와의 연관성으로 인해 요구 사항과는 맞지 않는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단순 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요구 사항은 준수하였으나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사용자의 편리를 위해 개선되는 것이 바람직하다고 생각되는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결함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결함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83087"/>
              </p:ext>
            </p:extLst>
          </p:nvPr>
        </p:nvGraphicFramePr>
        <p:xfrm>
          <a:off x="652490" y="3863873"/>
          <a:ext cx="1079246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9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결과 유형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결과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적합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Y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테스트 결과가 정상인 경우</a:t>
                      </a:r>
                      <a:endParaRPr lang="en-US" altLang="ko-KR" sz="1400"/>
                    </a:p>
                    <a:p>
                      <a:pPr latinLnBrk="1"/>
                      <a:r>
                        <a:rPr lang="ko-KR" altLang="en-US" sz="1400"/>
                        <a:t>요구 사항의 불일치 또는 해당 기능을 정상적으로 진행할 수 없는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보완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테스트 결과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기능에 결함이 있는 경우 수용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테스트 결과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정상으로 인정되는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AF6820-46F8-4814-801E-8E9206DF3CBE}"/>
              </a:ext>
            </a:extLst>
          </p:cNvPr>
          <p:cNvSpPr txBox="1"/>
          <p:nvPr/>
        </p:nvSpPr>
        <p:spPr>
          <a:xfrm>
            <a:off x="2677200" y="536751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심미적 디자인 요소 수정 보완하기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625BD5A-7B43-46E1-8961-4B58216C3534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0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96844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 보완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AF6820-46F8-4814-801E-8E9206DF3CBE}"/>
              </a:ext>
            </a:extLst>
          </p:cNvPr>
          <p:cNvSpPr txBox="1"/>
          <p:nvPr/>
        </p:nvSpPr>
        <p:spPr>
          <a:xfrm>
            <a:off x="2524737" y="53030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심미적 디자인 요소 수정 보완하기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10841"/>
              </p:ext>
            </p:extLst>
          </p:nvPr>
        </p:nvGraphicFramePr>
        <p:xfrm>
          <a:off x="794038" y="1702912"/>
          <a:ext cx="1074796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08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4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41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테스트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결함 유형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메인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Layout </a:t>
                      </a:r>
                      <a:r>
                        <a:rPr lang="ko-KR" altLang="en-US" sz="1400"/>
                        <a:t>색상 계획이 목표 대상에게 적절한가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애니메이션에 로고가 사용되었는가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메인 메뉴에 아이콘이 사용되었는가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CI/BI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컬러가 회사의 이미지와 부합하는가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로고의 크기가 </a:t>
                      </a:r>
                      <a:r>
                        <a:rPr lang="en-US" altLang="ko-KR" sz="1400"/>
                        <a:t>000x000</a:t>
                      </a:r>
                      <a:r>
                        <a:rPr lang="ko-KR" altLang="en-US" sz="1400"/>
                        <a:t>인가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내비게이션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메인 메뉴의 개수는 </a:t>
                      </a:r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개 이하인가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메뉴가 </a:t>
                      </a:r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단을 넘지 않았는가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색 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색 대비가 지켜졌는가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포인트 컬러를 적절한 곳에 사용하였는가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레이아웃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err="1"/>
                        <a:t>페이지별</a:t>
                      </a:r>
                      <a:r>
                        <a:rPr lang="ko-KR" altLang="en-US" sz="1400"/>
                        <a:t> 여백을 잘 지켰는가</a:t>
                      </a:r>
                      <a:r>
                        <a:rPr lang="en-US" altLang="ko-KR" sz="14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화면 회전 시 별도의 레이아웃이 적용되었는가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0C50B26-E079-4BCA-A14D-909658D12C04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1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28610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 보완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AF6820-46F8-4814-801E-8E9206DF3CBE}"/>
              </a:ext>
            </a:extLst>
          </p:cNvPr>
          <p:cNvSpPr txBox="1"/>
          <p:nvPr/>
        </p:nvSpPr>
        <p:spPr>
          <a:xfrm>
            <a:off x="2563283" y="504015"/>
            <a:ext cx="683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콘텐츠 사용성 수정 보완하기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매체 기능적 요소 수정 보완하기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30918"/>
              </p:ext>
            </p:extLst>
          </p:nvPr>
        </p:nvGraphicFramePr>
        <p:xfrm>
          <a:off x="459746" y="1663272"/>
          <a:ext cx="11134493" cy="9933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48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26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6024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항목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00584" marR="100584" marT="19403" marB="1940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확인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0241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웹표준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2"/>
                        </a:rPr>
                        <a:t>(</a:t>
                      </a:r>
                      <a:r>
                        <a:rPr lang="en-US" sz="1400" u="sng" kern="0" err="1">
                          <a:effectLst/>
                          <a:hlinkClick r:id="rId2"/>
                        </a:rPr>
                        <a:t>필수</a:t>
                      </a:r>
                      <a:r>
                        <a:rPr lang="en-US" sz="1400" u="sng" kern="0">
                          <a:effectLst/>
                          <a:hlinkClick r:id="rId2"/>
                        </a:rPr>
                        <a:t>) HTML validator </a:t>
                      </a:r>
                      <a:r>
                        <a:rPr lang="en-US" sz="1400" u="sng" kern="0" err="1">
                          <a:effectLst/>
                          <a:hlinkClick r:id="rId2"/>
                        </a:rPr>
                        <a:t>통과했는가</a:t>
                      </a:r>
                      <a:r>
                        <a:rPr lang="en-US" sz="1400" u="sng" kern="0">
                          <a:effectLst/>
                          <a:hlinkClick r:id="rId2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3"/>
                        </a:rPr>
                        <a:t>(필수) CSS validator 통과했는가?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2915">
                <a:tc rowSpan="26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코딩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컨벤션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 rowSpan="17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4"/>
                        </a:rPr>
                        <a:t>(필수) Cross Browsing 되는가?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 rowSpan="6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Web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(Window)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IE8(</a:t>
                      </a:r>
                      <a:r>
                        <a:rPr lang="ko-KR" sz="1400" kern="0">
                          <a:effectLst/>
                        </a:rPr>
                        <a:t>주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IE11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IE10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IE9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IE7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FF/Chrome/Safari/Opera (</a:t>
                      </a:r>
                      <a:r>
                        <a:rPr lang="ko-KR" sz="1400" kern="0">
                          <a:effectLst/>
                        </a:rPr>
                        <a:t>최신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Web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(Mac)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FF/Chrome/Safari/Opera (</a:t>
                      </a:r>
                      <a:r>
                        <a:rPr lang="ko-KR" sz="1400" kern="0">
                          <a:effectLst/>
                        </a:rPr>
                        <a:t>최신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Mobile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(Android)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4.1 (</a:t>
                      </a:r>
                      <a:r>
                        <a:rPr lang="ko-KR" sz="1400" kern="0">
                          <a:effectLst/>
                        </a:rPr>
                        <a:t>주</a:t>
                      </a:r>
                      <a:r>
                        <a:rPr lang="en-US" sz="1400" kern="0">
                          <a:effectLst/>
                        </a:rPr>
                        <a:t>0S)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2.3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2.2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Mobile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(iOS)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iOS 7.x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iOS 6.x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iOS 5.x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Daum TV+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err="1">
                          <a:effectLst/>
                          <a:hlinkClick r:id="rId5"/>
                        </a:rPr>
                        <a:t>해당서비스의</a:t>
                      </a:r>
                      <a:r>
                        <a:rPr lang="en-US" sz="1400" u="sng" kern="0">
                          <a:effectLst/>
                          <a:hlinkClick r:id="rId5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5"/>
                        </a:rPr>
                        <a:t>Doctype을</a:t>
                      </a:r>
                      <a:r>
                        <a:rPr lang="en-US" sz="1400" u="sng" kern="0">
                          <a:effectLst/>
                          <a:hlinkClick r:id="rId5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5"/>
                        </a:rPr>
                        <a:t>따르고</a:t>
                      </a:r>
                      <a:r>
                        <a:rPr lang="en-US" sz="1400" u="sng" kern="0">
                          <a:effectLst/>
                          <a:hlinkClick r:id="rId5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5"/>
                        </a:rPr>
                        <a:t>있는가</a:t>
                      </a:r>
                      <a:r>
                        <a:rPr lang="en-US" sz="1400" u="sng" kern="0">
                          <a:effectLst/>
                          <a:hlinkClick r:id="rId5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err="1">
                          <a:effectLst/>
                          <a:hlinkClick r:id="rId6"/>
                        </a:rPr>
                        <a:t>레이아웃</a:t>
                      </a:r>
                      <a:r>
                        <a:rPr lang="en-US" sz="1400" u="sng" kern="0">
                          <a:effectLst/>
                          <a:hlinkClick r:id="rId6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6"/>
                        </a:rPr>
                        <a:t>가이드를</a:t>
                      </a:r>
                      <a:r>
                        <a:rPr lang="en-US" sz="1400" u="sng" kern="0">
                          <a:effectLst/>
                          <a:hlinkClick r:id="rId6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6"/>
                        </a:rPr>
                        <a:t>따르고</a:t>
                      </a:r>
                      <a:r>
                        <a:rPr lang="en-US" sz="1400" u="sng" kern="0">
                          <a:effectLst/>
                          <a:hlinkClick r:id="rId6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6"/>
                        </a:rPr>
                        <a:t>있는가</a:t>
                      </a:r>
                      <a:r>
                        <a:rPr lang="en-US" sz="1400" u="sng" kern="0">
                          <a:effectLst/>
                          <a:hlinkClick r:id="rId6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err="1">
                          <a:effectLst/>
                          <a:hlinkClick r:id="rId7"/>
                        </a:rPr>
                        <a:t>heading룰이</a:t>
                      </a:r>
                      <a:r>
                        <a:rPr lang="en-US" sz="1400" u="sng" kern="0">
                          <a:effectLst/>
                          <a:hlinkClick r:id="rId7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7"/>
                        </a:rPr>
                        <a:t>지켜졌는가</a:t>
                      </a:r>
                      <a:r>
                        <a:rPr lang="en-US" sz="1400" u="sng" kern="0">
                          <a:effectLst/>
                          <a:hlinkClick r:id="rId7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8"/>
                        </a:rPr>
                        <a:t>Link </a:t>
                      </a:r>
                      <a:r>
                        <a:rPr lang="en-US" sz="1400" u="sng" kern="0" err="1">
                          <a:effectLst/>
                          <a:hlinkClick r:id="rId8"/>
                        </a:rPr>
                        <a:t>가이드룰이</a:t>
                      </a:r>
                      <a:r>
                        <a:rPr lang="en-US" sz="1400" u="sng" kern="0">
                          <a:effectLst/>
                          <a:hlinkClick r:id="rId8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8"/>
                        </a:rPr>
                        <a:t>지켜졌는가</a:t>
                      </a:r>
                      <a:r>
                        <a:rPr lang="en-US" sz="1400" u="sng" kern="0">
                          <a:effectLst/>
                          <a:hlinkClick r:id="rId8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9"/>
                        </a:rPr>
                        <a:t>image </a:t>
                      </a:r>
                      <a:r>
                        <a:rPr lang="en-US" sz="1400" u="sng" kern="0" err="1">
                          <a:effectLst/>
                          <a:hlinkClick r:id="rId9"/>
                        </a:rPr>
                        <a:t>가이드룰이</a:t>
                      </a:r>
                      <a:r>
                        <a:rPr lang="en-US" sz="1400" u="sng" kern="0">
                          <a:effectLst/>
                          <a:hlinkClick r:id="rId9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9"/>
                        </a:rPr>
                        <a:t>지켜졌는가</a:t>
                      </a:r>
                      <a:r>
                        <a:rPr lang="en-US" sz="1400" u="sng" kern="0">
                          <a:effectLst/>
                          <a:hlinkClick r:id="rId9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0"/>
                        </a:rPr>
                        <a:t>image가 가이드맞게 Sprite 되었는가?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1"/>
                        </a:rPr>
                        <a:t>image의 src경로가 로컬이 아닌 서버경로로 바꿨는가?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2"/>
                        </a:rPr>
                        <a:t>링크영역이 올바른지 체크해보았는가?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3"/>
                        </a:rPr>
                        <a:t>CSS </a:t>
                      </a:r>
                      <a:r>
                        <a:rPr lang="en-US" sz="1400" u="sng" kern="0" err="1">
                          <a:effectLst/>
                          <a:hlinkClick r:id="rId13"/>
                        </a:rPr>
                        <a:t>가이드룰이</a:t>
                      </a:r>
                      <a:r>
                        <a:rPr lang="en-US" sz="1400" u="sng" kern="0">
                          <a:effectLst/>
                          <a:hlinkClick r:id="rId13"/>
                        </a:rPr>
                        <a:t> </a:t>
                      </a:r>
                      <a:r>
                        <a:rPr lang="en-US" sz="1400" u="sng" kern="0" err="1">
                          <a:effectLst/>
                          <a:hlinkClick r:id="rId13"/>
                        </a:rPr>
                        <a:t>지켜졌는가</a:t>
                      </a:r>
                      <a:r>
                        <a:rPr lang="en-US" sz="1400" u="sng" kern="0">
                          <a:effectLst/>
                          <a:hlinkClick r:id="rId13"/>
                        </a:rPr>
                        <a:t>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214263">
                <a:tc rowSpan="7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웹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접근성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0584" marR="100584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4"/>
                        </a:rPr>
                        <a:t>(필수) 본문바로가기 및 스킵네비게이션을 제공하는가?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5"/>
                        </a:rPr>
                        <a:t>(필수) 텍스트가 아닌 콘텐츠에 적절한 대체 콘텐츠가 제공이 되어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6"/>
                        </a:rPr>
                        <a:t>(필수) 새창링크에 target="_blank" 속성이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7"/>
                        </a:rPr>
                        <a:t>(필수) 링크 및 마우스이벤트요소가 키보드컨트롤로 모두 접근이 가능한가?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8"/>
                        </a:rPr>
                        <a:t>온라인 서식요소(form, input...)가 접근성인 구조로 마크업되어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33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9"/>
                        </a:rPr>
                        <a:t>table요소가 데이터테이블로서 사용되며 접근성에 맞게 마크업되어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34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20"/>
                        </a:rPr>
                        <a:t>(필수) frame, iframe에 title제공을 해주는가?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xmlns="" val="10035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612A17F6-F768-4C9C-AB75-F1652C0A1329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5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1" y="306466"/>
            <a:ext cx="7394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3200" b="1" spc="-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기초데이터</a:t>
            </a:r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수집 및 스케치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71500" indent="-571500">
              <a:buFontTx/>
              <a:buChar char="-"/>
            </a:pPr>
            <a:endParaRPr lang="en-US" altLang="ko-KR" sz="32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hlinkClick r:id="rId2"/>
          </p:cNvPr>
          <p:cNvSpPr txBox="1"/>
          <p:nvPr/>
        </p:nvSpPr>
        <p:spPr>
          <a:xfrm>
            <a:off x="650488" y="1234938"/>
            <a:ext cx="198760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참고 사이트 주소</a:t>
            </a:r>
          </a:p>
        </p:txBody>
      </p:sp>
      <p:sp>
        <p:nvSpPr>
          <p:cNvPr id="10" name="TextBox 9">
            <a:hlinkClick r:id="rId2"/>
            <a:extLst>
              <a:ext uri="{FF2B5EF4-FFF2-40B4-BE49-F238E27FC236}">
                <a16:creationId xmlns:a16="http://schemas.microsoft.com/office/drawing/2014/main" xmlns="" id="{001E7B6C-25B9-493D-8F10-72F9A8319092}"/>
              </a:ext>
            </a:extLst>
          </p:cNvPr>
          <p:cNvSpPr txBox="1"/>
          <p:nvPr/>
        </p:nvSpPr>
        <p:spPr>
          <a:xfrm>
            <a:off x="2710515" y="1217026"/>
            <a:ext cx="3921512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https://www.2000happydream.or.kr/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BF30E374-E60F-4668-B942-76B788F217D5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3108392-4731-4B9D-B260-B37C2A1B54D7}"/>
              </a:ext>
            </a:extLst>
          </p:cNvPr>
          <p:cNvSpPr txBox="1"/>
          <p:nvPr/>
        </p:nvSpPr>
        <p:spPr>
          <a:xfrm>
            <a:off x="7450205" y="52891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기초데이터 수집하기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9702D8E0-46D2-D640-BC62-31568D41A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8" y="1826719"/>
            <a:ext cx="8041567" cy="626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8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데이터 분석 체크리스트</a:t>
            </a:r>
            <a:endParaRPr lang="en-US" altLang="ko-KR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2C77D836-F55A-4856-947B-C4486A2B6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88351"/>
              </p:ext>
            </p:extLst>
          </p:nvPr>
        </p:nvGraphicFramePr>
        <p:xfrm>
          <a:off x="880844" y="1960235"/>
          <a:ext cx="10603684" cy="446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21">
                  <a:extLst>
                    <a:ext uri="{9D8B030D-6E8A-4147-A177-3AD203B41FA5}">
                      <a16:colId xmlns:a16="http://schemas.microsoft.com/office/drawing/2014/main" xmlns="" val="2343610589"/>
                    </a:ext>
                  </a:extLst>
                </a:gridCol>
                <a:gridCol w="6222368">
                  <a:extLst>
                    <a:ext uri="{9D8B030D-6E8A-4147-A177-3AD203B41FA5}">
                      <a16:colId xmlns:a16="http://schemas.microsoft.com/office/drawing/2014/main" xmlns="" val="990716045"/>
                    </a:ext>
                  </a:extLst>
                </a:gridCol>
                <a:gridCol w="864591">
                  <a:extLst>
                    <a:ext uri="{9D8B030D-6E8A-4147-A177-3AD203B41FA5}">
                      <a16:colId xmlns:a16="http://schemas.microsoft.com/office/drawing/2014/main" xmlns="" val="1497099537"/>
                    </a:ext>
                  </a:extLst>
                </a:gridCol>
                <a:gridCol w="865804">
                  <a:extLst>
                    <a:ext uri="{9D8B030D-6E8A-4147-A177-3AD203B41FA5}">
                      <a16:colId xmlns:a16="http://schemas.microsoft.com/office/drawing/2014/main" xmlns="" val="3764861943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/>
                        <a:t>관점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/>
                        <a:t>분석내용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/>
                        <a:t>YES</a:t>
                      </a:r>
                      <a:endParaRPr lang="ko-KR" altLang="en-US" sz="17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/>
                        <a:t>NO</a:t>
                      </a:r>
                      <a:endParaRPr lang="ko-KR" altLang="en-US" sz="17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508527"/>
                  </a:ext>
                </a:extLst>
              </a:tr>
              <a:tr h="342672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정보 구조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데이터 분류에 대한 이해가 </a:t>
                      </a:r>
                      <a:r>
                        <a:rPr lang="ko-KR" altLang="en-US" sz="1400" err="1"/>
                        <a:t>바른가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9002166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구성 형태와 체계가 </a:t>
                      </a:r>
                      <a:r>
                        <a:rPr lang="ko-KR" altLang="en-US" sz="1400" err="1"/>
                        <a:t>바른가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3406939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레이블링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네임명이 쉽고 이해가 </a:t>
                      </a:r>
                      <a:r>
                        <a:rPr lang="ko-KR" altLang="en-US" sz="1400" err="1"/>
                        <a:t>빠른가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2297636"/>
                  </a:ext>
                </a:extLst>
              </a:tr>
              <a:tr h="34267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네비게이션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정보를 빨리 찾을 수 있는가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2867904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링크를 표현하고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이해하고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선택하는 데 문제가 없는가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9392563"/>
                  </a:ext>
                </a:extLst>
              </a:tr>
              <a:tr h="342672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인터페이스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가독성이 좋은가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7449358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인터페이스가 직관적인가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0003036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보충 설명이 없이도 의미를 파악할 수 있는가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8814381"/>
                  </a:ext>
                </a:extLst>
              </a:tr>
              <a:tr h="34267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비주얼</a:t>
                      </a:r>
                      <a:r>
                        <a:rPr lang="en-US" altLang="ko-KR" sz="1400"/>
                        <a:t>(GUI) </a:t>
                      </a:r>
                      <a:r>
                        <a:rPr lang="ko-KR" altLang="en-US" sz="1400"/>
                        <a:t>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사용자층에 맞는 디자인 요소들이 사용되었는가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2743726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그래픽 요소가 적절한가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8701555"/>
                  </a:ext>
                </a:extLst>
              </a:tr>
              <a:tr h="34267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마케팅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데이터의 신뢰성을 보여 주고 있는가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5721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커뮤니티에 대한 부분에 문제는 없는가</a:t>
                      </a:r>
                      <a:r>
                        <a:rPr lang="en-US" altLang="ko-KR" sz="1400"/>
                        <a:t>?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err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1315684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2BF2D5F9-B366-4DCE-AD10-31285316554D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8BD77A1-72C8-439D-9D9E-993F0EFC5EA9}"/>
              </a:ext>
            </a:extLst>
          </p:cNvPr>
          <p:cNvSpPr txBox="1"/>
          <p:nvPr/>
        </p:nvSpPr>
        <p:spPr>
          <a:xfrm>
            <a:off x="652491" y="339122"/>
            <a:ext cx="7394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3200" b="1" spc="-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기초데이터</a:t>
            </a:r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수집 및 스케치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A1AA51-7062-42E8-A72B-F1BC040BFF43}"/>
              </a:ext>
            </a:extLst>
          </p:cNvPr>
          <p:cNvSpPr txBox="1"/>
          <p:nvPr/>
        </p:nvSpPr>
        <p:spPr>
          <a:xfrm>
            <a:off x="7450205" y="52891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레퍼런스 조사 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 분석하기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9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018CF8F-1C5D-484A-A789-3528F0D066E6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4E6A49-BD0A-451B-8BC1-CC450D140EAE}"/>
              </a:ext>
            </a:extLst>
          </p:cNvPr>
          <p:cNvSpPr txBox="1"/>
          <p:nvPr/>
        </p:nvSpPr>
        <p:spPr>
          <a:xfrm>
            <a:off x="652491" y="339122"/>
            <a:ext cx="7394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lang="ko-KR" altLang="en-US" sz="3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기초데이터</a:t>
            </a:r>
            <a:r>
              <a:rPr lang="ko-KR" altLang="en-US" sz="3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수집 및 스케치</a:t>
            </a:r>
            <a:endParaRPr lang="en-US" altLang="ko-KR" sz="32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CAC950-25E7-48E4-98E1-9793EEDF4908}"/>
              </a:ext>
            </a:extLst>
          </p:cNvPr>
          <p:cNvSpPr txBox="1"/>
          <p:nvPr/>
        </p:nvSpPr>
        <p:spPr>
          <a:xfrm>
            <a:off x="7891076" y="52891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아이디어 스케치하기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9" r="3369" b="5247"/>
          <a:stretch/>
        </p:blipFill>
        <p:spPr>
          <a:xfrm rot="16200000">
            <a:off x="3871722" y="517396"/>
            <a:ext cx="4546093" cy="699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0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HTML5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B10D5CF-F2BD-4F40-AC46-D6265F299F86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2C3552AA-9BFD-4309-B55C-E1E9B76B1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99809"/>
              </p:ext>
            </p:extLst>
          </p:nvPr>
        </p:nvGraphicFramePr>
        <p:xfrm>
          <a:off x="647699" y="1120695"/>
          <a:ext cx="10889021" cy="5430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021">
                  <a:extLst>
                    <a:ext uri="{9D8B030D-6E8A-4147-A177-3AD203B41FA5}">
                      <a16:colId xmlns:a16="http://schemas.microsoft.com/office/drawing/2014/main" xmlns="" val="587884580"/>
                    </a:ext>
                  </a:extLst>
                </a:gridCol>
              </a:tblGrid>
              <a:tr h="543083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200" dirty="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24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63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CSS3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92801FB-A7E0-4908-A30D-37F8E5D895DC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3DBA4B99-0B15-4F13-9C1D-50B3394F4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35259"/>
              </p:ext>
            </p:extLst>
          </p:nvPr>
        </p:nvGraphicFramePr>
        <p:xfrm>
          <a:off x="652489" y="1120699"/>
          <a:ext cx="10889021" cy="54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021">
                  <a:extLst>
                    <a:ext uri="{9D8B030D-6E8A-4147-A177-3AD203B41FA5}">
                      <a16:colId xmlns:a16="http://schemas.microsoft.com/office/drawing/2014/main" xmlns="" val="587884580"/>
                    </a:ext>
                  </a:extLst>
                </a:gridCol>
              </a:tblGrid>
              <a:tr h="543083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200" dirty="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24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65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33046"/>
            <a:ext cx="11031067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설계 제작 및 사용성 테스트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xmlns="" id="{CA07C3AE-9E8B-4186-99B7-1244CEFCE2EC}"/>
              </a:ext>
            </a:extLst>
          </p:cNvPr>
          <p:cNvSpPr/>
          <p:nvPr/>
        </p:nvSpPr>
        <p:spPr>
          <a:xfrm>
            <a:off x="4547507" y="2617470"/>
            <a:ext cx="2979963" cy="685801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이천동행누리센터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xmlns="" id="{9D68A233-3D23-4295-9CC9-6388907E0279}"/>
              </a:ext>
            </a:extLst>
          </p:cNvPr>
          <p:cNvSpPr/>
          <p:nvPr/>
        </p:nvSpPr>
        <p:spPr>
          <a:xfrm>
            <a:off x="5052060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 접수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xmlns="" id="{F0F29820-87C6-4E73-AAE8-30266B888A89}"/>
              </a:ext>
            </a:extLst>
          </p:cNvPr>
          <p:cNvSpPr/>
          <p:nvPr/>
        </p:nvSpPr>
        <p:spPr>
          <a:xfrm>
            <a:off x="2740098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이용안내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xmlns="" id="{D3919ACA-F4CC-48CE-B7C2-505BEFB52EA8}"/>
              </a:ext>
            </a:extLst>
          </p:cNvPr>
          <p:cNvSpPr/>
          <p:nvPr/>
        </p:nvSpPr>
        <p:spPr>
          <a:xfrm>
            <a:off x="7364022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열린광장</a:t>
            </a:r>
            <a:endParaRPr lang="ko-KR" altLang="en-US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xmlns="" id="{89E77DFE-1E5A-43AE-9C23-EA89361F1C49}"/>
              </a:ext>
            </a:extLst>
          </p:cNvPr>
          <p:cNvSpPr/>
          <p:nvPr/>
        </p:nvSpPr>
        <p:spPr>
          <a:xfrm>
            <a:off x="9675984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회원서비스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1AEBBE27-804C-46D8-BF39-88FF267A71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29325" y="3303271"/>
            <a:ext cx="8164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31FC49F9-BF01-46BB-A630-E0577B4D22B0}"/>
              </a:ext>
            </a:extLst>
          </p:cNvPr>
          <p:cNvCxnSpPr/>
          <p:nvPr/>
        </p:nvCxnSpPr>
        <p:spPr>
          <a:xfrm>
            <a:off x="1405401" y="3646170"/>
            <a:ext cx="9247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2CA8618E-A03D-4E25-BFAC-99E2F884597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653249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82241C2-4478-48F4-B96F-74FBEAF2D331}"/>
              </a:ext>
            </a:extLst>
          </p:cNvPr>
          <p:cNvCxnSpPr/>
          <p:nvPr/>
        </p:nvCxnSpPr>
        <p:spPr>
          <a:xfrm>
            <a:off x="1405401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B7F643B7-47DD-4D86-BEB3-6190BAC05E4A}"/>
              </a:ext>
            </a:extLst>
          </p:cNvPr>
          <p:cNvCxnSpPr>
            <a:stCxn id="6" idx="0"/>
          </p:cNvCxnSpPr>
          <p:nvPr/>
        </p:nvCxnSpPr>
        <p:spPr>
          <a:xfrm flipV="1">
            <a:off x="3717363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C47CEA3-BAEF-4E86-9B1B-F6F0325C2706}"/>
              </a:ext>
            </a:extLst>
          </p:cNvPr>
          <p:cNvCxnSpPr>
            <a:stCxn id="7" idx="0"/>
          </p:cNvCxnSpPr>
          <p:nvPr/>
        </p:nvCxnSpPr>
        <p:spPr>
          <a:xfrm flipV="1">
            <a:off x="8341287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xmlns="" id="{C6440EFA-86C3-4B84-AF34-1C64453DA8FF}"/>
              </a:ext>
            </a:extLst>
          </p:cNvPr>
          <p:cNvSpPr/>
          <p:nvPr/>
        </p:nvSpPr>
        <p:spPr>
          <a:xfrm>
            <a:off x="428136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센터소개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B10A5432-C094-430A-B9C5-78AA032834D5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5FB384-1635-466D-A26A-33103C521FE3}"/>
              </a:ext>
            </a:extLst>
          </p:cNvPr>
          <p:cNvSpPr txBox="1"/>
          <p:nvPr/>
        </p:nvSpPr>
        <p:spPr>
          <a:xfrm>
            <a:off x="7364022" y="475743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프로토타입</a:t>
            </a:r>
            <a:r>
              <a:rPr lang="ko-KR" altLang="en-US" dirty="0">
                <a:solidFill>
                  <a:schemeClr val="bg1"/>
                </a:solidFill>
              </a:rPr>
              <a:t> 제작하기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33046"/>
            <a:ext cx="11031067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프로토타입</a:t>
            </a:r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설계 제작 및 사용성 테스트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917877F9-D5AC-474B-AA6D-161A4504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28820"/>
              </p:ext>
            </p:extLst>
          </p:nvPr>
        </p:nvGraphicFramePr>
        <p:xfrm>
          <a:off x="650488" y="1120696"/>
          <a:ext cx="10889022" cy="536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022">
                  <a:extLst>
                    <a:ext uri="{9D8B030D-6E8A-4147-A177-3AD203B41FA5}">
                      <a16:colId xmlns:a16="http://schemas.microsoft.com/office/drawing/2014/main" xmlns="" val="587884580"/>
                    </a:ext>
                  </a:extLst>
                </a:gridCol>
              </a:tblGrid>
              <a:tr h="5369116"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T="55321" marB="5532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246047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EA014783-D7EA-4F1E-A685-251C23216D13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A72186-BAC6-41B3-ACC7-E621463902A3}"/>
              </a:ext>
            </a:extLst>
          </p:cNvPr>
          <p:cNvSpPr txBox="1"/>
          <p:nvPr/>
        </p:nvSpPr>
        <p:spPr>
          <a:xfrm>
            <a:off x="7410966" y="475743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프로토타입</a:t>
            </a:r>
            <a:r>
              <a:rPr lang="ko-KR" altLang="en-US" dirty="0">
                <a:solidFill>
                  <a:schemeClr val="bg1"/>
                </a:solidFill>
              </a:rPr>
              <a:t> 제작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r>
              <a:rPr lang="ko-KR" altLang="en-US" dirty="0">
                <a:solidFill>
                  <a:schemeClr val="bg1"/>
                </a:solidFill>
              </a:rPr>
              <a:t> 디자인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F3E4244-75D1-FE44-BF08-5843158107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8" y="1924583"/>
            <a:ext cx="4370473" cy="6858000"/>
          </a:xfrm>
          <a:prstGeom prst="rect">
            <a:avLst/>
          </a:prstGeom>
        </p:spPr>
      </p:pic>
      <p:pic>
        <p:nvPicPr>
          <p:cNvPr id="10" name="그림 9" descr="건물, 탑이(가) 표시된 사진&#10;&#10;자동 생성된 설명">
            <a:extLst>
              <a:ext uri="{FF2B5EF4-FFF2-40B4-BE49-F238E27FC236}">
                <a16:creationId xmlns:a16="http://schemas.microsoft.com/office/drawing/2014/main" xmlns="" id="{A33C8F45-56AE-5C40-B612-BE4AC4032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69" y="1924583"/>
            <a:ext cx="6049415" cy="49453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DBD1F9-36C1-684B-91B3-012DFA4CB11F}"/>
              </a:ext>
            </a:extLst>
          </p:cNvPr>
          <p:cNvSpPr txBox="1"/>
          <p:nvPr/>
        </p:nvSpPr>
        <p:spPr>
          <a:xfrm>
            <a:off x="648486" y="1273797"/>
            <a:ext cx="752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hlinkClick r:id="rId4"/>
              </a:rPr>
              <a:t>https://ovenapp.io/project/tmcxDnKK8phjjAyC6Zl2yj67Rin09g7x#ibVSv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14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E0878C2-5A7D-4006-A238-CAF1E983C1C6}"/>
              </a:ext>
            </a:extLst>
          </p:cNvPr>
          <p:cNvCxnSpPr/>
          <p:nvPr/>
        </p:nvCxnSpPr>
        <p:spPr>
          <a:xfrm>
            <a:off x="652490" y="1120696"/>
            <a:ext cx="108890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7ED61F-9315-4F8F-A88C-D0EECDC203B6}"/>
              </a:ext>
            </a:extLst>
          </p:cNvPr>
          <p:cNvSpPr txBox="1"/>
          <p:nvPr/>
        </p:nvSpPr>
        <p:spPr>
          <a:xfrm>
            <a:off x="652490" y="333046"/>
            <a:ext cx="110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사용성 테스트</a:t>
            </a:r>
            <a:endParaRPr lang="en-US" altLang="ko-KR" sz="32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본인 사이트를 보고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사용성 테스트를 해본다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98224"/>
              </p:ext>
            </p:extLst>
          </p:nvPr>
        </p:nvGraphicFramePr>
        <p:xfrm>
          <a:off x="3843425" y="268230"/>
          <a:ext cx="8127999" cy="62849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50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4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22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측정기준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세부기준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피실험자의 반응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행동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말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질문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이동경로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경과시간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특이사항 등</a:t>
                      </a:r>
                      <a:r>
                        <a:rPr lang="en-US" altLang="ko-KR" sz="1600"/>
                        <a:t>)</a:t>
                      </a:r>
                      <a:endParaRPr lang="en-US" altLang="ko-KR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3413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과제완수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도움</a:t>
                      </a:r>
                      <a:r>
                        <a:rPr lang="en-US" altLang="ko-KR" sz="1600"/>
                        <a:t>(FAQ, </a:t>
                      </a:r>
                      <a:r>
                        <a:rPr lang="ko-KR" altLang="en-US" sz="1600"/>
                        <a:t>진행자에게 직접 질문 등</a:t>
                      </a:r>
                      <a:r>
                        <a:rPr lang="en-US" altLang="ko-KR" sz="1600"/>
                        <a:t>)</a:t>
                      </a:r>
                      <a:r>
                        <a:rPr lang="ko-KR" altLang="en-US" sz="1600"/>
                        <a:t>을 받지 않고 완료하는 데 성 공함</a:t>
                      </a:r>
                      <a:r>
                        <a:rPr lang="en-US" altLang="ko-KR" sz="1600"/>
                        <a:t>.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도움을 받았고 완료함</a:t>
                      </a:r>
                      <a:r>
                        <a:rPr lang="en-US" altLang="ko-KR" sz="1600"/>
                        <a:t>.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도움을 받지 않고 부분적으로 성 공함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3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참여자가 노력은 했으나 과제 수 행을 완료하지 못함</a:t>
                      </a:r>
                      <a:r>
                        <a:rPr lang="en-US" altLang="ko-KR" sz="1600"/>
                        <a:t>.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참여자 스스로 과제 수행을 포기 함</a:t>
                      </a:r>
                      <a:r>
                        <a:rPr lang="en-US" altLang="ko-KR" sz="1600"/>
                        <a:t>.(</a:t>
                      </a:r>
                      <a:r>
                        <a:rPr lang="ko-KR" altLang="en-US" sz="1600"/>
                        <a:t>실패</a:t>
                      </a:r>
                      <a:r>
                        <a:rPr lang="en-US" altLang="ko-KR" sz="1600"/>
                        <a:t>)</a:t>
                      </a:r>
                      <a:endParaRPr lang="en-US" altLang="ko-KR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총 소요 시 간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과제를 완료하는 데 필요한 시간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에러 횟수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 과제 완수를 방해하는 것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4081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오류 원인 분석 </a:t>
                      </a:r>
                      <a:r>
                        <a:rPr lang="en-US" altLang="ko-KR" sz="1600"/>
                        <a:t>( </a:t>
                      </a:r>
                      <a:r>
                        <a:rPr lang="ko-KR" altLang="en-US" sz="1600"/>
                        <a:t>관 찰 자 의 주관 적 견해 기 </a:t>
                      </a:r>
                      <a:r>
                        <a:rPr lang="ko-KR" altLang="en-US" sz="1600" err="1"/>
                        <a:t>록</a:t>
                      </a:r>
                      <a:r>
                        <a:rPr lang="en-US" altLang="ko-KR" sz="1600"/>
                        <a:t>)</a:t>
                      </a:r>
                    </a:p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예상 동선을 벗어나게 하는 것 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혼동을 일으키는 것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에러를 발생시키는 것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663413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과제 수행 완료가 아님에도 참여 자가 과제 수행이 완료되었다고 여기는 것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55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716</Words>
  <Application>Microsoft Office PowerPoint</Application>
  <PresentationFormat>사용자 지정</PresentationFormat>
  <Paragraphs>174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User</cp:lastModifiedBy>
  <cp:revision>4</cp:revision>
  <dcterms:created xsi:type="dcterms:W3CDTF">2017-03-18T09:11:01Z</dcterms:created>
  <dcterms:modified xsi:type="dcterms:W3CDTF">2020-10-15T03:48:23Z</dcterms:modified>
</cp:coreProperties>
</file>