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61E2B-CD76-4C44-86BE-EAEA52A23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ED17FF-E715-4101-B160-2A7CCF4C7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737C1-6A6A-4628-A935-5F3B3E4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FC13-1FE5-4D2C-BAA3-75DEC893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AACB-3A55-4A38-A8BA-84814CC1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5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A1874-746F-42E4-9FB9-590962F4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3C49A-23A9-4665-AC15-0E5D5E70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A3243-E6AD-477F-B0CF-3A12244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8DA92-33A5-48A6-82A4-2C7D3E21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B18F4-BC29-418F-97F1-0EAEF819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4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C20E57-82BB-4DFD-BAF8-69AAA9907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B8A0C-3634-4E90-B37C-81F132A5D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373A3-4EDB-4EF5-B4E1-C1D32C3D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82AE9-4937-4A82-AC67-6D6115FA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3883E-F42C-496C-A4BF-3726F79E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6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730C7-C253-4BEC-AAC3-D36D182B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3176B-E055-42B8-A7AA-7F6A985D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F317E-47A9-4F81-BCAE-88D6309C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6C94B-6C28-4229-AB4A-94FBCD19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E3637-2803-48A7-B586-0BD67AF0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9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3805B-12D7-4356-9EB3-49D64F8A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014BB-401A-4B4A-B220-BD88FCB2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AAE33-AE0D-4CF2-859C-00AB6C9E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50946-5C0A-4EAB-A724-49693F3B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68FC2-397C-4ED4-A37F-EB0BC236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AEFDF-72C1-4DC4-86EB-99E3E2C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0C276-5FD9-4432-BF7B-6F8AEC8A4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0C2C9-5291-451C-9A36-7288D12D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517D7-10A4-435E-897A-F9B570AC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69FF0A-6149-42F8-BD04-3DD970F4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FC52E-0B8C-424B-8CAB-C07E75AC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AE73B-3B6F-479B-A7D2-AC21D28C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88746-54F9-4F45-BA89-F12A6811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F5C17-8928-4369-98CB-2F20AE97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45173A-A1A6-441F-AA60-843BE790E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C6DF6-7BAA-4F48-8D79-D18D3B064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714F04-3831-4121-BAAA-DA393BD2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D3D45D-BD0F-41AA-BC91-5199D2F2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68EA83-CCF6-46A6-A403-890B991D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3BA92-D812-4390-ADD8-47B73E4D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D7A51-8D06-4F9D-BA75-287871CF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7C04F-EBBA-4125-A7D4-A8E37037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550C6-2375-4ABC-96D6-EFB78066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7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D85B79-04DA-428D-8547-4754C98C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39CFF5-AB5D-4815-8699-90B18E4C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6EAE6-45E1-4FFC-A1F8-50AAA74B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2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E90C8-51B4-435B-98E0-1C6548B6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7422-7588-4854-97C6-6022257D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3AC41-2525-4624-91A8-907AC98A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C171E-3F46-44FD-B576-2E15862C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142DD-0E85-4248-964A-956AB17A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59A41-0D03-47F3-B834-98536063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6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CA90-A1AF-42FD-BC81-3DB99ED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2A50C3-1C61-482A-BC51-3CFFC9A1F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1DD58-0EC4-490D-9782-715EF679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DCC27-1CC6-40A2-97A7-D378B0F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920FB-F42B-4C49-908E-8344A05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EFC4C-3259-4A44-927B-7948D955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9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EB50DB-EC7C-44D9-B92C-4C491EFD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41FA1-35A7-41F0-8FD2-05F74543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67C3F-6C5A-4206-B40C-68B6A842C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7CE7-327E-4B0C-B349-F55AD3A2A115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8C6EC-5E8D-4776-A86E-FA630746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DEA95-F565-4373-8BDD-343F76C8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81DD-9382-4A10-9B51-664E4DA2E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F2C6BD7-F7AD-45B6-B89C-6E5F4037D484}"/>
              </a:ext>
            </a:extLst>
          </p:cNvPr>
          <p:cNvGrpSpPr/>
          <p:nvPr/>
        </p:nvGrpSpPr>
        <p:grpSpPr>
          <a:xfrm>
            <a:off x="2186383" y="332703"/>
            <a:ext cx="7819233" cy="6192594"/>
            <a:chOff x="1389908" y="337309"/>
            <a:chExt cx="7819233" cy="6192594"/>
          </a:xfrm>
        </p:grpSpPr>
        <p:cxnSp>
          <p:nvCxnSpPr>
            <p:cNvPr id="4204" name="연결선: 꺾임 4203">
              <a:extLst>
                <a:ext uri="{FF2B5EF4-FFF2-40B4-BE49-F238E27FC236}">
                  <a16:creationId xmlns:a16="http://schemas.microsoft.com/office/drawing/2014/main" id="{26FC0AB9-390D-4FCA-861D-C6ACDFEC838F}"/>
                </a:ext>
              </a:extLst>
            </p:cNvPr>
            <p:cNvCxnSpPr>
              <a:cxnSpLocks/>
            </p:cNvCxnSpPr>
            <p:nvPr/>
          </p:nvCxnSpPr>
          <p:spPr>
            <a:xfrm>
              <a:off x="4454042" y="2611554"/>
              <a:ext cx="3503774" cy="392272"/>
            </a:xfrm>
            <a:prstGeom prst="bentConnector3">
              <a:avLst>
                <a:gd name="adj1" fmla="val 6835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9" name="타원 4108">
              <a:extLst>
                <a:ext uri="{FF2B5EF4-FFF2-40B4-BE49-F238E27FC236}">
                  <a16:creationId xmlns:a16="http://schemas.microsoft.com/office/drawing/2014/main" id="{D3D07927-9406-40B0-8D90-C0501686FCE7}"/>
                </a:ext>
              </a:extLst>
            </p:cNvPr>
            <p:cNvSpPr/>
            <p:nvPr/>
          </p:nvSpPr>
          <p:spPr>
            <a:xfrm rot="10800000">
              <a:off x="9156455" y="4850270"/>
              <a:ext cx="3600" cy="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5" name="타원 4114">
              <a:extLst>
                <a:ext uri="{FF2B5EF4-FFF2-40B4-BE49-F238E27FC236}">
                  <a16:creationId xmlns:a16="http://schemas.microsoft.com/office/drawing/2014/main" id="{3BF2DBB2-4837-4983-8DAC-D282FC7A43F7}"/>
                </a:ext>
              </a:extLst>
            </p:cNvPr>
            <p:cNvSpPr/>
            <p:nvPr/>
          </p:nvSpPr>
          <p:spPr>
            <a:xfrm rot="10800000">
              <a:off x="9156455" y="2361864"/>
              <a:ext cx="3600" cy="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6" name="자유형: 도형 1735">
              <a:extLst>
                <a:ext uri="{FF2B5EF4-FFF2-40B4-BE49-F238E27FC236}">
                  <a16:creationId xmlns:a16="http://schemas.microsoft.com/office/drawing/2014/main" id="{B36DEBEA-F35E-440A-99EC-38E9D6FA95ED}"/>
                </a:ext>
              </a:extLst>
            </p:cNvPr>
            <p:cNvSpPr/>
            <p:nvPr/>
          </p:nvSpPr>
          <p:spPr>
            <a:xfrm>
              <a:off x="1396298" y="4572574"/>
              <a:ext cx="1636568" cy="1954709"/>
            </a:xfrm>
            <a:custGeom>
              <a:avLst/>
              <a:gdLst>
                <a:gd name="connsiteX0" fmla="*/ 1616561 w 1636568"/>
                <a:gd name="connsiteY0" fmla="*/ 25 h 1954708"/>
                <a:gd name="connsiteX1" fmla="*/ 1642138 w 1636568"/>
                <a:gd name="connsiteY1" fmla="*/ 25678 h 1954708"/>
                <a:gd name="connsiteX2" fmla="*/ 1642138 w 1636568"/>
                <a:gd name="connsiteY2" fmla="*/ 1936672 h 1954708"/>
                <a:gd name="connsiteX3" fmla="*/ 1616561 w 1636568"/>
                <a:gd name="connsiteY3" fmla="*/ 1962312 h 1954708"/>
                <a:gd name="connsiteX4" fmla="*/ 25602 w 1636568"/>
                <a:gd name="connsiteY4" fmla="*/ 1962312 h 1954708"/>
                <a:gd name="connsiteX5" fmla="*/ 0 w 1636568"/>
                <a:gd name="connsiteY5" fmla="*/ 1936672 h 1954708"/>
                <a:gd name="connsiteX6" fmla="*/ 0 w 1636568"/>
                <a:gd name="connsiteY6" fmla="*/ 25614 h 1954708"/>
                <a:gd name="connsiteX7" fmla="*/ 25602 w 1636568"/>
                <a:gd name="connsiteY7" fmla="*/ 0 h 1954708"/>
                <a:gd name="connsiteX8" fmla="*/ 1616561 w 1636568"/>
                <a:gd name="connsiteY8" fmla="*/ 25 h 1954708"/>
                <a:gd name="connsiteX9" fmla="*/ 1616561 w 1636568"/>
                <a:gd name="connsiteY9" fmla="*/ 25 h 195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6568" h="1954708">
                  <a:moveTo>
                    <a:pt x="1616561" y="25"/>
                  </a:moveTo>
                  <a:cubicBezTo>
                    <a:pt x="1631608" y="25"/>
                    <a:pt x="1642138" y="13708"/>
                    <a:pt x="1642138" y="25678"/>
                  </a:cubicBezTo>
                  <a:lnTo>
                    <a:pt x="1642138" y="1936672"/>
                  </a:lnTo>
                  <a:cubicBezTo>
                    <a:pt x="1642138" y="1953642"/>
                    <a:pt x="1633460" y="1962312"/>
                    <a:pt x="1616561" y="1962312"/>
                  </a:cubicBezTo>
                  <a:lnTo>
                    <a:pt x="25602" y="1962312"/>
                  </a:lnTo>
                  <a:cubicBezTo>
                    <a:pt x="12052" y="1962312"/>
                    <a:pt x="0" y="1951624"/>
                    <a:pt x="0" y="1936672"/>
                  </a:cubicBezTo>
                  <a:lnTo>
                    <a:pt x="0" y="25614"/>
                  </a:lnTo>
                  <a:cubicBezTo>
                    <a:pt x="0" y="11677"/>
                    <a:pt x="10035" y="0"/>
                    <a:pt x="25602" y="0"/>
                  </a:cubicBezTo>
                  <a:lnTo>
                    <a:pt x="1616561" y="25"/>
                  </a:lnTo>
                  <a:lnTo>
                    <a:pt x="1616561" y="25"/>
                  </a:lnTo>
                  <a:close/>
                </a:path>
              </a:pathLst>
            </a:custGeom>
            <a:solidFill>
              <a:srgbClr val="D2D2D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7" name="자유형: 도형 1736">
              <a:extLst>
                <a:ext uri="{FF2B5EF4-FFF2-40B4-BE49-F238E27FC236}">
                  <a16:creationId xmlns:a16="http://schemas.microsoft.com/office/drawing/2014/main" id="{A4B801CC-BD41-4F00-9A88-9B46D43C74DB}"/>
                </a:ext>
              </a:extLst>
            </p:cNvPr>
            <p:cNvSpPr/>
            <p:nvPr/>
          </p:nvSpPr>
          <p:spPr>
            <a:xfrm>
              <a:off x="1396298" y="4572587"/>
              <a:ext cx="1636568" cy="444252"/>
            </a:xfrm>
            <a:custGeom>
              <a:avLst/>
              <a:gdLst>
                <a:gd name="connsiteX0" fmla="*/ 0 w 1636568"/>
                <a:gd name="connsiteY0" fmla="*/ 448453 h 444251"/>
                <a:gd name="connsiteX1" fmla="*/ 0 w 1636568"/>
                <a:gd name="connsiteY1" fmla="*/ 25665 h 444251"/>
                <a:gd name="connsiteX2" fmla="*/ 25602 w 1636568"/>
                <a:gd name="connsiteY2" fmla="*/ 0 h 444251"/>
                <a:gd name="connsiteX3" fmla="*/ 1616574 w 1636568"/>
                <a:gd name="connsiteY3" fmla="*/ 38 h 444251"/>
                <a:gd name="connsiteX4" fmla="*/ 1616574 w 1636568"/>
                <a:gd name="connsiteY4" fmla="*/ 38 h 444251"/>
                <a:gd name="connsiteX5" fmla="*/ 1642163 w 1636568"/>
                <a:gd name="connsiteY5" fmla="*/ 25716 h 444251"/>
                <a:gd name="connsiteX6" fmla="*/ 1642163 w 1636568"/>
                <a:gd name="connsiteY6" fmla="*/ 448428 h 444251"/>
                <a:gd name="connsiteX7" fmla="*/ 0 w 1636568"/>
                <a:gd name="connsiteY7" fmla="*/ 448428 h 444251"/>
                <a:gd name="connsiteX8" fmla="*/ 0 w 1636568"/>
                <a:gd name="connsiteY8" fmla="*/ 448453 h 44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568" h="444251">
                  <a:moveTo>
                    <a:pt x="0" y="448453"/>
                  </a:moveTo>
                  <a:lnTo>
                    <a:pt x="0" y="25665"/>
                  </a:lnTo>
                  <a:cubicBezTo>
                    <a:pt x="0" y="11703"/>
                    <a:pt x="10035" y="0"/>
                    <a:pt x="25602" y="0"/>
                  </a:cubicBezTo>
                  <a:lnTo>
                    <a:pt x="1616574" y="38"/>
                  </a:lnTo>
                  <a:lnTo>
                    <a:pt x="1616574" y="38"/>
                  </a:lnTo>
                  <a:cubicBezTo>
                    <a:pt x="1631633" y="38"/>
                    <a:pt x="1642163" y="13721"/>
                    <a:pt x="1642163" y="25716"/>
                  </a:cubicBezTo>
                  <a:lnTo>
                    <a:pt x="1642163" y="448428"/>
                  </a:lnTo>
                  <a:lnTo>
                    <a:pt x="0" y="448428"/>
                  </a:lnTo>
                  <a:lnTo>
                    <a:pt x="0" y="448453"/>
                  </a:lnTo>
                  <a:close/>
                </a:path>
              </a:pathLst>
            </a:custGeom>
            <a:solidFill>
              <a:srgbClr val="FFC900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8" name="자유형: 도형 1737">
              <a:extLst>
                <a:ext uri="{FF2B5EF4-FFF2-40B4-BE49-F238E27FC236}">
                  <a16:creationId xmlns:a16="http://schemas.microsoft.com/office/drawing/2014/main" id="{C9D71C37-036E-418E-A3F5-2856F5EBA6C0}"/>
                </a:ext>
              </a:extLst>
            </p:cNvPr>
            <p:cNvSpPr/>
            <p:nvPr/>
          </p:nvSpPr>
          <p:spPr>
            <a:xfrm>
              <a:off x="1396298" y="4572587"/>
              <a:ext cx="1636568" cy="317323"/>
            </a:xfrm>
            <a:custGeom>
              <a:avLst/>
              <a:gdLst>
                <a:gd name="connsiteX0" fmla="*/ 0 w 1636568"/>
                <a:gd name="connsiteY0" fmla="*/ 319925 h 317322"/>
                <a:gd name="connsiteX1" fmla="*/ 0 w 1636568"/>
                <a:gd name="connsiteY1" fmla="*/ 25665 h 317322"/>
                <a:gd name="connsiteX2" fmla="*/ 25602 w 1636568"/>
                <a:gd name="connsiteY2" fmla="*/ 0 h 317322"/>
                <a:gd name="connsiteX3" fmla="*/ 1616574 w 1636568"/>
                <a:gd name="connsiteY3" fmla="*/ 38 h 317322"/>
                <a:gd name="connsiteX4" fmla="*/ 1616574 w 1636568"/>
                <a:gd name="connsiteY4" fmla="*/ 38 h 317322"/>
                <a:gd name="connsiteX5" fmla="*/ 1642163 w 1636568"/>
                <a:gd name="connsiteY5" fmla="*/ 25716 h 317322"/>
                <a:gd name="connsiteX6" fmla="*/ 1642163 w 1636568"/>
                <a:gd name="connsiteY6" fmla="*/ 319874 h 317322"/>
                <a:gd name="connsiteX7" fmla="*/ 0 w 1636568"/>
                <a:gd name="connsiteY7" fmla="*/ 319874 h 317322"/>
                <a:gd name="connsiteX8" fmla="*/ 0 w 1636568"/>
                <a:gd name="connsiteY8" fmla="*/ 319925 h 31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6568" h="317322">
                  <a:moveTo>
                    <a:pt x="0" y="319925"/>
                  </a:moveTo>
                  <a:lnTo>
                    <a:pt x="0" y="25665"/>
                  </a:lnTo>
                  <a:cubicBezTo>
                    <a:pt x="0" y="11703"/>
                    <a:pt x="10035" y="0"/>
                    <a:pt x="25602" y="0"/>
                  </a:cubicBezTo>
                  <a:lnTo>
                    <a:pt x="1616574" y="38"/>
                  </a:lnTo>
                  <a:lnTo>
                    <a:pt x="1616574" y="38"/>
                  </a:lnTo>
                  <a:cubicBezTo>
                    <a:pt x="1631633" y="38"/>
                    <a:pt x="1642163" y="13721"/>
                    <a:pt x="1642163" y="25716"/>
                  </a:cubicBezTo>
                  <a:lnTo>
                    <a:pt x="1642163" y="319874"/>
                  </a:lnTo>
                  <a:lnTo>
                    <a:pt x="0" y="319874"/>
                  </a:lnTo>
                  <a:lnTo>
                    <a:pt x="0" y="319925"/>
                  </a:lnTo>
                  <a:close/>
                </a:path>
              </a:pathLst>
            </a:custGeom>
            <a:solidFill>
              <a:srgbClr val="1D1D1D">
                <a:alpha val="36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1" name="자유형: 도형 1740">
              <a:extLst>
                <a:ext uri="{FF2B5EF4-FFF2-40B4-BE49-F238E27FC236}">
                  <a16:creationId xmlns:a16="http://schemas.microsoft.com/office/drawing/2014/main" id="{23F1A259-E63E-4964-A276-BBBAFBA723BC}"/>
                </a:ext>
              </a:extLst>
            </p:cNvPr>
            <p:cNvSpPr/>
            <p:nvPr/>
          </p:nvSpPr>
          <p:spPr>
            <a:xfrm>
              <a:off x="1408211" y="4585508"/>
              <a:ext cx="152239" cy="1929323"/>
            </a:xfrm>
            <a:custGeom>
              <a:avLst/>
              <a:gdLst>
                <a:gd name="connsiteX0" fmla="*/ 0 w 152238"/>
                <a:gd name="connsiteY0" fmla="*/ 51571 h 1929322"/>
                <a:gd name="connsiteX1" fmla="*/ 45913 w 152238"/>
                <a:gd name="connsiteY1" fmla="*/ 0 h 1929322"/>
                <a:gd name="connsiteX2" fmla="*/ 160714 w 152238"/>
                <a:gd name="connsiteY2" fmla="*/ 0 h 1929322"/>
                <a:gd name="connsiteX3" fmla="*/ 96862 w 152238"/>
                <a:gd name="connsiteY3" fmla="*/ 51571 h 1929322"/>
                <a:gd name="connsiteX4" fmla="*/ 96862 w 152238"/>
                <a:gd name="connsiteY4" fmla="*/ 1884580 h 1929322"/>
                <a:gd name="connsiteX5" fmla="*/ 160714 w 152238"/>
                <a:gd name="connsiteY5" fmla="*/ 1936037 h 1929322"/>
                <a:gd name="connsiteX6" fmla="*/ 45925 w 152238"/>
                <a:gd name="connsiteY6" fmla="*/ 1936037 h 1929322"/>
                <a:gd name="connsiteX7" fmla="*/ 13 w 152238"/>
                <a:gd name="connsiteY7" fmla="*/ 1884580 h 1929322"/>
                <a:gd name="connsiteX8" fmla="*/ 0 w 152238"/>
                <a:gd name="connsiteY8" fmla="*/ 51571 h 1929322"/>
                <a:gd name="connsiteX9" fmla="*/ 0 w 152238"/>
                <a:gd name="connsiteY9" fmla="*/ 51571 h 192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238" h="1929322">
                  <a:moveTo>
                    <a:pt x="0" y="51571"/>
                  </a:moveTo>
                  <a:cubicBezTo>
                    <a:pt x="0" y="28851"/>
                    <a:pt x="20933" y="0"/>
                    <a:pt x="45913" y="0"/>
                  </a:cubicBezTo>
                  <a:lnTo>
                    <a:pt x="160714" y="0"/>
                  </a:lnTo>
                  <a:cubicBezTo>
                    <a:pt x="135734" y="0"/>
                    <a:pt x="96862" y="28927"/>
                    <a:pt x="96862" y="51571"/>
                  </a:cubicBezTo>
                  <a:lnTo>
                    <a:pt x="96862" y="1884580"/>
                  </a:lnTo>
                  <a:cubicBezTo>
                    <a:pt x="96862" y="1907288"/>
                    <a:pt x="135734" y="1936037"/>
                    <a:pt x="160714" y="1936037"/>
                  </a:cubicBezTo>
                  <a:lnTo>
                    <a:pt x="45925" y="1936037"/>
                  </a:lnTo>
                  <a:cubicBezTo>
                    <a:pt x="20946" y="1936037"/>
                    <a:pt x="13" y="1907288"/>
                    <a:pt x="13" y="1884580"/>
                  </a:cubicBezTo>
                  <a:lnTo>
                    <a:pt x="0" y="51571"/>
                  </a:lnTo>
                  <a:lnTo>
                    <a:pt x="0" y="51571"/>
                  </a:lnTo>
                  <a:close/>
                </a:path>
              </a:pathLst>
            </a:custGeom>
            <a:solidFill>
              <a:srgbClr val="000000">
                <a:alpha val="35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2" name="자유형: 도형 1741">
              <a:extLst>
                <a:ext uri="{FF2B5EF4-FFF2-40B4-BE49-F238E27FC236}">
                  <a16:creationId xmlns:a16="http://schemas.microsoft.com/office/drawing/2014/main" id="{22F7E5A3-6345-45FB-BD8D-8A713DEED0E7}"/>
                </a:ext>
              </a:extLst>
            </p:cNvPr>
            <p:cNvSpPr/>
            <p:nvPr/>
          </p:nvSpPr>
          <p:spPr>
            <a:xfrm>
              <a:off x="2864364" y="4582881"/>
              <a:ext cx="152239" cy="1929323"/>
            </a:xfrm>
            <a:custGeom>
              <a:avLst/>
              <a:gdLst>
                <a:gd name="connsiteX0" fmla="*/ 160714 w 152238"/>
                <a:gd name="connsiteY0" fmla="*/ 1884453 h 1929322"/>
                <a:gd name="connsiteX1" fmla="*/ 114750 w 152238"/>
                <a:gd name="connsiteY1" fmla="*/ 1936025 h 1929322"/>
                <a:gd name="connsiteX2" fmla="*/ 0 w 152238"/>
                <a:gd name="connsiteY2" fmla="*/ 1936025 h 1929322"/>
                <a:gd name="connsiteX3" fmla="*/ 63801 w 152238"/>
                <a:gd name="connsiteY3" fmla="*/ 1884453 h 1929322"/>
                <a:gd name="connsiteX4" fmla="*/ 63801 w 152238"/>
                <a:gd name="connsiteY4" fmla="*/ 51482 h 1929322"/>
                <a:gd name="connsiteX5" fmla="*/ 0 w 152238"/>
                <a:gd name="connsiteY5" fmla="*/ 0 h 1929322"/>
                <a:gd name="connsiteX6" fmla="*/ 114750 w 152238"/>
                <a:gd name="connsiteY6" fmla="*/ 0 h 1929322"/>
                <a:gd name="connsiteX7" fmla="*/ 160714 w 152238"/>
                <a:gd name="connsiteY7" fmla="*/ 51482 h 1929322"/>
                <a:gd name="connsiteX8" fmla="*/ 160714 w 152238"/>
                <a:gd name="connsiteY8" fmla="*/ 1884453 h 1929322"/>
                <a:gd name="connsiteX9" fmla="*/ 160714 w 152238"/>
                <a:gd name="connsiteY9" fmla="*/ 1884453 h 192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238" h="1929322">
                  <a:moveTo>
                    <a:pt x="160714" y="1884453"/>
                  </a:moveTo>
                  <a:cubicBezTo>
                    <a:pt x="160714" y="1907161"/>
                    <a:pt x="139755" y="1936025"/>
                    <a:pt x="114750" y="1936025"/>
                  </a:cubicBezTo>
                  <a:lnTo>
                    <a:pt x="0" y="1936025"/>
                  </a:lnTo>
                  <a:cubicBezTo>
                    <a:pt x="24853" y="1936025"/>
                    <a:pt x="63801" y="1907161"/>
                    <a:pt x="63801" y="1884453"/>
                  </a:cubicBezTo>
                  <a:lnTo>
                    <a:pt x="63801" y="51482"/>
                  </a:lnTo>
                  <a:cubicBezTo>
                    <a:pt x="63801" y="28788"/>
                    <a:pt x="24853" y="0"/>
                    <a:pt x="0" y="0"/>
                  </a:cubicBezTo>
                  <a:lnTo>
                    <a:pt x="114750" y="0"/>
                  </a:lnTo>
                  <a:cubicBezTo>
                    <a:pt x="139755" y="0"/>
                    <a:pt x="160714" y="28788"/>
                    <a:pt x="160714" y="51482"/>
                  </a:cubicBezTo>
                  <a:lnTo>
                    <a:pt x="160714" y="1884453"/>
                  </a:lnTo>
                  <a:lnTo>
                    <a:pt x="160714" y="1884453"/>
                  </a:lnTo>
                  <a:close/>
                </a:path>
              </a:pathLst>
            </a:custGeom>
            <a:solidFill>
              <a:srgbClr val="FFFFFF">
                <a:alpha val="35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4" name="직사각형 2763">
              <a:extLst>
                <a:ext uri="{FF2B5EF4-FFF2-40B4-BE49-F238E27FC236}">
                  <a16:creationId xmlns:a16="http://schemas.microsoft.com/office/drawing/2014/main" id="{8392516F-C6E1-4C77-8F31-3BE8248313F5}"/>
                </a:ext>
              </a:extLst>
            </p:cNvPr>
            <p:cNvSpPr/>
            <p:nvPr/>
          </p:nvSpPr>
          <p:spPr>
            <a:xfrm>
              <a:off x="1389908" y="2511869"/>
              <a:ext cx="900000" cy="90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IP5306</a:t>
              </a:r>
            </a:p>
          </p:txBody>
        </p:sp>
        <p:sp>
          <p:nvSpPr>
            <p:cNvPr id="2765" name="직사각형 2764">
              <a:extLst>
                <a:ext uri="{FF2B5EF4-FFF2-40B4-BE49-F238E27FC236}">
                  <a16:creationId xmlns:a16="http://schemas.microsoft.com/office/drawing/2014/main" id="{DB277A84-694A-462E-A5C1-43C2F6C15210}"/>
                </a:ext>
              </a:extLst>
            </p:cNvPr>
            <p:cNvSpPr/>
            <p:nvPr/>
          </p:nvSpPr>
          <p:spPr>
            <a:xfrm>
              <a:off x="1837798" y="2144589"/>
              <a:ext cx="45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ysClr val="windowText" lastClr="000000"/>
                  </a:solidFill>
                </a:rPr>
                <a:t>USB 5V</a:t>
              </a:r>
              <a:endParaRPr lang="ko-KR" altLang="en-US" sz="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66" name="타원 2765">
              <a:extLst>
                <a:ext uri="{FF2B5EF4-FFF2-40B4-BE49-F238E27FC236}">
                  <a16:creationId xmlns:a16="http://schemas.microsoft.com/office/drawing/2014/main" id="{F6E614E6-67C5-4BDC-B249-392259267A4D}"/>
                </a:ext>
              </a:extLst>
            </p:cNvPr>
            <p:cNvSpPr/>
            <p:nvPr/>
          </p:nvSpPr>
          <p:spPr>
            <a:xfrm>
              <a:off x="1636852" y="325902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7" name="타원 2766">
              <a:extLst>
                <a:ext uri="{FF2B5EF4-FFF2-40B4-BE49-F238E27FC236}">
                  <a16:creationId xmlns:a16="http://schemas.microsoft.com/office/drawing/2014/main" id="{C511149D-F326-400A-9BB6-6FBE43E88A68}"/>
                </a:ext>
              </a:extLst>
            </p:cNvPr>
            <p:cNvSpPr/>
            <p:nvPr/>
          </p:nvSpPr>
          <p:spPr>
            <a:xfrm>
              <a:off x="1938071" y="325902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0" name="직사각형 2769">
              <a:extLst>
                <a:ext uri="{FF2B5EF4-FFF2-40B4-BE49-F238E27FC236}">
                  <a16:creationId xmlns:a16="http://schemas.microsoft.com/office/drawing/2014/main" id="{45624F94-036C-4D52-B7DE-AB747AB642B7}"/>
                </a:ext>
              </a:extLst>
            </p:cNvPr>
            <p:cNvSpPr/>
            <p:nvPr/>
          </p:nvSpPr>
          <p:spPr>
            <a:xfrm>
              <a:off x="1389908" y="2146333"/>
              <a:ext cx="450000" cy="36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ysClr val="windowText" lastClr="000000"/>
                  </a:solidFill>
                </a:rPr>
                <a:t>Type</a:t>
              </a:r>
            </a:p>
            <a:p>
              <a:pPr algn="ctr"/>
              <a:r>
                <a:rPr lang="en-US" altLang="ko-KR" sz="800" b="1" dirty="0">
                  <a:solidFill>
                    <a:sysClr val="windowText" lastClr="000000"/>
                  </a:solidFill>
                </a:rPr>
                <a:t>C</a:t>
              </a:r>
              <a:endParaRPr lang="ko-KR" altLang="en-US" sz="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2" name="TextBox 2771">
              <a:extLst>
                <a:ext uri="{FF2B5EF4-FFF2-40B4-BE49-F238E27FC236}">
                  <a16:creationId xmlns:a16="http://schemas.microsoft.com/office/drawing/2014/main" id="{BCEFFFC7-173F-40FB-A1BA-C6CCCCD92CC3}"/>
                </a:ext>
              </a:extLst>
            </p:cNvPr>
            <p:cNvSpPr txBox="1"/>
            <p:nvPr/>
          </p:nvSpPr>
          <p:spPr>
            <a:xfrm>
              <a:off x="1450146" y="3217985"/>
              <a:ext cx="2263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-</a:t>
              </a:r>
              <a:endParaRPr lang="ko-KR" altLang="en-US" sz="800" b="1" dirty="0"/>
            </a:p>
          </p:txBody>
        </p:sp>
        <p:sp>
          <p:nvSpPr>
            <p:cNvPr id="2773" name="TextBox 2772">
              <a:extLst>
                <a:ext uri="{FF2B5EF4-FFF2-40B4-BE49-F238E27FC236}">
                  <a16:creationId xmlns:a16="http://schemas.microsoft.com/office/drawing/2014/main" id="{DF8AAF56-0636-45B7-97AB-76806633E902}"/>
                </a:ext>
              </a:extLst>
            </p:cNvPr>
            <p:cNvSpPr txBox="1"/>
            <p:nvPr/>
          </p:nvSpPr>
          <p:spPr>
            <a:xfrm>
              <a:off x="1976568" y="3217985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+</a:t>
              </a:r>
              <a:endParaRPr lang="ko-KR" altLang="en-US" sz="800" b="1" dirty="0"/>
            </a:p>
          </p:txBody>
        </p:sp>
        <p:sp>
          <p:nvSpPr>
            <p:cNvPr id="2776" name="직사각형 2775">
              <a:extLst>
                <a:ext uri="{FF2B5EF4-FFF2-40B4-BE49-F238E27FC236}">
                  <a16:creationId xmlns:a16="http://schemas.microsoft.com/office/drawing/2014/main" id="{AE3A4253-32D9-4289-B8E7-3FABC78C07CB}"/>
                </a:ext>
              </a:extLst>
            </p:cNvPr>
            <p:cNvSpPr/>
            <p:nvPr/>
          </p:nvSpPr>
          <p:spPr>
            <a:xfrm>
              <a:off x="1882798" y="337309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9" name="직사각형 2778">
              <a:extLst>
                <a:ext uri="{FF2B5EF4-FFF2-40B4-BE49-F238E27FC236}">
                  <a16:creationId xmlns:a16="http://schemas.microsoft.com/office/drawing/2014/main" id="{425D3586-DF73-407D-808E-96C042D96674}"/>
                </a:ext>
              </a:extLst>
            </p:cNvPr>
            <p:cNvSpPr/>
            <p:nvPr/>
          </p:nvSpPr>
          <p:spPr>
            <a:xfrm>
              <a:off x="1429479" y="337309"/>
              <a:ext cx="360000" cy="180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9" name="타원 2788">
              <a:extLst>
                <a:ext uri="{FF2B5EF4-FFF2-40B4-BE49-F238E27FC236}">
                  <a16:creationId xmlns:a16="http://schemas.microsoft.com/office/drawing/2014/main" id="{3EEE7D7D-EDB4-4DCD-82A5-A28C4DF00ECA}"/>
                </a:ext>
              </a:extLst>
            </p:cNvPr>
            <p:cNvSpPr/>
            <p:nvPr/>
          </p:nvSpPr>
          <p:spPr>
            <a:xfrm>
              <a:off x="2008798" y="1467777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0" name="타원 2789">
              <a:extLst>
                <a:ext uri="{FF2B5EF4-FFF2-40B4-BE49-F238E27FC236}">
                  <a16:creationId xmlns:a16="http://schemas.microsoft.com/office/drawing/2014/main" id="{C406205C-E80A-4F31-B512-21ED3CCF29F6}"/>
                </a:ext>
              </a:extLst>
            </p:cNvPr>
            <p:cNvSpPr/>
            <p:nvPr/>
          </p:nvSpPr>
          <p:spPr>
            <a:xfrm>
              <a:off x="2008798" y="898842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3" name="연결선: 꺾임 2782">
              <a:extLst>
                <a:ext uri="{FF2B5EF4-FFF2-40B4-BE49-F238E27FC236}">
                  <a16:creationId xmlns:a16="http://schemas.microsoft.com/office/drawing/2014/main" id="{8916120D-E06C-4379-933F-46DFDF2B85CC}"/>
                </a:ext>
              </a:extLst>
            </p:cNvPr>
            <p:cNvCxnSpPr>
              <a:cxnSpLocks/>
              <a:stCxn id="1970" idx="3"/>
              <a:endCxn id="2790" idx="6"/>
            </p:cNvCxnSpPr>
            <p:nvPr/>
          </p:nvCxnSpPr>
          <p:spPr>
            <a:xfrm rot="5400000" flipH="1">
              <a:off x="2174189" y="895451"/>
              <a:ext cx="277717" cy="392500"/>
            </a:xfrm>
            <a:prstGeom prst="bentConnector4">
              <a:avLst>
                <a:gd name="adj1" fmla="val -4287"/>
                <a:gd name="adj2" fmla="val 3792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0" name="연결선: 꺾임 2779">
              <a:extLst>
                <a:ext uri="{FF2B5EF4-FFF2-40B4-BE49-F238E27FC236}">
                  <a16:creationId xmlns:a16="http://schemas.microsoft.com/office/drawing/2014/main" id="{E0C78DDD-B272-48F9-93FB-60E1D3DE84A0}"/>
                </a:ext>
              </a:extLst>
            </p:cNvPr>
            <p:cNvCxnSpPr>
              <a:cxnSpLocks/>
              <a:stCxn id="1971" idx="3"/>
              <a:endCxn id="2789" idx="6"/>
            </p:cNvCxnSpPr>
            <p:nvPr/>
          </p:nvCxnSpPr>
          <p:spPr>
            <a:xfrm rot="5400000">
              <a:off x="2213102" y="1225581"/>
              <a:ext cx="199892" cy="392500"/>
            </a:xfrm>
            <a:prstGeom prst="bentConnector2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FFB67EB-AE8D-4E2F-924B-2CDC227B6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022" y="3396700"/>
              <a:ext cx="1080000" cy="791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3" name="타원 2802">
              <a:extLst>
                <a:ext uri="{FF2B5EF4-FFF2-40B4-BE49-F238E27FC236}">
                  <a16:creationId xmlns:a16="http://schemas.microsoft.com/office/drawing/2014/main" id="{996668DE-3BD1-4A8C-80BD-48BB11DA1F90}"/>
                </a:ext>
              </a:extLst>
            </p:cNvPr>
            <p:cNvSpPr/>
            <p:nvPr/>
          </p:nvSpPr>
          <p:spPr>
            <a:xfrm>
              <a:off x="3457014" y="382031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4" name="타원 2803">
              <a:extLst>
                <a:ext uri="{FF2B5EF4-FFF2-40B4-BE49-F238E27FC236}">
                  <a16:creationId xmlns:a16="http://schemas.microsoft.com/office/drawing/2014/main" id="{0081B7C5-4EF9-4D02-B577-433B7D57E39B}"/>
                </a:ext>
              </a:extLst>
            </p:cNvPr>
            <p:cNvSpPr/>
            <p:nvPr/>
          </p:nvSpPr>
          <p:spPr>
            <a:xfrm>
              <a:off x="3458464" y="3940682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2" name="타원 2811">
              <a:extLst>
                <a:ext uri="{FF2B5EF4-FFF2-40B4-BE49-F238E27FC236}">
                  <a16:creationId xmlns:a16="http://schemas.microsoft.com/office/drawing/2014/main" id="{DE1F87ED-3240-4AA3-9588-9F728642793C}"/>
                </a:ext>
              </a:extLst>
            </p:cNvPr>
            <p:cNvSpPr/>
            <p:nvPr/>
          </p:nvSpPr>
          <p:spPr>
            <a:xfrm>
              <a:off x="1956223" y="46491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3" name="타원 2812">
              <a:extLst>
                <a:ext uri="{FF2B5EF4-FFF2-40B4-BE49-F238E27FC236}">
                  <a16:creationId xmlns:a16="http://schemas.microsoft.com/office/drawing/2014/main" id="{2F3C16C0-5987-44BF-ABC6-F81A73797316}"/>
                </a:ext>
              </a:extLst>
            </p:cNvPr>
            <p:cNvSpPr/>
            <p:nvPr/>
          </p:nvSpPr>
          <p:spPr>
            <a:xfrm>
              <a:off x="2364942" y="464914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19" name="연결선: 꺾임 2818">
              <a:extLst>
                <a:ext uri="{FF2B5EF4-FFF2-40B4-BE49-F238E27FC236}">
                  <a16:creationId xmlns:a16="http://schemas.microsoft.com/office/drawing/2014/main" id="{C82A3835-9F24-46B0-961A-283E4D78601A}"/>
                </a:ext>
              </a:extLst>
            </p:cNvPr>
            <p:cNvCxnSpPr>
              <a:cxnSpLocks/>
              <a:stCxn id="2804" idx="2"/>
              <a:endCxn id="2812" idx="0"/>
            </p:cNvCxnSpPr>
            <p:nvPr/>
          </p:nvCxnSpPr>
          <p:spPr>
            <a:xfrm rot="10800000" flipV="1">
              <a:off x="2010224" y="3994681"/>
              <a:ext cx="1448241" cy="654463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2" name="연결선: 꺾임 2821">
              <a:extLst>
                <a:ext uri="{FF2B5EF4-FFF2-40B4-BE49-F238E27FC236}">
                  <a16:creationId xmlns:a16="http://schemas.microsoft.com/office/drawing/2014/main" id="{C0ADDF4E-21A9-4632-AC03-418F2670F8D9}"/>
                </a:ext>
              </a:extLst>
            </p:cNvPr>
            <p:cNvCxnSpPr>
              <a:cxnSpLocks/>
              <a:stCxn id="2804" idx="2"/>
              <a:endCxn id="2766" idx="4"/>
            </p:cNvCxnSpPr>
            <p:nvPr/>
          </p:nvCxnSpPr>
          <p:spPr>
            <a:xfrm rot="10800000">
              <a:off x="1690852" y="3367024"/>
              <a:ext cx="1767612" cy="627658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6" name="연결선: 꺾임 2795">
              <a:extLst>
                <a:ext uri="{FF2B5EF4-FFF2-40B4-BE49-F238E27FC236}">
                  <a16:creationId xmlns:a16="http://schemas.microsoft.com/office/drawing/2014/main" id="{2374DD3E-B84F-47E9-AAE3-E1BA5BD72533}"/>
                </a:ext>
              </a:extLst>
            </p:cNvPr>
            <p:cNvCxnSpPr>
              <a:cxnSpLocks/>
              <a:stCxn id="2803" idx="2"/>
              <a:endCxn id="2767" idx="4"/>
            </p:cNvCxnSpPr>
            <p:nvPr/>
          </p:nvCxnSpPr>
          <p:spPr>
            <a:xfrm rot="10800000">
              <a:off x="1992072" y="3367024"/>
              <a:ext cx="1464943" cy="507290"/>
            </a:xfrm>
            <a:prstGeom prst="bentConnector2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9" name="연결선: 꺾임 2808">
              <a:extLst>
                <a:ext uri="{FF2B5EF4-FFF2-40B4-BE49-F238E27FC236}">
                  <a16:creationId xmlns:a16="http://schemas.microsoft.com/office/drawing/2014/main" id="{7FA15BB6-4372-4B3B-8A67-3DE5825B697B}"/>
                </a:ext>
              </a:extLst>
            </p:cNvPr>
            <p:cNvCxnSpPr>
              <a:cxnSpLocks/>
              <a:stCxn id="2803" idx="2"/>
              <a:endCxn id="2813" idx="0"/>
            </p:cNvCxnSpPr>
            <p:nvPr/>
          </p:nvCxnSpPr>
          <p:spPr>
            <a:xfrm rot="10800000" flipV="1">
              <a:off x="2418942" y="3874313"/>
              <a:ext cx="1038072" cy="774831"/>
            </a:xfrm>
            <a:prstGeom prst="bentConnector2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7" name="타원 2826">
              <a:extLst>
                <a:ext uri="{FF2B5EF4-FFF2-40B4-BE49-F238E27FC236}">
                  <a16:creationId xmlns:a16="http://schemas.microsoft.com/office/drawing/2014/main" id="{F8E8BD1E-D0BA-47B6-BF02-8231A6F2B0FC}"/>
                </a:ext>
              </a:extLst>
            </p:cNvPr>
            <p:cNvSpPr/>
            <p:nvPr/>
          </p:nvSpPr>
          <p:spPr>
            <a:xfrm>
              <a:off x="4330408" y="355567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8" name="타원 2827">
              <a:extLst>
                <a:ext uri="{FF2B5EF4-FFF2-40B4-BE49-F238E27FC236}">
                  <a16:creationId xmlns:a16="http://schemas.microsoft.com/office/drawing/2014/main" id="{41611422-7619-4B85-9770-98F5C8DB5248}"/>
                </a:ext>
              </a:extLst>
            </p:cNvPr>
            <p:cNvSpPr/>
            <p:nvPr/>
          </p:nvSpPr>
          <p:spPr>
            <a:xfrm>
              <a:off x="4331858" y="36743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3" name="직사각형 2852">
              <a:extLst>
                <a:ext uri="{FF2B5EF4-FFF2-40B4-BE49-F238E27FC236}">
                  <a16:creationId xmlns:a16="http://schemas.microsoft.com/office/drawing/2014/main" id="{E673E3FE-EF50-4F2C-A540-C421B870F4FE}"/>
                </a:ext>
              </a:extLst>
            </p:cNvPr>
            <p:cNvSpPr/>
            <p:nvPr/>
          </p:nvSpPr>
          <p:spPr>
            <a:xfrm rot="5400000">
              <a:off x="7562366" y="3272314"/>
              <a:ext cx="90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1" name="TextBox 3230">
              <a:extLst>
                <a:ext uri="{FF2B5EF4-FFF2-40B4-BE49-F238E27FC236}">
                  <a16:creationId xmlns:a16="http://schemas.microsoft.com/office/drawing/2014/main" id="{451B6676-9D9E-4AF9-9F29-A56D6B225208}"/>
                </a:ext>
              </a:extLst>
            </p:cNvPr>
            <p:cNvSpPr txBox="1"/>
            <p:nvPr/>
          </p:nvSpPr>
          <p:spPr>
            <a:xfrm>
              <a:off x="1896604" y="4589820"/>
              <a:ext cx="2263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-</a:t>
              </a:r>
              <a:endParaRPr lang="ko-KR" altLang="en-US" sz="800" b="1" dirty="0"/>
            </a:p>
          </p:txBody>
        </p:sp>
        <p:sp>
          <p:nvSpPr>
            <p:cNvPr id="3232" name="TextBox 3231">
              <a:extLst>
                <a:ext uri="{FF2B5EF4-FFF2-40B4-BE49-F238E27FC236}">
                  <a16:creationId xmlns:a16="http://schemas.microsoft.com/office/drawing/2014/main" id="{FE40EBA0-E105-4714-A8D3-6EE874AD1440}"/>
                </a:ext>
              </a:extLst>
            </p:cNvPr>
            <p:cNvSpPr txBox="1"/>
            <p:nvPr/>
          </p:nvSpPr>
          <p:spPr>
            <a:xfrm>
              <a:off x="2293214" y="4592478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+</a:t>
              </a:r>
              <a:endParaRPr lang="ko-KR" altLang="en-US" sz="800" b="1" dirty="0"/>
            </a:p>
          </p:txBody>
        </p:sp>
        <p:sp>
          <p:nvSpPr>
            <p:cNvPr id="1966" name="자유형: 도형 1965">
              <a:extLst>
                <a:ext uri="{FF2B5EF4-FFF2-40B4-BE49-F238E27FC236}">
                  <a16:creationId xmlns:a16="http://schemas.microsoft.com/office/drawing/2014/main" id="{F1B98290-AD15-4754-8CD6-3E7772903913}"/>
                </a:ext>
              </a:extLst>
            </p:cNvPr>
            <p:cNvSpPr/>
            <p:nvPr/>
          </p:nvSpPr>
          <p:spPr>
            <a:xfrm rot="5400000">
              <a:off x="2538577" y="1113946"/>
              <a:ext cx="12687" cy="63465"/>
            </a:xfrm>
            <a:custGeom>
              <a:avLst/>
              <a:gdLst>
                <a:gd name="connsiteX0" fmla="*/ 0 w 12686"/>
                <a:gd name="connsiteY0" fmla="*/ 0 h 63464"/>
                <a:gd name="connsiteX1" fmla="*/ 23019 w 12686"/>
                <a:gd name="connsiteY1" fmla="*/ 0 h 63464"/>
                <a:gd name="connsiteX2" fmla="*/ 23019 w 12686"/>
                <a:gd name="connsiteY2" fmla="*/ 67975 h 63464"/>
                <a:gd name="connsiteX3" fmla="*/ 0 w 12686"/>
                <a:gd name="connsiteY3" fmla="*/ 67975 h 6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63464">
                  <a:moveTo>
                    <a:pt x="0" y="0"/>
                  </a:moveTo>
                  <a:lnTo>
                    <a:pt x="23019" y="0"/>
                  </a:lnTo>
                  <a:lnTo>
                    <a:pt x="23019" y="67975"/>
                  </a:lnTo>
                  <a:lnTo>
                    <a:pt x="0" y="67975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7" name="자유형: 도형 1966">
              <a:extLst>
                <a:ext uri="{FF2B5EF4-FFF2-40B4-BE49-F238E27FC236}">
                  <a16:creationId xmlns:a16="http://schemas.microsoft.com/office/drawing/2014/main" id="{534700F3-EA9A-4FC9-AB28-64E84E2121C5}"/>
                </a:ext>
              </a:extLst>
            </p:cNvPr>
            <p:cNvSpPr/>
            <p:nvPr/>
          </p:nvSpPr>
          <p:spPr>
            <a:xfrm rot="5400000">
              <a:off x="2538577" y="1205279"/>
              <a:ext cx="12687" cy="63465"/>
            </a:xfrm>
            <a:custGeom>
              <a:avLst/>
              <a:gdLst>
                <a:gd name="connsiteX0" fmla="*/ 0 w 12686"/>
                <a:gd name="connsiteY0" fmla="*/ 0 h 63464"/>
                <a:gd name="connsiteX1" fmla="*/ 23028 w 12686"/>
                <a:gd name="connsiteY1" fmla="*/ 0 h 63464"/>
                <a:gd name="connsiteX2" fmla="*/ 23028 w 12686"/>
                <a:gd name="connsiteY2" fmla="*/ 67975 h 63464"/>
                <a:gd name="connsiteX3" fmla="*/ 0 w 12686"/>
                <a:gd name="connsiteY3" fmla="*/ 67975 h 6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63464">
                  <a:moveTo>
                    <a:pt x="0" y="0"/>
                  </a:moveTo>
                  <a:lnTo>
                    <a:pt x="23028" y="0"/>
                  </a:lnTo>
                  <a:lnTo>
                    <a:pt x="23028" y="67975"/>
                  </a:lnTo>
                  <a:lnTo>
                    <a:pt x="0" y="67975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8" name="자유형: 도형 1967">
              <a:extLst>
                <a:ext uri="{FF2B5EF4-FFF2-40B4-BE49-F238E27FC236}">
                  <a16:creationId xmlns:a16="http://schemas.microsoft.com/office/drawing/2014/main" id="{35403A96-D204-4C74-AE6D-4CC1042A04EB}"/>
                </a:ext>
              </a:extLst>
            </p:cNvPr>
            <p:cNvSpPr/>
            <p:nvPr/>
          </p:nvSpPr>
          <p:spPr>
            <a:xfrm rot="5400000">
              <a:off x="2538577" y="1296605"/>
              <a:ext cx="12687" cy="63465"/>
            </a:xfrm>
            <a:custGeom>
              <a:avLst/>
              <a:gdLst>
                <a:gd name="connsiteX0" fmla="*/ 0 w 12686"/>
                <a:gd name="connsiteY0" fmla="*/ 0 h 63464"/>
                <a:gd name="connsiteX1" fmla="*/ 23028 w 12686"/>
                <a:gd name="connsiteY1" fmla="*/ 0 h 63464"/>
                <a:gd name="connsiteX2" fmla="*/ 23028 w 12686"/>
                <a:gd name="connsiteY2" fmla="*/ 67975 h 63464"/>
                <a:gd name="connsiteX3" fmla="*/ 0 w 12686"/>
                <a:gd name="connsiteY3" fmla="*/ 67975 h 6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63464">
                  <a:moveTo>
                    <a:pt x="0" y="0"/>
                  </a:moveTo>
                  <a:lnTo>
                    <a:pt x="23028" y="0"/>
                  </a:lnTo>
                  <a:lnTo>
                    <a:pt x="23028" y="67975"/>
                  </a:lnTo>
                  <a:lnTo>
                    <a:pt x="0" y="67975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9" name="자유형: 도형 1968">
              <a:extLst>
                <a:ext uri="{FF2B5EF4-FFF2-40B4-BE49-F238E27FC236}">
                  <a16:creationId xmlns:a16="http://schemas.microsoft.com/office/drawing/2014/main" id="{250B3271-FDE8-4D4D-B2BE-B87A79A56B63}"/>
                </a:ext>
              </a:extLst>
            </p:cNvPr>
            <p:cNvSpPr/>
            <p:nvPr/>
          </p:nvSpPr>
          <p:spPr>
            <a:xfrm rot="5400000">
              <a:off x="2604057" y="1056718"/>
              <a:ext cx="12687" cy="177701"/>
            </a:xfrm>
            <a:custGeom>
              <a:avLst/>
              <a:gdLst>
                <a:gd name="connsiteX0" fmla="*/ 0 w 12686"/>
                <a:gd name="connsiteY0" fmla="*/ 0 h 177700"/>
                <a:gd name="connsiteX1" fmla="*/ 23019 w 12686"/>
                <a:gd name="connsiteY1" fmla="*/ 0 h 177700"/>
                <a:gd name="connsiteX2" fmla="*/ 23019 w 12686"/>
                <a:gd name="connsiteY2" fmla="*/ 189952 h 177700"/>
                <a:gd name="connsiteX3" fmla="*/ 0 w 12686"/>
                <a:gd name="connsiteY3" fmla="*/ 189952 h 17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77700">
                  <a:moveTo>
                    <a:pt x="0" y="0"/>
                  </a:moveTo>
                  <a:lnTo>
                    <a:pt x="23019" y="0"/>
                  </a:lnTo>
                  <a:lnTo>
                    <a:pt x="23019" y="189952"/>
                  </a:lnTo>
                  <a:lnTo>
                    <a:pt x="0" y="189952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0" name="자유형: 도형 1969">
              <a:extLst>
                <a:ext uri="{FF2B5EF4-FFF2-40B4-BE49-F238E27FC236}">
                  <a16:creationId xmlns:a16="http://schemas.microsoft.com/office/drawing/2014/main" id="{5F5AA696-D381-4A19-A9CE-DE3AF8A371FA}"/>
                </a:ext>
              </a:extLst>
            </p:cNvPr>
            <p:cNvSpPr/>
            <p:nvPr/>
          </p:nvSpPr>
          <p:spPr>
            <a:xfrm rot="5400000">
              <a:off x="2604057" y="1148052"/>
              <a:ext cx="12687" cy="177701"/>
            </a:xfrm>
            <a:custGeom>
              <a:avLst/>
              <a:gdLst>
                <a:gd name="connsiteX0" fmla="*/ 0 w 12686"/>
                <a:gd name="connsiteY0" fmla="*/ 0 h 177700"/>
                <a:gd name="connsiteX1" fmla="*/ 23028 w 12686"/>
                <a:gd name="connsiteY1" fmla="*/ 0 h 177700"/>
                <a:gd name="connsiteX2" fmla="*/ 23028 w 12686"/>
                <a:gd name="connsiteY2" fmla="*/ 189952 h 177700"/>
                <a:gd name="connsiteX3" fmla="*/ 0 w 12686"/>
                <a:gd name="connsiteY3" fmla="*/ 189952 h 17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77700">
                  <a:moveTo>
                    <a:pt x="0" y="0"/>
                  </a:moveTo>
                  <a:lnTo>
                    <a:pt x="23028" y="0"/>
                  </a:lnTo>
                  <a:lnTo>
                    <a:pt x="23028" y="189952"/>
                  </a:lnTo>
                  <a:lnTo>
                    <a:pt x="0" y="189952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1" name="자유형: 도형 1970">
              <a:extLst>
                <a:ext uri="{FF2B5EF4-FFF2-40B4-BE49-F238E27FC236}">
                  <a16:creationId xmlns:a16="http://schemas.microsoft.com/office/drawing/2014/main" id="{D9537ECE-9696-4555-935F-F2D038A54911}"/>
                </a:ext>
              </a:extLst>
            </p:cNvPr>
            <p:cNvSpPr/>
            <p:nvPr/>
          </p:nvSpPr>
          <p:spPr>
            <a:xfrm rot="5400000">
              <a:off x="2604057" y="1239378"/>
              <a:ext cx="12687" cy="177701"/>
            </a:xfrm>
            <a:custGeom>
              <a:avLst/>
              <a:gdLst>
                <a:gd name="connsiteX0" fmla="*/ 0 w 12686"/>
                <a:gd name="connsiteY0" fmla="*/ 0 h 177700"/>
                <a:gd name="connsiteX1" fmla="*/ 23028 w 12686"/>
                <a:gd name="connsiteY1" fmla="*/ 0 h 177700"/>
                <a:gd name="connsiteX2" fmla="*/ 23028 w 12686"/>
                <a:gd name="connsiteY2" fmla="*/ 189952 h 177700"/>
                <a:gd name="connsiteX3" fmla="*/ 0 w 12686"/>
                <a:gd name="connsiteY3" fmla="*/ 189952 h 17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77700">
                  <a:moveTo>
                    <a:pt x="0" y="0"/>
                  </a:moveTo>
                  <a:lnTo>
                    <a:pt x="23028" y="0"/>
                  </a:lnTo>
                  <a:lnTo>
                    <a:pt x="23028" y="189952"/>
                  </a:lnTo>
                  <a:lnTo>
                    <a:pt x="0" y="189952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2" name="자유형: 도형 1971">
              <a:extLst>
                <a:ext uri="{FF2B5EF4-FFF2-40B4-BE49-F238E27FC236}">
                  <a16:creationId xmlns:a16="http://schemas.microsoft.com/office/drawing/2014/main" id="{B976CE52-8234-4736-BC2C-CB5E420E47A6}"/>
                </a:ext>
              </a:extLst>
            </p:cNvPr>
            <p:cNvSpPr/>
            <p:nvPr/>
          </p:nvSpPr>
          <p:spPr>
            <a:xfrm rot="5400000">
              <a:off x="2629013" y="1093362"/>
              <a:ext cx="63433" cy="114236"/>
            </a:xfrm>
            <a:custGeom>
              <a:avLst/>
              <a:gdLst>
                <a:gd name="connsiteX0" fmla="*/ 63940 w 63432"/>
                <a:gd name="connsiteY0" fmla="*/ 111303 h 114236"/>
                <a:gd name="connsiteX1" fmla="*/ 43479 w 63432"/>
                <a:gd name="connsiteY1" fmla="*/ 120442 h 114236"/>
                <a:gd name="connsiteX2" fmla="*/ 20470 w 63432"/>
                <a:gd name="connsiteY2" fmla="*/ 120442 h 114236"/>
                <a:gd name="connsiteX3" fmla="*/ 0 w 63432"/>
                <a:gd name="connsiteY3" fmla="*/ 111303 h 114236"/>
                <a:gd name="connsiteX4" fmla="*/ 0 w 63432"/>
                <a:gd name="connsiteY4" fmla="*/ 0 h 114236"/>
                <a:gd name="connsiteX5" fmla="*/ 63940 w 63432"/>
                <a:gd name="connsiteY5" fmla="*/ 0 h 11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32" h="114236">
                  <a:moveTo>
                    <a:pt x="63940" y="111303"/>
                  </a:moveTo>
                  <a:lnTo>
                    <a:pt x="43479" y="120442"/>
                  </a:lnTo>
                  <a:lnTo>
                    <a:pt x="20470" y="120442"/>
                  </a:lnTo>
                  <a:lnTo>
                    <a:pt x="0" y="111303"/>
                  </a:lnTo>
                  <a:lnTo>
                    <a:pt x="0" y="0"/>
                  </a:lnTo>
                  <a:lnTo>
                    <a:pt x="63940" y="0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3" name="자유형: 도형 1972">
              <a:extLst>
                <a:ext uri="{FF2B5EF4-FFF2-40B4-BE49-F238E27FC236}">
                  <a16:creationId xmlns:a16="http://schemas.microsoft.com/office/drawing/2014/main" id="{DC7FE0AB-2766-40DF-BABB-E8BF3844CB40}"/>
                </a:ext>
              </a:extLst>
            </p:cNvPr>
            <p:cNvSpPr/>
            <p:nvPr/>
          </p:nvSpPr>
          <p:spPr>
            <a:xfrm rot="5400000">
              <a:off x="2629013" y="1184705"/>
              <a:ext cx="63433" cy="114236"/>
            </a:xfrm>
            <a:custGeom>
              <a:avLst/>
              <a:gdLst>
                <a:gd name="connsiteX0" fmla="*/ 63949 w 63432"/>
                <a:gd name="connsiteY0" fmla="*/ 111303 h 114236"/>
                <a:gd name="connsiteX1" fmla="*/ 43461 w 63432"/>
                <a:gd name="connsiteY1" fmla="*/ 120442 h 114236"/>
                <a:gd name="connsiteX2" fmla="*/ 20461 w 63432"/>
                <a:gd name="connsiteY2" fmla="*/ 120442 h 114236"/>
                <a:gd name="connsiteX3" fmla="*/ 0 w 63432"/>
                <a:gd name="connsiteY3" fmla="*/ 111303 h 114236"/>
                <a:gd name="connsiteX4" fmla="*/ 0 w 63432"/>
                <a:gd name="connsiteY4" fmla="*/ 0 h 114236"/>
                <a:gd name="connsiteX5" fmla="*/ 63949 w 63432"/>
                <a:gd name="connsiteY5" fmla="*/ 0 h 11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32" h="114236">
                  <a:moveTo>
                    <a:pt x="63949" y="111303"/>
                  </a:moveTo>
                  <a:lnTo>
                    <a:pt x="43461" y="120442"/>
                  </a:lnTo>
                  <a:lnTo>
                    <a:pt x="20461" y="120442"/>
                  </a:lnTo>
                  <a:lnTo>
                    <a:pt x="0" y="111303"/>
                  </a:lnTo>
                  <a:lnTo>
                    <a:pt x="0" y="0"/>
                  </a:lnTo>
                  <a:lnTo>
                    <a:pt x="63949" y="0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4" name="자유형: 도형 1973">
              <a:extLst>
                <a:ext uri="{FF2B5EF4-FFF2-40B4-BE49-F238E27FC236}">
                  <a16:creationId xmlns:a16="http://schemas.microsoft.com/office/drawing/2014/main" id="{3EE27A93-EE18-417A-A12A-271AEF4BDD9E}"/>
                </a:ext>
              </a:extLst>
            </p:cNvPr>
            <p:cNvSpPr/>
            <p:nvPr/>
          </p:nvSpPr>
          <p:spPr>
            <a:xfrm rot="5400000">
              <a:off x="2629013" y="1276040"/>
              <a:ext cx="63433" cy="114236"/>
            </a:xfrm>
            <a:custGeom>
              <a:avLst/>
              <a:gdLst>
                <a:gd name="connsiteX0" fmla="*/ 63940 w 63432"/>
                <a:gd name="connsiteY0" fmla="*/ 111303 h 114236"/>
                <a:gd name="connsiteX1" fmla="*/ 43452 w 63432"/>
                <a:gd name="connsiteY1" fmla="*/ 120442 h 114236"/>
                <a:gd name="connsiteX2" fmla="*/ 20461 w 63432"/>
                <a:gd name="connsiteY2" fmla="*/ 120442 h 114236"/>
                <a:gd name="connsiteX3" fmla="*/ 0 w 63432"/>
                <a:gd name="connsiteY3" fmla="*/ 111303 h 114236"/>
                <a:gd name="connsiteX4" fmla="*/ 0 w 63432"/>
                <a:gd name="connsiteY4" fmla="*/ 0 h 114236"/>
                <a:gd name="connsiteX5" fmla="*/ 63940 w 63432"/>
                <a:gd name="connsiteY5" fmla="*/ 0 h 11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432" h="114236">
                  <a:moveTo>
                    <a:pt x="63940" y="111303"/>
                  </a:moveTo>
                  <a:lnTo>
                    <a:pt x="43452" y="120442"/>
                  </a:lnTo>
                  <a:lnTo>
                    <a:pt x="20461" y="120442"/>
                  </a:lnTo>
                  <a:lnTo>
                    <a:pt x="0" y="111303"/>
                  </a:lnTo>
                  <a:lnTo>
                    <a:pt x="0" y="0"/>
                  </a:lnTo>
                  <a:lnTo>
                    <a:pt x="63940" y="0"/>
                  </a:lnTo>
                  <a:close/>
                </a:path>
              </a:pathLst>
            </a:custGeom>
            <a:solidFill>
              <a:srgbClr val="8C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5" name="자유형: 도형 1974">
              <a:extLst>
                <a:ext uri="{FF2B5EF4-FFF2-40B4-BE49-F238E27FC236}">
                  <a16:creationId xmlns:a16="http://schemas.microsoft.com/office/drawing/2014/main" id="{A02190C0-4893-4340-8D1B-FE28A27DDA8B}"/>
                </a:ext>
              </a:extLst>
            </p:cNvPr>
            <p:cNvSpPr/>
            <p:nvPr/>
          </p:nvSpPr>
          <p:spPr>
            <a:xfrm rot="5400000">
              <a:off x="2554716" y="1155523"/>
              <a:ext cx="329851" cy="165008"/>
            </a:xfrm>
            <a:custGeom>
              <a:avLst/>
              <a:gdLst>
                <a:gd name="connsiteX0" fmla="*/ 0 w 329850"/>
                <a:gd name="connsiteY0" fmla="*/ 0 h 165007"/>
                <a:gd name="connsiteX1" fmla="*/ 337953 w 329850"/>
                <a:gd name="connsiteY1" fmla="*/ 0 h 165007"/>
                <a:gd name="connsiteX2" fmla="*/ 337953 w 329850"/>
                <a:gd name="connsiteY2" fmla="*/ 168813 h 165007"/>
                <a:gd name="connsiteX3" fmla="*/ 0 w 329850"/>
                <a:gd name="connsiteY3" fmla="*/ 168813 h 16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850" h="165007">
                  <a:moveTo>
                    <a:pt x="0" y="0"/>
                  </a:moveTo>
                  <a:lnTo>
                    <a:pt x="337953" y="0"/>
                  </a:lnTo>
                  <a:lnTo>
                    <a:pt x="337953" y="168813"/>
                  </a:lnTo>
                  <a:lnTo>
                    <a:pt x="0" y="168813"/>
                  </a:lnTo>
                  <a:close/>
                </a:path>
              </a:pathLst>
            </a:custGeom>
            <a:solidFill>
              <a:srgbClr val="1A1A1A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6" name="자유형: 도형 1975">
              <a:extLst>
                <a:ext uri="{FF2B5EF4-FFF2-40B4-BE49-F238E27FC236}">
                  <a16:creationId xmlns:a16="http://schemas.microsoft.com/office/drawing/2014/main" id="{C3657004-3363-462E-B9C5-7D67B661C4A2}"/>
                </a:ext>
              </a:extLst>
            </p:cNvPr>
            <p:cNvSpPr/>
            <p:nvPr/>
          </p:nvSpPr>
          <p:spPr>
            <a:xfrm rot="5400000">
              <a:off x="2585244" y="1218988"/>
              <a:ext cx="329851" cy="38079"/>
            </a:xfrm>
            <a:custGeom>
              <a:avLst/>
              <a:gdLst>
                <a:gd name="connsiteX0" fmla="*/ 0 w 329850"/>
                <a:gd name="connsiteY0" fmla="*/ 0 h 38078"/>
                <a:gd name="connsiteX1" fmla="*/ 337953 w 329850"/>
                <a:gd name="connsiteY1" fmla="*/ 0 h 38078"/>
                <a:gd name="connsiteX2" fmla="*/ 337953 w 329850"/>
                <a:gd name="connsiteY2" fmla="*/ 42487 h 38078"/>
                <a:gd name="connsiteX3" fmla="*/ 0 w 329850"/>
                <a:gd name="connsiteY3" fmla="*/ 42487 h 3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850" h="38078">
                  <a:moveTo>
                    <a:pt x="0" y="0"/>
                  </a:moveTo>
                  <a:lnTo>
                    <a:pt x="337953" y="0"/>
                  </a:lnTo>
                  <a:lnTo>
                    <a:pt x="337953" y="42487"/>
                  </a:lnTo>
                  <a:lnTo>
                    <a:pt x="0" y="42487"/>
                  </a:lnTo>
                  <a:close/>
                </a:path>
              </a:pathLst>
            </a:custGeom>
            <a:solidFill>
              <a:srgbClr val="000000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7" name="자유형: 도형 1976">
              <a:extLst>
                <a:ext uri="{FF2B5EF4-FFF2-40B4-BE49-F238E27FC236}">
                  <a16:creationId xmlns:a16="http://schemas.microsoft.com/office/drawing/2014/main" id="{F64A7EC9-5729-4203-9CBB-1A6D0372B4AB}"/>
                </a:ext>
              </a:extLst>
            </p:cNvPr>
            <p:cNvSpPr/>
            <p:nvPr/>
          </p:nvSpPr>
          <p:spPr>
            <a:xfrm rot="5400000">
              <a:off x="2613159" y="1212641"/>
              <a:ext cx="329851" cy="50772"/>
            </a:xfrm>
            <a:custGeom>
              <a:avLst/>
              <a:gdLst>
                <a:gd name="connsiteX0" fmla="*/ 0 w 329850"/>
                <a:gd name="connsiteY0" fmla="*/ 0 h 50771"/>
                <a:gd name="connsiteX1" fmla="*/ 337953 w 329850"/>
                <a:gd name="connsiteY1" fmla="*/ 0 h 50771"/>
                <a:gd name="connsiteX2" fmla="*/ 337953 w 329850"/>
                <a:gd name="connsiteY2" fmla="*/ 52530 h 50771"/>
                <a:gd name="connsiteX3" fmla="*/ 0 w 329850"/>
                <a:gd name="connsiteY3" fmla="*/ 52530 h 5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850" h="50771">
                  <a:moveTo>
                    <a:pt x="0" y="0"/>
                  </a:moveTo>
                  <a:lnTo>
                    <a:pt x="337953" y="0"/>
                  </a:lnTo>
                  <a:lnTo>
                    <a:pt x="337953" y="52530"/>
                  </a:lnTo>
                  <a:lnTo>
                    <a:pt x="0" y="52530"/>
                  </a:lnTo>
                  <a:close/>
                </a:path>
              </a:pathLst>
            </a:custGeom>
            <a:solidFill>
              <a:srgbClr val="33333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8" name="자유형: 도형 1977">
              <a:extLst>
                <a:ext uri="{FF2B5EF4-FFF2-40B4-BE49-F238E27FC236}">
                  <a16:creationId xmlns:a16="http://schemas.microsoft.com/office/drawing/2014/main" id="{3D957A93-E475-48D4-B005-1C79341283EC}"/>
                </a:ext>
              </a:extLst>
            </p:cNvPr>
            <p:cNvSpPr/>
            <p:nvPr/>
          </p:nvSpPr>
          <p:spPr>
            <a:xfrm rot="5400000">
              <a:off x="2709528" y="1227549"/>
              <a:ext cx="139552" cy="38079"/>
            </a:xfrm>
            <a:custGeom>
              <a:avLst/>
              <a:gdLst>
                <a:gd name="connsiteX0" fmla="*/ 0 w 139552"/>
                <a:gd name="connsiteY0" fmla="*/ 0 h 38078"/>
                <a:gd name="connsiteX1" fmla="*/ 142148 w 139552"/>
                <a:gd name="connsiteY1" fmla="*/ 0 h 38078"/>
                <a:gd name="connsiteX2" fmla="*/ 142148 w 139552"/>
                <a:gd name="connsiteY2" fmla="*/ 42487 h 38078"/>
                <a:gd name="connsiteX3" fmla="*/ 0 w 139552"/>
                <a:gd name="connsiteY3" fmla="*/ 42487 h 3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52" h="38078">
                  <a:moveTo>
                    <a:pt x="0" y="0"/>
                  </a:moveTo>
                  <a:lnTo>
                    <a:pt x="142148" y="0"/>
                  </a:lnTo>
                  <a:lnTo>
                    <a:pt x="142148" y="42487"/>
                  </a:lnTo>
                  <a:lnTo>
                    <a:pt x="0" y="42487"/>
                  </a:lnTo>
                  <a:close/>
                </a:path>
              </a:pathLst>
            </a:custGeom>
            <a:solidFill>
              <a:srgbClr val="000000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979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2782420" y="1237138"/>
              <a:ext cx="50746" cy="88850"/>
              <a:chOff x="11812943" y="2061995"/>
              <a:chExt cx="50746" cy="88850"/>
            </a:xfrm>
            <a:solidFill>
              <a:schemeClr val="accent1"/>
            </a:solidFill>
          </p:grpSpPr>
          <p:sp>
            <p:nvSpPr>
              <p:cNvPr id="1980" name="자유형: 도형 1979">
                <a:extLst>
                  <a:ext uri="{FF2B5EF4-FFF2-40B4-BE49-F238E27FC236}">
                    <a16:creationId xmlns:a16="http://schemas.microsoft.com/office/drawing/2014/main" id="{05308E13-499E-433D-B481-FAB2BB7ADB15}"/>
                  </a:ext>
                </a:extLst>
              </p:cNvPr>
              <p:cNvSpPr/>
              <p:nvPr/>
            </p:nvSpPr>
            <p:spPr>
              <a:xfrm>
                <a:off x="11812943" y="2089842"/>
                <a:ext cx="50746" cy="63465"/>
              </a:xfrm>
              <a:custGeom>
                <a:avLst/>
                <a:gdLst>
                  <a:gd name="connsiteX0" fmla="*/ 0 w 50746"/>
                  <a:gd name="connsiteY0" fmla="*/ 0 h 63464"/>
                  <a:gd name="connsiteX1" fmla="*/ 60871 w 50746"/>
                  <a:gd name="connsiteY1" fmla="*/ 0 h 63464"/>
                  <a:gd name="connsiteX2" fmla="*/ 60871 w 50746"/>
                  <a:gd name="connsiteY2" fmla="*/ 67006 h 63464"/>
                  <a:gd name="connsiteX3" fmla="*/ 0 w 50746"/>
                  <a:gd name="connsiteY3" fmla="*/ 67006 h 63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46" h="63464">
                    <a:moveTo>
                      <a:pt x="0" y="0"/>
                    </a:moveTo>
                    <a:lnTo>
                      <a:pt x="60871" y="0"/>
                    </a:lnTo>
                    <a:lnTo>
                      <a:pt x="60871" y="67006"/>
                    </a:lnTo>
                    <a:lnTo>
                      <a:pt x="0" y="67006"/>
                    </a:lnTo>
                    <a:close/>
                  </a:path>
                </a:pathLst>
              </a:custGeom>
              <a:solidFill>
                <a:srgbClr val="1A1A1A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81" name="자유형: 도형 1980">
                <a:extLst>
                  <a:ext uri="{FF2B5EF4-FFF2-40B4-BE49-F238E27FC236}">
                    <a16:creationId xmlns:a16="http://schemas.microsoft.com/office/drawing/2014/main" id="{9BC2A7F8-90ED-4DAC-A41B-272A12E349C2}"/>
                  </a:ext>
                </a:extLst>
              </p:cNvPr>
              <p:cNvSpPr/>
              <p:nvPr/>
            </p:nvSpPr>
            <p:spPr>
              <a:xfrm>
                <a:off x="11812943" y="2061995"/>
                <a:ext cx="50746" cy="25386"/>
              </a:xfrm>
              <a:custGeom>
                <a:avLst/>
                <a:gdLst>
                  <a:gd name="connsiteX0" fmla="*/ 0 w 50746"/>
                  <a:gd name="connsiteY0" fmla="*/ 0 h 25385"/>
                  <a:gd name="connsiteX1" fmla="*/ 60871 w 50746"/>
                  <a:gd name="connsiteY1" fmla="*/ 0 h 25385"/>
                  <a:gd name="connsiteX2" fmla="*/ 60871 w 50746"/>
                  <a:gd name="connsiteY2" fmla="*/ 27837 h 25385"/>
                  <a:gd name="connsiteX3" fmla="*/ 0 w 50746"/>
                  <a:gd name="connsiteY3" fmla="*/ 27837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46" h="25385">
                    <a:moveTo>
                      <a:pt x="0" y="0"/>
                    </a:moveTo>
                    <a:lnTo>
                      <a:pt x="60871" y="0"/>
                    </a:lnTo>
                    <a:lnTo>
                      <a:pt x="60871" y="27837"/>
                    </a:lnTo>
                    <a:lnTo>
                      <a:pt x="0" y="27837"/>
                    </a:lnTo>
                    <a:close/>
                  </a:path>
                </a:pathLst>
              </a:custGeom>
              <a:solidFill>
                <a:srgbClr val="33333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3D388D7A-84D0-4E21-A036-A6D371C23B92}"/>
                </a:ext>
              </a:extLst>
            </p:cNvPr>
            <p:cNvSpPr/>
            <p:nvPr/>
          </p:nvSpPr>
          <p:spPr>
            <a:xfrm>
              <a:off x="5067111" y="4432964"/>
              <a:ext cx="3048000" cy="2011965"/>
            </a:xfrm>
            <a:custGeom>
              <a:avLst/>
              <a:gdLst>
                <a:gd name="connsiteX0" fmla="*/ 2952001 w 3048000"/>
                <a:gd name="connsiteY0" fmla="*/ 0 h 2011965"/>
                <a:gd name="connsiteX1" fmla="*/ 108001 w 3048000"/>
                <a:gd name="connsiteY1" fmla="*/ 0 h 2011965"/>
                <a:gd name="connsiteX2" fmla="*/ 0 w 3048000"/>
                <a:gd name="connsiteY2" fmla="*/ 108290 h 2011965"/>
                <a:gd name="connsiteX3" fmla="*/ 0 w 3048000"/>
                <a:gd name="connsiteY3" fmla="*/ 1913086 h 2011965"/>
                <a:gd name="connsiteX4" fmla="*/ 108001 w 3048000"/>
                <a:gd name="connsiteY4" fmla="*/ 2021389 h 2011965"/>
                <a:gd name="connsiteX5" fmla="*/ 2952013 w 3048000"/>
                <a:gd name="connsiteY5" fmla="*/ 2021389 h 2011965"/>
                <a:gd name="connsiteX6" fmla="*/ 3060014 w 3048000"/>
                <a:gd name="connsiteY6" fmla="*/ 1913086 h 2011965"/>
                <a:gd name="connsiteX7" fmla="*/ 3060014 w 3048000"/>
                <a:gd name="connsiteY7" fmla="*/ 108290 h 2011965"/>
                <a:gd name="connsiteX8" fmla="*/ 2952001 w 3048000"/>
                <a:gd name="connsiteY8" fmla="*/ 0 h 2011965"/>
                <a:gd name="connsiteX9" fmla="*/ 125997 w 3048000"/>
                <a:gd name="connsiteY9" fmla="*/ 1944679 h 2011965"/>
                <a:gd name="connsiteX10" fmla="*/ 76505 w 3048000"/>
                <a:gd name="connsiteY10" fmla="*/ 1895042 h 2011965"/>
                <a:gd name="connsiteX11" fmla="*/ 125997 w 3048000"/>
                <a:gd name="connsiteY11" fmla="*/ 1845430 h 2011965"/>
                <a:gd name="connsiteX12" fmla="*/ 175501 w 3048000"/>
                <a:gd name="connsiteY12" fmla="*/ 1895042 h 2011965"/>
                <a:gd name="connsiteX13" fmla="*/ 125997 w 3048000"/>
                <a:gd name="connsiteY13" fmla="*/ 1944679 h 2011965"/>
                <a:gd name="connsiteX14" fmla="*/ 125997 w 3048000"/>
                <a:gd name="connsiteY14" fmla="*/ 175971 h 2011965"/>
                <a:gd name="connsiteX15" fmla="*/ 76505 w 3048000"/>
                <a:gd name="connsiteY15" fmla="*/ 126333 h 2011965"/>
                <a:gd name="connsiteX16" fmla="*/ 125997 w 3048000"/>
                <a:gd name="connsiteY16" fmla="*/ 76709 h 2011965"/>
                <a:gd name="connsiteX17" fmla="*/ 175501 w 3048000"/>
                <a:gd name="connsiteY17" fmla="*/ 126333 h 2011965"/>
                <a:gd name="connsiteX18" fmla="*/ 125997 w 3048000"/>
                <a:gd name="connsiteY18" fmla="*/ 175971 h 2011965"/>
                <a:gd name="connsiteX19" fmla="*/ 2214016 w 3048000"/>
                <a:gd name="connsiteY19" fmla="*/ 1944679 h 2011965"/>
                <a:gd name="connsiteX20" fmla="*/ 2164525 w 3048000"/>
                <a:gd name="connsiteY20" fmla="*/ 1895042 h 2011965"/>
                <a:gd name="connsiteX21" fmla="*/ 2214016 w 3048000"/>
                <a:gd name="connsiteY21" fmla="*/ 1845430 h 2011965"/>
                <a:gd name="connsiteX22" fmla="*/ 2263496 w 3048000"/>
                <a:gd name="connsiteY22" fmla="*/ 1895042 h 2011965"/>
                <a:gd name="connsiteX23" fmla="*/ 2214016 w 3048000"/>
                <a:gd name="connsiteY23" fmla="*/ 1944679 h 2011965"/>
                <a:gd name="connsiteX24" fmla="*/ 2214016 w 3048000"/>
                <a:gd name="connsiteY24" fmla="*/ 175971 h 2011965"/>
                <a:gd name="connsiteX25" fmla="*/ 2164525 w 3048000"/>
                <a:gd name="connsiteY25" fmla="*/ 126333 h 2011965"/>
                <a:gd name="connsiteX26" fmla="*/ 2214016 w 3048000"/>
                <a:gd name="connsiteY26" fmla="*/ 76709 h 2011965"/>
                <a:gd name="connsiteX27" fmla="*/ 2263496 w 3048000"/>
                <a:gd name="connsiteY27" fmla="*/ 126333 h 2011965"/>
                <a:gd name="connsiteX28" fmla="*/ 2214016 w 3048000"/>
                <a:gd name="connsiteY28" fmla="*/ 175971 h 20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48000" h="2011965">
                  <a:moveTo>
                    <a:pt x="2952001" y="0"/>
                  </a:moveTo>
                  <a:lnTo>
                    <a:pt x="108001" y="0"/>
                  </a:lnTo>
                  <a:cubicBezTo>
                    <a:pt x="48590" y="0"/>
                    <a:pt x="0" y="48733"/>
                    <a:pt x="0" y="108290"/>
                  </a:cubicBezTo>
                  <a:lnTo>
                    <a:pt x="0" y="1913086"/>
                  </a:lnTo>
                  <a:cubicBezTo>
                    <a:pt x="0" y="1972669"/>
                    <a:pt x="48603" y="2021389"/>
                    <a:pt x="108001" y="2021389"/>
                  </a:cubicBezTo>
                  <a:lnTo>
                    <a:pt x="2952013" y="2021389"/>
                  </a:lnTo>
                  <a:cubicBezTo>
                    <a:pt x="3011437" y="2021389"/>
                    <a:pt x="3060014" y="1972669"/>
                    <a:pt x="3060014" y="1913086"/>
                  </a:cubicBezTo>
                  <a:lnTo>
                    <a:pt x="3060014" y="108290"/>
                  </a:lnTo>
                  <a:cubicBezTo>
                    <a:pt x="3060002" y="48733"/>
                    <a:pt x="3011411" y="0"/>
                    <a:pt x="2952001" y="0"/>
                  </a:cubicBezTo>
                  <a:close/>
                  <a:moveTo>
                    <a:pt x="125997" y="1944679"/>
                  </a:moveTo>
                  <a:cubicBezTo>
                    <a:pt x="98666" y="1944679"/>
                    <a:pt x="76505" y="1922471"/>
                    <a:pt x="76505" y="1895042"/>
                  </a:cubicBezTo>
                  <a:cubicBezTo>
                    <a:pt x="76505" y="1867638"/>
                    <a:pt x="98666" y="1845430"/>
                    <a:pt x="125997" y="1845430"/>
                  </a:cubicBezTo>
                  <a:cubicBezTo>
                    <a:pt x="153340" y="1845430"/>
                    <a:pt x="175501" y="1867638"/>
                    <a:pt x="175501" y="1895042"/>
                  </a:cubicBezTo>
                  <a:cubicBezTo>
                    <a:pt x="175501" y="1922471"/>
                    <a:pt x="153327" y="1944679"/>
                    <a:pt x="125997" y="1944679"/>
                  </a:cubicBezTo>
                  <a:close/>
                  <a:moveTo>
                    <a:pt x="125997" y="175971"/>
                  </a:moveTo>
                  <a:cubicBezTo>
                    <a:pt x="98666" y="175971"/>
                    <a:pt x="76505" y="153750"/>
                    <a:pt x="76505" y="126333"/>
                  </a:cubicBezTo>
                  <a:cubicBezTo>
                    <a:pt x="76505" y="98930"/>
                    <a:pt x="98666" y="76709"/>
                    <a:pt x="125997" y="76709"/>
                  </a:cubicBezTo>
                  <a:cubicBezTo>
                    <a:pt x="153340" y="76709"/>
                    <a:pt x="175501" y="98930"/>
                    <a:pt x="175501" y="126333"/>
                  </a:cubicBezTo>
                  <a:cubicBezTo>
                    <a:pt x="175501" y="153750"/>
                    <a:pt x="153327" y="175971"/>
                    <a:pt x="125997" y="175971"/>
                  </a:cubicBezTo>
                  <a:close/>
                  <a:moveTo>
                    <a:pt x="2214016" y="1944679"/>
                  </a:moveTo>
                  <a:cubicBezTo>
                    <a:pt x="2186699" y="1944679"/>
                    <a:pt x="2164525" y="1922471"/>
                    <a:pt x="2164525" y="1895042"/>
                  </a:cubicBezTo>
                  <a:cubicBezTo>
                    <a:pt x="2164525" y="1867638"/>
                    <a:pt x="2186699" y="1845430"/>
                    <a:pt x="2214016" y="1845430"/>
                  </a:cubicBezTo>
                  <a:cubicBezTo>
                    <a:pt x="2241347" y="1845430"/>
                    <a:pt x="2263496" y="1867638"/>
                    <a:pt x="2263496" y="1895042"/>
                  </a:cubicBezTo>
                  <a:cubicBezTo>
                    <a:pt x="2263496" y="1922471"/>
                    <a:pt x="2241347" y="1944679"/>
                    <a:pt x="2214016" y="1944679"/>
                  </a:cubicBezTo>
                  <a:close/>
                  <a:moveTo>
                    <a:pt x="2214016" y="175971"/>
                  </a:moveTo>
                  <a:cubicBezTo>
                    <a:pt x="2186699" y="175971"/>
                    <a:pt x="2164525" y="153750"/>
                    <a:pt x="2164525" y="126333"/>
                  </a:cubicBezTo>
                  <a:cubicBezTo>
                    <a:pt x="2164525" y="98930"/>
                    <a:pt x="2186699" y="76709"/>
                    <a:pt x="2214016" y="76709"/>
                  </a:cubicBezTo>
                  <a:cubicBezTo>
                    <a:pt x="2241347" y="76709"/>
                    <a:pt x="2263496" y="98930"/>
                    <a:pt x="2263496" y="126333"/>
                  </a:cubicBezTo>
                  <a:cubicBezTo>
                    <a:pt x="2263496" y="153750"/>
                    <a:pt x="2241347" y="175971"/>
                    <a:pt x="2214016" y="175971"/>
                  </a:cubicBezTo>
                  <a:close/>
                </a:path>
              </a:pathLst>
            </a:custGeom>
            <a:solidFill>
              <a:srgbClr val="0073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0BB22B9-A8CA-4D2C-AC6B-435C91ABAA1B}"/>
                </a:ext>
              </a:extLst>
            </p:cNvPr>
            <p:cNvSpPr/>
            <p:nvPr/>
          </p:nvSpPr>
          <p:spPr>
            <a:xfrm>
              <a:off x="5777307" y="4984130"/>
              <a:ext cx="571500" cy="560294"/>
            </a:xfrm>
            <a:custGeom>
              <a:avLst/>
              <a:gdLst>
                <a:gd name="connsiteX0" fmla="*/ 577219 w 571500"/>
                <a:gd name="connsiteY0" fmla="*/ 563561 h 560294"/>
                <a:gd name="connsiteX1" fmla="*/ 0 w 571500"/>
                <a:gd name="connsiteY1" fmla="*/ 563561 h 560294"/>
                <a:gd name="connsiteX2" fmla="*/ 0 w 571500"/>
                <a:gd name="connsiteY2" fmla="*/ 58242 h 560294"/>
                <a:gd name="connsiteX3" fmla="*/ 47068 w 571500"/>
                <a:gd name="connsiteY3" fmla="*/ 0 h 560294"/>
                <a:gd name="connsiteX4" fmla="*/ 577219 w 571500"/>
                <a:gd name="connsiteY4" fmla="*/ 0 h 56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560294">
                  <a:moveTo>
                    <a:pt x="577219" y="563561"/>
                  </a:moveTo>
                  <a:lnTo>
                    <a:pt x="0" y="563561"/>
                  </a:lnTo>
                  <a:lnTo>
                    <a:pt x="0" y="58242"/>
                  </a:lnTo>
                  <a:lnTo>
                    <a:pt x="47068" y="0"/>
                  </a:lnTo>
                  <a:lnTo>
                    <a:pt x="577219" y="0"/>
                  </a:lnTo>
                  <a:close/>
                </a:path>
              </a:pathLst>
            </a:custGeom>
            <a:solidFill>
              <a:srgbClr val="1A1A1A"/>
            </a:solidFill>
            <a:ln w="14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E2CD234-2AEE-4184-AE78-1B07DC2AD39D}"/>
                </a:ext>
              </a:extLst>
            </p:cNvPr>
            <p:cNvSpPr/>
            <p:nvPr/>
          </p:nvSpPr>
          <p:spPr>
            <a:xfrm>
              <a:off x="7150025" y="5050636"/>
              <a:ext cx="330200" cy="331083"/>
            </a:xfrm>
            <a:custGeom>
              <a:avLst/>
              <a:gdLst>
                <a:gd name="connsiteX0" fmla="*/ 0 w 330200"/>
                <a:gd name="connsiteY0" fmla="*/ 0 h 331082"/>
                <a:gd name="connsiteX1" fmla="*/ 338404 w 330200"/>
                <a:gd name="connsiteY1" fmla="*/ 0 h 331082"/>
                <a:gd name="connsiteX2" fmla="*/ 338404 w 330200"/>
                <a:gd name="connsiteY2" fmla="*/ 336890 h 331082"/>
                <a:gd name="connsiteX3" fmla="*/ 0 w 330200"/>
                <a:gd name="connsiteY3" fmla="*/ 336890 h 33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331082">
                  <a:moveTo>
                    <a:pt x="0" y="0"/>
                  </a:moveTo>
                  <a:lnTo>
                    <a:pt x="338404" y="0"/>
                  </a:lnTo>
                  <a:lnTo>
                    <a:pt x="338404" y="336890"/>
                  </a:lnTo>
                  <a:lnTo>
                    <a:pt x="0" y="336890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E8AE913-11D5-47E4-9E7D-0A61BE95AD7E}"/>
                </a:ext>
              </a:extLst>
            </p:cNvPr>
            <p:cNvSpPr/>
            <p:nvPr/>
          </p:nvSpPr>
          <p:spPr>
            <a:xfrm>
              <a:off x="6380938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87 w 0"/>
                <a:gd name="connsiteY1" fmla="*/ 0 h 38201"/>
                <a:gd name="connsiteX2" fmla="*/ 11887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87" y="0"/>
                  </a:lnTo>
                  <a:lnTo>
                    <a:pt x="11887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35693A8-F8FF-41C5-8C00-5C40A4F7D076}"/>
                </a:ext>
              </a:extLst>
            </p:cNvPr>
            <p:cNvSpPr/>
            <p:nvPr/>
          </p:nvSpPr>
          <p:spPr>
            <a:xfrm>
              <a:off x="6365711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74 w 0"/>
                <a:gd name="connsiteY1" fmla="*/ 0 h 38201"/>
                <a:gd name="connsiteX2" fmla="*/ 11874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74" y="0"/>
                  </a:lnTo>
                  <a:lnTo>
                    <a:pt x="11874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D0EE4A8-19B4-40F4-AB7F-04BA54ADC2EF}"/>
                </a:ext>
              </a:extLst>
            </p:cNvPr>
            <p:cNvSpPr/>
            <p:nvPr/>
          </p:nvSpPr>
          <p:spPr>
            <a:xfrm>
              <a:off x="6350458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75 w 0"/>
                <a:gd name="connsiteY1" fmla="*/ 0 h 38201"/>
                <a:gd name="connsiteX2" fmla="*/ 11875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75" y="0"/>
                  </a:lnTo>
                  <a:lnTo>
                    <a:pt x="11875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9C2F4E9-50A4-4F3E-B554-2750D079AFC8}"/>
                </a:ext>
              </a:extLst>
            </p:cNvPr>
            <p:cNvSpPr/>
            <p:nvPr/>
          </p:nvSpPr>
          <p:spPr>
            <a:xfrm>
              <a:off x="6335179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7F824AC-3BF6-48E3-AC01-E9DD14C844DD}"/>
                </a:ext>
              </a:extLst>
            </p:cNvPr>
            <p:cNvSpPr/>
            <p:nvPr/>
          </p:nvSpPr>
          <p:spPr>
            <a:xfrm>
              <a:off x="6319914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139573-1074-4741-ACD1-0F75A606C075}"/>
                </a:ext>
              </a:extLst>
            </p:cNvPr>
            <p:cNvSpPr/>
            <p:nvPr/>
          </p:nvSpPr>
          <p:spPr>
            <a:xfrm>
              <a:off x="6304661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30C4A93-9128-4038-B944-3468EB098A93}"/>
                </a:ext>
              </a:extLst>
            </p:cNvPr>
            <p:cNvSpPr/>
            <p:nvPr/>
          </p:nvSpPr>
          <p:spPr>
            <a:xfrm>
              <a:off x="6289408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E59C33E-24F1-42F2-B92E-348D0B1C1919}"/>
                </a:ext>
              </a:extLst>
            </p:cNvPr>
            <p:cNvSpPr/>
            <p:nvPr/>
          </p:nvSpPr>
          <p:spPr>
            <a:xfrm>
              <a:off x="6274156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74 w 0"/>
                <a:gd name="connsiteY1" fmla="*/ 0 h 38201"/>
                <a:gd name="connsiteX2" fmla="*/ 11874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74" y="0"/>
                  </a:lnTo>
                  <a:lnTo>
                    <a:pt x="11874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99A4E8A-8F9A-43FE-AE71-59AA881E7E92}"/>
                </a:ext>
              </a:extLst>
            </p:cNvPr>
            <p:cNvSpPr/>
            <p:nvPr/>
          </p:nvSpPr>
          <p:spPr>
            <a:xfrm>
              <a:off x="6258903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75 w 0"/>
                <a:gd name="connsiteY1" fmla="*/ 0 h 38201"/>
                <a:gd name="connsiteX2" fmla="*/ 11875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75" y="0"/>
                  </a:lnTo>
                  <a:lnTo>
                    <a:pt x="11875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54DEEC6-766E-4761-89C0-7CD973806CF5}"/>
                </a:ext>
              </a:extLst>
            </p:cNvPr>
            <p:cNvSpPr/>
            <p:nvPr/>
          </p:nvSpPr>
          <p:spPr>
            <a:xfrm>
              <a:off x="6243625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73E2611C-638F-4AC7-9B32-CE37F0AD825B}"/>
                </a:ext>
              </a:extLst>
            </p:cNvPr>
            <p:cNvSpPr/>
            <p:nvPr/>
          </p:nvSpPr>
          <p:spPr>
            <a:xfrm>
              <a:off x="6228372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49 w 0"/>
                <a:gd name="connsiteY1" fmla="*/ 0 h 38201"/>
                <a:gd name="connsiteX2" fmla="*/ 11849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49" y="0"/>
                  </a:lnTo>
                  <a:lnTo>
                    <a:pt x="11849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D83F8FF-40DF-4061-8B46-79EF3CC04B85}"/>
                </a:ext>
              </a:extLst>
            </p:cNvPr>
            <p:cNvSpPr/>
            <p:nvPr/>
          </p:nvSpPr>
          <p:spPr>
            <a:xfrm>
              <a:off x="6213119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74 w 0"/>
                <a:gd name="connsiteY1" fmla="*/ 0 h 38201"/>
                <a:gd name="connsiteX2" fmla="*/ 11874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74" y="0"/>
                  </a:lnTo>
                  <a:lnTo>
                    <a:pt x="11874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B35FCD69-55F3-4E87-806D-D207BC675D45}"/>
                </a:ext>
              </a:extLst>
            </p:cNvPr>
            <p:cNvSpPr/>
            <p:nvPr/>
          </p:nvSpPr>
          <p:spPr>
            <a:xfrm>
              <a:off x="6197867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900 w 0"/>
                <a:gd name="connsiteY1" fmla="*/ 0 h 38201"/>
                <a:gd name="connsiteX2" fmla="*/ 11900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900" y="0"/>
                  </a:lnTo>
                  <a:lnTo>
                    <a:pt x="11900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91C8EED6-8DB1-4238-BE3F-CD6EDFE60585}"/>
                </a:ext>
              </a:extLst>
            </p:cNvPr>
            <p:cNvSpPr/>
            <p:nvPr/>
          </p:nvSpPr>
          <p:spPr>
            <a:xfrm>
              <a:off x="6182601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87 w 0"/>
                <a:gd name="connsiteY1" fmla="*/ 0 h 38201"/>
                <a:gd name="connsiteX2" fmla="*/ 11887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87" y="0"/>
                  </a:lnTo>
                  <a:lnTo>
                    <a:pt x="11887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7136C161-7F8C-4A5D-8B89-937838CE7756}"/>
                </a:ext>
              </a:extLst>
            </p:cNvPr>
            <p:cNvSpPr/>
            <p:nvPr/>
          </p:nvSpPr>
          <p:spPr>
            <a:xfrm>
              <a:off x="6167349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87 w 0"/>
                <a:gd name="connsiteY1" fmla="*/ 0 h 38201"/>
                <a:gd name="connsiteX2" fmla="*/ 11887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87" y="0"/>
                  </a:lnTo>
                  <a:lnTo>
                    <a:pt x="11887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EEA6376F-81B1-449E-AB69-C676C06EC501}"/>
                </a:ext>
              </a:extLst>
            </p:cNvPr>
            <p:cNvSpPr/>
            <p:nvPr/>
          </p:nvSpPr>
          <p:spPr>
            <a:xfrm>
              <a:off x="6152096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C988C6B-2DAC-4191-9464-0930F011CB4C}"/>
                </a:ext>
              </a:extLst>
            </p:cNvPr>
            <p:cNvSpPr/>
            <p:nvPr/>
          </p:nvSpPr>
          <p:spPr>
            <a:xfrm>
              <a:off x="6136830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F29CA06-E5CA-4CF2-B962-4C10DC222A9C}"/>
                </a:ext>
              </a:extLst>
            </p:cNvPr>
            <p:cNvSpPr/>
            <p:nvPr/>
          </p:nvSpPr>
          <p:spPr>
            <a:xfrm>
              <a:off x="6121578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74 w 0"/>
                <a:gd name="connsiteY1" fmla="*/ 0 h 38201"/>
                <a:gd name="connsiteX2" fmla="*/ 11874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74" y="0"/>
                  </a:lnTo>
                  <a:lnTo>
                    <a:pt x="11874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9A8FBA9C-2AB4-4161-B77C-8F8065E88E92}"/>
                </a:ext>
              </a:extLst>
            </p:cNvPr>
            <p:cNvSpPr/>
            <p:nvPr/>
          </p:nvSpPr>
          <p:spPr>
            <a:xfrm>
              <a:off x="6106312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87 w 0"/>
                <a:gd name="connsiteY1" fmla="*/ 0 h 38201"/>
                <a:gd name="connsiteX2" fmla="*/ 11887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87" y="0"/>
                  </a:lnTo>
                  <a:lnTo>
                    <a:pt x="11887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35D3270-AB10-4C27-BF77-B424DD815772}"/>
                </a:ext>
              </a:extLst>
            </p:cNvPr>
            <p:cNvSpPr/>
            <p:nvPr/>
          </p:nvSpPr>
          <p:spPr>
            <a:xfrm>
              <a:off x="6091072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87 w 0"/>
                <a:gd name="connsiteY1" fmla="*/ 0 h 38201"/>
                <a:gd name="connsiteX2" fmla="*/ 11887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87" y="0"/>
                  </a:lnTo>
                  <a:lnTo>
                    <a:pt x="11887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4A3569E6-5C30-49C8-8651-B18431C20B64}"/>
                </a:ext>
              </a:extLst>
            </p:cNvPr>
            <p:cNvSpPr/>
            <p:nvPr/>
          </p:nvSpPr>
          <p:spPr>
            <a:xfrm>
              <a:off x="6075808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87 w 0"/>
                <a:gd name="connsiteY1" fmla="*/ 0 h 38201"/>
                <a:gd name="connsiteX2" fmla="*/ 11887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87" y="0"/>
                  </a:lnTo>
                  <a:lnTo>
                    <a:pt x="11887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54D87B14-F291-40D2-818B-746DDF685DCE}"/>
                </a:ext>
              </a:extLst>
            </p:cNvPr>
            <p:cNvSpPr/>
            <p:nvPr/>
          </p:nvSpPr>
          <p:spPr>
            <a:xfrm>
              <a:off x="6060542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BF58B1FE-DA1D-4767-B077-C8EA8FCC8253}"/>
                </a:ext>
              </a:extLst>
            </p:cNvPr>
            <p:cNvSpPr/>
            <p:nvPr/>
          </p:nvSpPr>
          <p:spPr>
            <a:xfrm>
              <a:off x="6045277" y="6073951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11862 w 0"/>
                <a:gd name="connsiteY1" fmla="*/ 0 h 38201"/>
                <a:gd name="connsiteX2" fmla="*/ 11862 w 0"/>
                <a:gd name="connsiteY2" fmla="*/ 39183 h 38201"/>
                <a:gd name="connsiteX3" fmla="*/ 0 w 0"/>
                <a:gd name="connsiteY3" fmla="*/ 39183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11862" y="0"/>
                  </a:lnTo>
                  <a:lnTo>
                    <a:pt x="11862" y="39183"/>
                  </a:lnTo>
                  <a:lnTo>
                    <a:pt x="0" y="3918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D6C0BA7-D85B-4DA1-A3B5-8586AFCCF1C7}"/>
                </a:ext>
              </a:extLst>
            </p:cNvPr>
            <p:cNvSpPr/>
            <p:nvPr/>
          </p:nvSpPr>
          <p:spPr>
            <a:xfrm>
              <a:off x="6380938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87 w 0"/>
                <a:gd name="connsiteY1" fmla="*/ 0 h 0"/>
                <a:gd name="connsiteX2" fmla="*/ 11887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87" y="0"/>
                  </a:lnTo>
                  <a:lnTo>
                    <a:pt x="11887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B6F668B-70E0-4216-8783-E59C1ADBAD46}"/>
                </a:ext>
              </a:extLst>
            </p:cNvPr>
            <p:cNvSpPr/>
            <p:nvPr/>
          </p:nvSpPr>
          <p:spPr>
            <a:xfrm>
              <a:off x="6365711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74 w 0"/>
                <a:gd name="connsiteY1" fmla="*/ 0 h 0"/>
                <a:gd name="connsiteX2" fmla="*/ 11874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74" y="0"/>
                  </a:lnTo>
                  <a:lnTo>
                    <a:pt x="11874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7E59D2C-DDEB-4823-8FD6-B1D6E044FA67}"/>
                </a:ext>
              </a:extLst>
            </p:cNvPr>
            <p:cNvSpPr/>
            <p:nvPr/>
          </p:nvSpPr>
          <p:spPr>
            <a:xfrm>
              <a:off x="6350458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75 w 0"/>
                <a:gd name="connsiteY1" fmla="*/ 0 h 0"/>
                <a:gd name="connsiteX2" fmla="*/ 11875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75" y="0"/>
                  </a:lnTo>
                  <a:lnTo>
                    <a:pt x="11875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33BF2C2C-96B4-4EC6-BB62-BB681AF29CFD}"/>
                </a:ext>
              </a:extLst>
            </p:cNvPr>
            <p:cNvSpPr/>
            <p:nvPr/>
          </p:nvSpPr>
          <p:spPr>
            <a:xfrm>
              <a:off x="6335179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9143E3F-A8EE-4C96-8810-B0175FDB68CE}"/>
                </a:ext>
              </a:extLst>
            </p:cNvPr>
            <p:cNvSpPr/>
            <p:nvPr/>
          </p:nvSpPr>
          <p:spPr>
            <a:xfrm>
              <a:off x="6319914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B427B10D-8BA3-44EF-9880-8A715FC283DD}"/>
                </a:ext>
              </a:extLst>
            </p:cNvPr>
            <p:cNvSpPr/>
            <p:nvPr/>
          </p:nvSpPr>
          <p:spPr>
            <a:xfrm>
              <a:off x="6304661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34933C4D-BFFC-49B5-9BAC-EE3A089FAEEE}"/>
                </a:ext>
              </a:extLst>
            </p:cNvPr>
            <p:cNvSpPr/>
            <p:nvPr/>
          </p:nvSpPr>
          <p:spPr>
            <a:xfrm>
              <a:off x="6289408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30D9EA4-A65D-4B2C-9DA5-43F2379CF81E}"/>
                </a:ext>
              </a:extLst>
            </p:cNvPr>
            <p:cNvSpPr/>
            <p:nvPr/>
          </p:nvSpPr>
          <p:spPr>
            <a:xfrm>
              <a:off x="6274156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74 w 0"/>
                <a:gd name="connsiteY1" fmla="*/ 0 h 0"/>
                <a:gd name="connsiteX2" fmla="*/ 11874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74" y="0"/>
                  </a:lnTo>
                  <a:lnTo>
                    <a:pt x="11874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B9106EC0-D65C-4FBA-B6D2-B74ADEA43F46}"/>
                </a:ext>
              </a:extLst>
            </p:cNvPr>
            <p:cNvSpPr/>
            <p:nvPr/>
          </p:nvSpPr>
          <p:spPr>
            <a:xfrm>
              <a:off x="6258903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75 w 0"/>
                <a:gd name="connsiteY1" fmla="*/ 0 h 0"/>
                <a:gd name="connsiteX2" fmla="*/ 11875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75" y="0"/>
                  </a:lnTo>
                  <a:lnTo>
                    <a:pt x="11875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AC4F2841-C970-4A1F-AED1-F30F38DC8767}"/>
                </a:ext>
              </a:extLst>
            </p:cNvPr>
            <p:cNvSpPr/>
            <p:nvPr/>
          </p:nvSpPr>
          <p:spPr>
            <a:xfrm>
              <a:off x="6243625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47774EF0-A653-4D61-A935-B633FB18267C}"/>
                </a:ext>
              </a:extLst>
            </p:cNvPr>
            <p:cNvSpPr/>
            <p:nvPr/>
          </p:nvSpPr>
          <p:spPr>
            <a:xfrm>
              <a:off x="6228372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49 w 0"/>
                <a:gd name="connsiteY1" fmla="*/ 0 h 0"/>
                <a:gd name="connsiteX2" fmla="*/ 11849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49" y="0"/>
                  </a:lnTo>
                  <a:lnTo>
                    <a:pt x="11849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49A03BC1-1B0A-48AA-8C65-69C659C9FD55}"/>
                </a:ext>
              </a:extLst>
            </p:cNvPr>
            <p:cNvSpPr/>
            <p:nvPr/>
          </p:nvSpPr>
          <p:spPr>
            <a:xfrm>
              <a:off x="6213119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74 w 0"/>
                <a:gd name="connsiteY1" fmla="*/ 0 h 0"/>
                <a:gd name="connsiteX2" fmla="*/ 11874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74" y="0"/>
                  </a:lnTo>
                  <a:lnTo>
                    <a:pt x="11874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21563A29-C844-4F7E-8497-B697A81D5A3D}"/>
                </a:ext>
              </a:extLst>
            </p:cNvPr>
            <p:cNvSpPr/>
            <p:nvPr/>
          </p:nvSpPr>
          <p:spPr>
            <a:xfrm>
              <a:off x="6197867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900 w 0"/>
                <a:gd name="connsiteY1" fmla="*/ 0 h 0"/>
                <a:gd name="connsiteX2" fmla="*/ 11900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900" y="0"/>
                  </a:lnTo>
                  <a:lnTo>
                    <a:pt x="11900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4CADB492-9E08-4EB5-ACCB-0A331BB3132C}"/>
                </a:ext>
              </a:extLst>
            </p:cNvPr>
            <p:cNvSpPr/>
            <p:nvPr/>
          </p:nvSpPr>
          <p:spPr>
            <a:xfrm>
              <a:off x="6182601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87 w 0"/>
                <a:gd name="connsiteY1" fmla="*/ 0 h 0"/>
                <a:gd name="connsiteX2" fmla="*/ 11887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87" y="0"/>
                  </a:lnTo>
                  <a:lnTo>
                    <a:pt x="11887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61777A66-D5AD-4478-80DF-270CE4F647A3}"/>
                </a:ext>
              </a:extLst>
            </p:cNvPr>
            <p:cNvSpPr/>
            <p:nvPr/>
          </p:nvSpPr>
          <p:spPr>
            <a:xfrm>
              <a:off x="6167349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87 w 0"/>
                <a:gd name="connsiteY1" fmla="*/ 0 h 0"/>
                <a:gd name="connsiteX2" fmla="*/ 11887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87" y="0"/>
                  </a:lnTo>
                  <a:lnTo>
                    <a:pt x="11887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B427BBE-4DCB-453C-9B70-D6212EBCD3B6}"/>
                </a:ext>
              </a:extLst>
            </p:cNvPr>
            <p:cNvSpPr/>
            <p:nvPr/>
          </p:nvSpPr>
          <p:spPr>
            <a:xfrm>
              <a:off x="6152096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475C058B-8624-4DC7-B88A-4A868415D1C1}"/>
                </a:ext>
              </a:extLst>
            </p:cNvPr>
            <p:cNvSpPr/>
            <p:nvPr/>
          </p:nvSpPr>
          <p:spPr>
            <a:xfrm>
              <a:off x="6136830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642B078D-4997-4165-8E8E-C5C8397C53C3}"/>
                </a:ext>
              </a:extLst>
            </p:cNvPr>
            <p:cNvSpPr/>
            <p:nvPr/>
          </p:nvSpPr>
          <p:spPr>
            <a:xfrm>
              <a:off x="6121578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74 w 0"/>
                <a:gd name="connsiteY1" fmla="*/ 0 h 0"/>
                <a:gd name="connsiteX2" fmla="*/ 11874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74" y="0"/>
                  </a:lnTo>
                  <a:lnTo>
                    <a:pt x="11874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38A27655-2859-4BFE-850C-7F3BF60D9701}"/>
                </a:ext>
              </a:extLst>
            </p:cNvPr>
            <p:cNvSpPr/>
            <p:nvPr/>
          </p:nvSpPr>
          <p:spPr>
            <a:xfrm>
              <a:off x="6106312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87 w 0"/>
                <a:gd name="connsiteY1" fmla="*/ 0 h 0"/>
                <a:gd name="connsiteX2" fmla="*/ 11887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87" y="0"/>
                  </a:lnTo>
                  <a:lnTo>
                    <a:pt x="11887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4A37CD10-6640-4019-A18D-42F5F688EA73}"/>
                </a:ext>
              </a:extLst>
            </p:cNvPr>
            <p:cNvSpPr/>
            <p:nvPr/>
          </p:nvSpPr>
          <p:spPr>
            <a:xfrm>
              <a:off x="6091072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87 w 0"/>
                <a:gd name="connsiteY1" fmla="*/ 0 h 0"/>
                <a:gd name="connsiteX2" fmla="*/ 11887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87" y="0"/>
                  </a:lnTo>
                  <a:lnTo>
                    <a:pt x="11887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5D312B84-0572-45F9-9656-1313CD4FD62E}"/>
                </a:ext>
              </a:extLst>
            </p:cNvPr>
            <p:cNvSpPr/>
            <p:nvPr/>
          </p:nvSpPr>
          <p:spPr>
            <a:xfrm>
              <a:off x="6075808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87 w 0"/>
                <a:gd name="connsiteY1" fmla="*/ 0 h 0"/>
                <a:gd name="connsiteX2" fmla="*/ 11887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87" y="0"/>
                  </a:lnTo>
                  <a:lnTo>
                    <a:pt x="11887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0ED684C6-DB67-4774-8D97-BF4FA2BFCFCB}"/>
                </a:ext>
              </a:extLst>
            </p:cNvPr>
            <p:cNvSpPr/>
            <p:nvPr/>
          </p:nvSpPr>
          <p:spPr>
            <a:xfrm>
              <a:off x="6060542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E6FE84F-5771-485A-9FCC-5B72F72DD41E}"/>
                </a:ext>
              </a:extLst>
            </p:cNvPr>
            <p:cNvSpPr/>
            <p:nvPr/>
          </p:nvSpPr>
          <p:spPr>
            <a:xfrm>
              <a:off x="6045277" y="607395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1862 w 0"/>
                <a:gd name="connsiteY1" fmla="*/ 0 h 0"/>
                <a:gd name="connsiteX2" fmla="*/ 11862 w 0"/>
                <a:gd name="connsiteY2" fmla="*/ 3540 h 0"/>
                <a:gd name="connsiteX3" fmla="*/ 0 w 0"/>
                <a:gd name="connsiteY3" fmla="*/ 35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1862" y="0"/>
                  </a:lnTo>
                  <a:lnTo>
                    <a:pt x="11862" y="3540"/>
                  </a:lnTo>
                  <a:lnTo>
                    <a:pt x="0" y="354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400783B5-DB19-45DD-9059-8DD6FC38EDAA}"/>
                </a:ext>
              </a:extLst>
            </p:cNvPr>
            <p:cNvSpPr/>
            <p:nvPr/>
          </p:nvSpPr>
          <p:spPr>
            <a:xfrm>
              <a:off x="5928869" y="6103913"/>
              <a:ext cx="571500" cy="407487"/>
            </a:xfrm>
            <a:custGeom>
              <a:avLst/>
              <a:gdLst>
                <a:gd name="connsiteX0" fmla="*/ 21082 w 571500"/>
                <a:gd name="connsiteY0" fmla="*/ 419127 h 407486"/>
                <a:gd name="connsiteX1" fmla="*/ 0 w 571500"/>
                <a:gd name="connsiteY1" fmla="*/ 397988 h 407486"/>
                <a:gd name="connsiteX2" fmla="*/ 0 w 571500"/>
                <a:gd name="connsiteY2" fmla="*/ 21164 h 407486"/>
                <a:gd name="connsiteX3" fmla="*/ 21082 w 571500"/>
                <a:gd name="connsiteY3" fmla="*/ 0 h 407486"/>
                <a:gd name="connsiteX4" fmla="*/ 558965 w 571500"/>
                <a:gd name="connsiteY4" fmla="*/ 0 h 407486"/>
                <a:gd name="connsiteX5" fmla="*/ 580047 w 571500"/>
                <a:gd name="connsiteY5" fmla="*/ 21164 h 407486"/>
                <a:gd name="connsiteX6" fmla="*/ 580047 w 571500"/>
                <a:gd name="connsiteY6" fmla="*/ 397988 h 407486"/>
                <a:gd name="connsiteX7" fmla="*/ 558965 w 571500"/>
                <a:gd name="connsiteY7" fmla="*/ 419127 h 407486"/>
                <a:gd name="connsiteX8" fmla="*/ 21082 w 571500"/>
                <a:gd name="connsiteY8" fmla="*/ 419127 h 4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07486">
                  <a:moveTo>
                    <a:pt x="21082" y="419127"/>
                  </a:moveTo>
                  <a:cubicBezTo>
                    <a:pt x="9474" y="419127"/>
                    <a:pt x="0" y="409602"/>
                    <a:pt x="0" y="397988"/>
                  </a:cubicBezTo>
                  <a:lnTo>
                    <a:pt x="0" y="21164"/>
                  </a:lnTo>
                  <a:cubicBezTo>
                    <a:pt x="0" y="9525"/>
                    <a:pt x="9487" y="0"/>
                    <a:pt x="21082" y="0"/>
                  </a:cubicBezTo>
                  <a:lnTo>
                    <a:pt x="558965" y="0"/>
                  </a:lnTo>
                  <a:cubicBezTo>
                    <a:pt x="570598" y="0"/>
                    <a:pt x="580047" y="9525"/>
                    <a:pt x="580047" y="21164"/>
                  </a:cubicBezTo>
                  <a:lnTo>
                    <a:pt x="580047" y="397988"/>
                  </a:lnTo>
                  <a:cubicBezTo>
                    <a:pt x="580047" y="409602"/>
                    <a:pt x="570573" y="419127"/>
                    <a:pt x="558965" y="419127"/>
                  </a:cubicBezTo>
                  <a:lnTo>
                    <a:pt x="21082" y="419127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83D08DB-ED6E-42B0-8415-91EAC03F1F30}"/>
                </a:ext>
              </a:extLst>
            </p:cNvPr>
            <p:cNvSpPr/>
            <p:nvPr/>
          </p:nvSpPr>
          <p:spPr>
            <a:xfrm>
              <a:off x="5928869" y="6103914"/>
              <a:ext cx="571500" cy="25468"/>
            </a:xfrm>
            <a:custGeom>
              <a:avLst/>
              <a:gdLst>
                <a:gd name="connsiteX0" fmla="*/ 580034 w 571500"/>
                <a:gd name="connsiteY0" fmla="*/ 26410 h 25467"/>
                <a:gd name="connsiteX1" fmla="*/ 558952 w 571500"/>
                <a:gd name="connsiteY1" fmla="*/ 5272 h 25467"/>
                <a:gd name="connsiteX2" fmla="*/ 21082 w 571500"/>
                <a:gd name="connsiteY2" fmla="*/ 5272 h 25467"/>
                <a:gd name="connsiteX3" fmla="*/ 0 w 571500"/>
                <a:gd name="connsiteY3" fmla="*/ 26410 h 25467"/>
                <a:gd name="connsiteX4" fmla="*/ 0 w 571500"/>
                <a:gd name="connsiteY4" fmla="*/ 21138 h 25467"/>
                <a:gd name="connsiteX5" fmla="*/ 21082 w 571500"/>
                <a:gd name="connsiteY5" fmla="*/ 0 h 25467"/>
                <a:gd name="connsiteX6" fmla="*/ 558965 w 571500"/>
                <a:gd name="connsiteY6" fmla="*/ 0 h 25467"/>
                <a:gd name="connsiteX7" fmla="*/ 580047 w 571500"/>
                <a:gd name="connsiteY7" fmla="*/ 21138 h 25467"/>
                <a:gd name="connsiteX8" fmla="*/ 580034 w 571500"/>
                <a:gd name="connsiteY8" fmla="*/ 26410 h 25467"/>
                <a:gd name="connsiteX9" fmla="*/ 580034 w 571500"/>
                <a:gd name="connsiteY9" fmla="*/ 26410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25467">
                  <a:moveTo>
                    <a:pt x="580034" y="26410"/>
                  </a:moveTo>
                  <a:cubicBezTo>
                    <a:pt x="580034" y="14771"/>
                    <a:pt x="570560" y="5272"/>
                    <a:pt x="558952" y="5272"/>
                  </a:cubicBezTo>
                  <a:lnTo>
                    <a:pt x="21082" y="5272"/>
                  </a:lnTo>
                  <a:cubicBezTo>
                    <a:pt x="9474" y="5272"/>
                    <a:pt x="0" y="14771"/>
                    <a:pt x="0" y="26410"/>
                  </a:cubicBezTo>
                  <a:lnTo>
                    <a:pt x="0" y="21138"/>
                  </a:lnTo>
                  <a:cubicBezTo>
                    <a:pt x="0" y="9474"/>
                    <a:pt x="9487" y="0"/>
                    <a:pt x="21082" y="0"/>
                  </a:cubicBezTo>
                  <a:lnTo>
                    <a:pt x="558965" y="0"/>
                  </a:lnTo>
                  <a:cubicBezTo>
                    <a:pt x="570598" y="0"/>
                    <a:pt x="580047" y="9474"/>
                    <a:pt x="580047" y="21138"/>
                  </a:cubicBezTo>
                  <a:lnTo>
                    <a:pt x="580034" y="26410"/>
                  </a:lnTo>
                  <a:lnTo>
                    <a:pt x="580034" y="2641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4888B4F4-9CF1-4ACB-9ADA-2E660DC4DE94}"/>
                </a:ext>
              </a:extLst>
            </p:cNvPr>
            <p:cNvSpPr/>
            <p:nvPr/>
          </p:nvSpPr>
          <p:spPr>
            <a:xfrm>
              <a:off x="5928869" y="6235086"/>
              <a:ext cx="571500" cy="280147"/>
            </a:xfrm>
            <a:custGeom>
              <a:avLst/>
              <a:gdLst>
                <a:gd name="connsiteX0" fmla="*/ 0 w 571500"/>
                <a:gd name="connsiteY0" fmla="*/ 0 h 280147"/>
                <a:gd name="connsiteX1" fmla="*/ 580034 w 571500"/>
                <a:gd name="connsiteY1" fmla="*/ 0 h 280147"/>
                <a:gd name="connsiteX2" fmla="*/ 580034 w 571500"/>
                <a:gd name="connsiteY2" fmla="*/ 287953 h 280147"/>
                <a:gd name="connsiteX3" fmla="*/ 0 w 571500"/>
                <a:gd name="connsiteY3" fmla="*/ 287953 h 28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0147">
                  <a:moveTo>
                    <a:pt x="0" y="0"/>
                  </a:moveTo>
                  <a:lnTo>
                    <a:pt x="580034" y="0"/>
                  </a:lnTo>
                  <a:lnTo>
                    <a:pt x="580034" y="287953"/>
                  </a:lnTo>
                  <a:lnTo>
                    <a:pt x="0" y="287953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5D9A1CC-D1CE-404C-BFAF-15A79E6971F7}"/>
                </a:ext>
              </a:extLst>
            </p:cNvPr>
            <p:cNvSpPr/>
            <p:nvPr/>
          </p:nvSpPr>
          <p:spPr>
            <a:xfrm>
              <a:off x="5928831" y="6102946"/>
              <a:ext cx="571500" cy="420221"/>
            </a:xfrm>
            <a:custGeom>
              <a:avLst/>
              <a:gdLst>
                <a:gd name="connsiteX0" fmla="*/ 486664 w 571500"/>
                <a:gd name="connsiteY0" fmla="*/ 0 h 420220"/>
                <a:gd name="connsiteX1" fmla="*/ 93751 w 571500"/>
                <a:gd name="connsiteY1" fmla="*/ 0 h 420220"/>
                <a:gd name="connsiteX2" fmla="*/ 93751 w 571500"/>
                <a:gd name="connsiteY2" fmla="*/ 71896 h 420220"/>
                <a:gd name="connsiteX3" fmla="*/ 0 w 571500"/>
                <a:gd name="connsiteY3" fmla="*/ 71896 h 420220"/>
                <a:gd name="connsiteX4" fmla="*/ 0 w 571500"/>
                <a:gd name="connsiteY4" fmla="*/ 408085 h 420220"/>
                <a:gd name="connsiteX5" fmla="*/ 0 w 571500"/>
                <a:gd name="connsiteY5" fmla="*/ 422678 h 420220"/>
                <a:gd name="connsiteX6" fmla="*/ 24714 w 571500"/>
                <a:gd name="connsiteY6" fmla="*/ 422678 h 420220"/>
                <a:gd name="connsiteX7" fmla="*/ 555600 w 571500"/>
                <a:gd name="connsiteY7" fmla="*/ 422678 h 420220"/>
                <a:gd name="connsiteX8" fmla="*/ 580301 w 571500"/>
                <a:gd name="connsiteY8" fmla="*/ 422678 h 420220"/>
                <a:gd name="connsiteX9" fmla="*/ 580301 w 571500"/>
                <a:gd name="connsiteY9" fmla="*/ 408085 h 420220"/>
                <a:gd name="connsiteX10" fmla="*/ 580301 w 571500"/>
                <a:gd name="connsiteY10" fmla="*/ 71896 h 420220"/>
                <a:gd name="connsiteX11" fmla="*/ 486562 w 571500"/>
                <a:gd name="connsiteY11" fmla="*/ 71896 h 420220"/>
                <a:gd name="connsiteX12" fmla="*/ 486664 w 571500"/>
                <a:gd name="connsiteY12" fmla="*/ 0 h 420220"/>
                <a:gd name="connsiteX13" fmla="*/ 486664 w 571500"/>
                <a:gd name="connsiteY13" fmla="*/ 0 h 420220"/>
                <a:gd name="connsiteX14" fmla="*/ 201041 w 571500"/>
                <a:gd name="connsiteY14" fmla="*/ 387381 h 420220"/>
                <a:gd name="connsiteX15" fmla="*/ 194043 w 571500"/>
                <a:gd name="connsiteY15" fmla="*/ 387381 h 420220"/>
                <a:gd name="connsiteX16" fmla="*/ 185547 w 571500"/>
                <a:gd name="connsiteY16" fmla="*/ 381485 h 420220"/>
                <a:gd name="connsiteX17" fmla="*/ 163030 w 571500"/>
                <a:gd name="connsiteY17" fmla="*/ 197671 h 420220"/>
                <a:gd name="connsiteX18" fmla="*/ 154572 w 571500"/>
                <a:gd name="connsiteY18" fmla="*/ 191673 h 420220"/>
                <a:gd name="connsiteX19" fmla="*/ 136970 w 571500"/>
                <a:gd name="connsiteY19" fmla="*/ 191673 h 420220"/>
                <a:gd name="connsiteX20" fmla="*/ 128448 w 571500"/>
                <a:gd name="connsiteY20" fmla="*/ 197671 h 420220"/>
                <a:gd name="connsiteX21" fmla="*/ 106032 w 571500"/>
                <a:gd name="connsiteY21" fmla="*/ 381459 h 420220"/>
                <a:gd name="connsiteX22" fmla="*/ 97549 w 571500"/>
                <a:gd name="connsiteY22" fmla="*/ 387354 h 420220"/>
                <a:gd name="connsiteX23" fmla="*/ 90640 w 571500"/>
                <a:gd name="connsiteY23" fmla="*/ 387380 h 420220"/>
                <a:gd name="connsiteX24" fmla="*/ 83680 w 571500"/>
                <a:gd name="connsiteY24" fmla="*/ 381484 h 420220"/>
                <a:gd name="connsiteX25" fmla="*/ 113602 w 571500"/>
                <a:gd name="connsiteY25" fmla="*/ 162778 h 420220"/>
                <a:gd name="connsiteX26" fmla="*/ 122072 w 571500"/>
                <a:gd name="connsiteY26" fmla="*/ 156933 h 420220"/>
                <a:gd name="connsiteX27" fmla="*/ 169469 w 571500"/>
                <a:gd name="connsiteY27" fmla="*/ 156933 h 420220"/>
                <a:gd name="connsiteX28" fmla="*/ 177991 w 571500"/>
                <a:gd name="connsiteY28" fmla="*/ 162778 h 420220"/>
                <a:gd name="connsiteX29" fmla="*/ 207886 w 571500"/>
                <a:gd name="connsiteY29" fmla="*/ 381484 h 420220"/>
                <a:gd name="connsiteX30" fmla="*/ 201041 w 571500"/>
                <a:gd name="connsiteY30" fmla="*/ 387380 h 420220"/>
                <a:gd name="connsiteX31" fmla="*/ 232334 w 571500"/>
                <a:gd name="connsiteY31" fmla="*/ 121776 h 420220"/>
                <a:gd name="connsiteX32" fmla="*/ 240182 w 571500"/>
                <a:gd name="connsiteY32" fmla="*/ 121776 h 420220"/>
                <a:gd name="connsiteX33" fmla="*/ 249707 w 571500"/>
                <a:gd name="connsiteY33" fmla="*/ 129162 h 420220"/>
                <a:gd name="connsiteX34" fmla="*/ 275031 w 571500"/>
                <a:gd name="connsiteY34" fmla="*/ 360398 h 420220"/>
                <a:gd name="connsiteX35" fmla="*/ 284505 w 571500"/>
                <a:gd name="connsiteY35" fmla="*/ 367809 h 420220"/>
                <a:gd name="connsiteX36" fmla="*/ 304292 w 571500"/>
                <a:gd name="connsiteY36" fmla="*/ 367809 h 420220"/>
                <a:gd name="connsiteX37" fmla="*/ 313817 w 571500"/>
                <a:gd name="connsiteY37" fmla="*/ 360398 h 420220"/>
                <a:gd name="connsiteX38" fmla="*/ 338950 w 571500"/>
                <a:gd name="connsiteY38" fmla="*/ 129187 h 420220"/>
                <a:gd name="connsiteX39" fmla="*/ 348475 w 571500"/>
                <a:gd name="connsiteY39" fmla="*/ 121802 h 420220"/>
                <a:gd name="connsiteX40" fmla="*/ 356172 w 571500"/>
                <a:gd name="connsiteY40" fmla="*/ 121776 h 420220"/>
                <a:gd name="connsiteX41" fmla="*/ 363969 w 571500"/>
                <a:gd name="connsiteY41" fmla="*/ 129162 h 420220"/>
                <a:gd name="connsiteX42" fmla="*/ 332143 w 571500"/>
                <a:gd name="connsiteY42" fmla="*/ 383841 h 420220"/>
                <a:gd name="connsiteX43" fmla="*/ 322644 w 571500"/>
                <a:gd name="connsiteY43" fmla="*/ 391138 h 420220"/>
                <a:gd name="connsiteX44" fmla="*/ 269380 w 571500"/>
                <a:gd name="connsiteY44" fmla="*/ 391138 h 420220"/>
                <a:gd name="connsiteX45" fmla="*/ 259829 w 571500"/>
                <a:gd name="connsiteY45" fmla="*/ 383841 h 420220"/>
                <a:gd name="connsiteX46" fmla="*/ 224473 w 571500"/>
                <a:gd name="connsiteY46" fmla="*/ 129162 h 420220"/>
                <a:gd name="connsiteX47" fmla="*/ 232334 w 571500"/>
                <a:gd name="connsiteY47" fmla="*/ 121776 h 420220"/>
                <a:gd name="connsiteX48" fmla="*/ 489687 w 571500"/>
                <a:gd name="connsiteY48" fmla="*/ 387381 h 420220"/>
                <a:gd name="connsiteX49" fmla="*/ 482689 w 571500"/>
                <a:gd name="connsiteY49" fmla="*/ 387381 h 420220"/>
                <a:gd name="connsiteX50" fmla="*/ 474180 w 571500"/>
                <a:gd name="connsiteY50" fmla="*/ 381485 h 420220"/>
                <a:gd name="connsiteX51" fmla="*/ 451637 w 571500"/>
                <a:gd name="connsiteY51" fmla="*/ 197671 h 420220"/>
                <a:gd name="connsiteX52" fmla="*/ 443179 w 571500"/>
                <a:gd name="connsiteY52" fmla="*/ 191673 h 420220"/>
                <a:gd name="connsiteX53" fmla="*/ 425590 w 571500"/>
                <a:gd name="connsiteY53" fmla="*/ 191673 h 420220"/>
                <a:gd name="connsiteX54" fmla="*/ 417081 w 571500"/>
                <a:gd name="connsiteY54" fmla="*/ 197671 h 420220"/>
                <a:gd name="connsiteX55" fmla="*/ 394626 w 571500"/>
                <a:gd name="connsiteY55" fmla="*/ 381459 h 420220"/>
                <a:gd name="connsiteX56" fmla="*/ 386142 w 571500"/>
                <a:gd name="connsiteY56" fmla="*/ 387354 h 420220"/>
                <a:gd name="connsiteX57" fmla="*/ 379195 w 571500"/>
                <a:gd name="connsiteY57" fmla="*/ 387380 h 420220"/>
                <a:gd name="connsiteX58" fmla="*/ 372249 w 571500"/>
                <a:gd name="connsiteY58" fmla="*/ 381484 h 420220"/>
                <a:gd name="connsiteX59" fmla="*/ 402144 w 571500"/>
                <a:gd name="connsiteY59" fmla="*/ 162778 h 420220"/>
                <a:gd name="connsiteX60" fmla="*/ 410628 w 571500"/>
                <a:gd name="connsiteY60" fmla="*/ 156933 h 420220"/>
                <a:gd name="connsiteX61" fmla="*/ 458012 w 571500"/>
                <a:gd name="connsiteY61" fmla="*/ 156933 h 420220"/>
                <a:gd name="connsiteX62" fmla="*/ 466546 w 571500"/>
                <a:gd name="connsiteY62" fmla="*/ 162778 h 420220"/>
                <a:gd name="connsiteX63" fmla="*/ 496429 w 571500"/>
                <a:gd name="connsiteY63" fmla="*/ 381484 h 420220"/>
                <a:gd name="connsiteX64" fmla="*/ 489685 w 571500"/>
                <a:gd name="connsiteY64" fmla="*/ 387380 h 42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71500" h="420220">
                  <a:moveTo>
                    <a:pt x="486664" y="0"/>
                  </a:moveTo>
                  <a:lnTo>
                    <a:pt x="93751" y="0"/>
                  </a:lnTo>
                  <a:lnTo>
                    <a:pt x="93751" y="71896"/>
                  </a:lnTo>
                  <a:lnTo>
                    <a:pt x="0" y="71896"/>
                  </a:lnTo>
                  <a:lnTo>
                    <a:pt x="0" y="408085"/>
                  </a:lnTo>
                  <a:lnTo>
                    <a:pt x="0" y="422678"/>
                  </a:lnTo>
                  <a:lnTo>
                    <a:pt x="24714" y="422678"/>
                  </a:lnTo>
                  <a:lnTo>
                    <a:pt x="555600" y="422678"/>
                  </a:lnTo>
                  <a:lnTo>
                    <a:pt x="580301" y="422678"/>
                  </a:lnTo>
                  <a:lnTo>
                    <a:pt x="580301" y="408085"/>
                  </a:lnTo>
                  <a:lnTo>
                    <a:pt x="580301" y="71896"/>
                  </a:lnTo>
                  <a:lnTo>
                    <a:pt x="486562" y="71896"/>
                  </a:lnTo>
                  <a:lnTo>
                    <a:pt x="486664" y="0"/>
                  </a:lnTo>
                  <a:lnTo>
                    <a:pt x="486664" y="0"/>
                  </a:lnTo>
                  <a:close/>
                  <a:moveTo>
                    <a:pt x="201041" y="387381"/>
                  </a:moveTo>
                  <a:lnTo>
                    <a:pt x="194043" y="387381"/>
                  </a:lnTo>
                  <a:cubicBezTo>
                    <a:pt x="189840" y="387381"/>
                    <a:pt x="186004" y="384720"/>
                    <a:pt x="185547" y="381485"/>
                  </a:cubicBezTo>
                  <a:lnTo>
                    <a:pt x="163030" y="197671"/>
                  </a:lnTo>
                  <a:cubicBezTo>
                    <a:pt x="162700" y="194258"/>
                    <a:pt x="159055" y="191673"/>
                    <a:pt x="154572" y="191673"/>
                  </a:cubicBezTo>
                  <a:lnTo>
                    <a:pt x="136970" y="191673"/>
                  </a:lnTo>
                  <a:cubicBezTo>
                    <a:pt x="132880" y="191673"/>
                    <a:pt x="128829" y="194436"/>
                    <a:pt x="128448" y="197671"/>
                  </a:cubicBezTo>
                  <a:lnTo>
                    <a:pt x="106032" y="381459"/>
                  </a:lnTo>
                  <a:cubicBezTo>
                    <a:pt x="105537" y="384718"/>
                    <a:pt x="102057" y="387354"/>
                    <a:pt x="97549" y="387354"/>
                  </a:cubicBezTo>
                  <a:lnTo>
                    <a:pt x="90640" y="387380"/>
                  </a:lnTo>
                  <a:cubicBezTo>
                    <a:pt x="86462" y="387380"/>
                    <a:pt x="83249" y="384718"/>
                    <a:pt x="83680" y="381484"/>
                  </a:cubicBezTo>
                  <a:lnTo>
                    <a:pt x="113602" y="162778"/>
                  </a:lnTo>
                  <a:cubicBezTo>
                    <a:pt x="114173" y="159544"/>
                    <a:pt x="117793" y="156933"/>
                    <a:pt x="122072" y="156933"/>
                  </a:cubicBezTo>
                  <a:lnTo>
                    <a:pt x="169469" y="156933"/>
                  </a:lnTo>
                  <a:cubicBezTo>
                    <a:pt x="173698" y="156933"/>
                    <a:pt x="177597" y="159595"/>
                    <a:pt x="177991" y="162778"/>
                  </a:cubicBezTo>
                  <a:lnTo>
                    <a:pt x="207886" y="381484"/>
                  </a:lnTo>
                  <a:cubicBezTo>
                    <a:pt x="208471" y="384718"/>
                    <a:pt x="205207" y="387380"/>
                    <a:pt x="201041" y="387380"/>
                  </a:cubicBezTo>
                  <a:close/>
                  <a:moveTo>
                    <a:pt x="232334" y="121776"/>
                  </a:moveTo>
                  <a:lnTo>
                    <a:pt x="240182" y="121776"/>
                  </a:lnTo>
                  <a:cubicBezTo>
                    <a:pt x="244907" y="121776"/>
                    <a:pt x="249199" y="125163"/>
                    <a:pt x="249707" y="129162"/>
                  </a:cubicBezTo>
                  <a:lnTo>
                    <a:pt x="275031" y="360398"/>
                  </a:lnTo>
                  <a:cubicBezTo>
                    <a:pt x="275374" y="364524"/>
                    <a:pt x="279514" y="367809"/>
                    <a:pt x="284505" y="367809"/>
                  </a:cubicBezTo>
                  <a:lnTo>
                    <a:pt x="304292" y="367809"/>
                  </a:lnTo>
                  <a:cubicBezTo>
                    <a:pt x="308864" y="367809"/>
                    <a:pt x="313373" y="364422"/>
                    <a:pt x="313817" y="360398"/>
                  </a:cubicBezTo>
                  <a:lnTo>
                    <a:pt x="338950" y="129187"/>
                  </a:lnTo>
                  <a:cubicBezTo>
                    <a:pt x="339522" y="125163"/>
                    <a:pt x="343446" y="121802"/>
                    <a:pt x="348475" y="121802"/>
                  </a:cubicBezTo>
                  <a:lnTo>
                    <a:pt x="356172" y="121776"/>
                  </a:lnTo>
                  <a:cubicBezTo>
                    <a:pt x="360832" y="121776"/>
                    <a:pt x="364439" y="125138"/>
                    <a:pt x="363969" y="129162"/>
                  </a:cubicBezTo>
                  <a:lnTo>
                    <a:pt x="332143" y="383841"/>
                  </a:lnTo>
                  <a:cubicBezTo>
                    <a:pt x="331470" y="387878"/>
                    <a:pt x="327431" y="391138"/>
                    <a:pt x="322644" y="391138"/>
                  </a:cubicBezTo>
                  <a:lnTo>
                    <a:pt x="269380" y="391138"/>
                  </a:lnTo>
                  <a:cubicBezTo>
                    <a:pt x="264617" y="391138"/>
                    <a:pt x="260287" y="387801"/>
                    <a:pt x="259829" y="383841"/>
                  </a:cubicBezTo>
                  <a:lnTo>
                    <a:pt x="224473" y="129162"/>
                  </a:lnTo>
                  <a:cubicBezTo>
                    <a:pt x="223990" y="125125"/>
                    <a:pt x="227660" y="121776"/>
                    <a:pt x="232334" y="121776"/>
                  </a:cubicBezTo>
                  <a:close/>
                  <a:moveTo>
                    <a:pt x="489687" y="387381"/>
                  </a:moveTo>
                  <a:lnTo>
                    <a:pt x="482689" y="387381"/>
                  </a:lnTo>
                  <a:cubicBezTo>
                    <a:pt x="478498" y="387381"/>
                    <a:pt x="474624" y="384720"/>
                    <a:pt x="474180" y="381485"/>
                  </a:cubicBezTo>
                  <a:lnTo>
                    <a:pt x="451637" y="197671"/>
                  </a:lnTo>
                  <a:cubicBezTo>
                    <a:pt x="451333" y="194258"/>
                    <a:pt x="447662" y="191673"/>
                    <a:pt x="443179" y="191673"/>
                  </a:cubicBezTo>
                  <a:lnTo>
                    <a:pt x="425590" y="191673"/>
                  </a:lnTo>
                  <a:cubicBezTo>
                    <a:pt x="421475" y="191673"/>
                    <a:pt x="417474" y="194436"/>
                    <a:pt x="417081" y="197671"/>
                  </a:cubicBezTo>
                  <a:lnTo>
                    <a:pt x="394626" y="381459"/>
                  </a:lnTo>
                  <a:cubicBezTo>
                    <a:pt x="394105" y="384718"/>
                    <a:pt x="390651" y="387354"/>
                    <a:pt x="386142" y="387354"/>
                  </a:cubicBezTo>
                  <a:lnTo>
                    <a:pt x="379195" y="387380"/>
                  </a:lnTo>
                  <a:cubicBezTo>
                    <a:pt x="375055" y="387380"/>
                    <a:pt x="371804" y="384718"/>
                    <a:pt x="372249" y="381484"/>
                  </a:cubicBezTo>
                  <a:lnTo>
                    <a:pt x="402144" y="162778"/>
                  </a:lnTo>
                  <a:cubicBezTo>
                    <a:pt x="402741" y="159544"/>
                    <a:pt x="406335" y="156933"/>
                    <a:pt x="410628" y="156933"/>
                  </a:cubicBezTo>
                  <a:lnTo>
                    <a:pt x="458012" y="156933"/>
                  </a:lnTo>
                  <a:cubicBezTo>
                    <a:pt x="462228" y="156933"/>
                    <a:pt x="466140" y="159595"/>
                    <a:pt x="466546" y="162778"/>
                  </a:cubicBezTo>
                  <a:lnTo>
                    <a:pt x="496429" y="381484"/>
                  </a:lnTo>
                  <a:cubicBezTo>
                    <a:pt x="497102" y="384718"/>
                    <a:pt x="493826" y="387380"/>
                    <a:pt x="489685" y="387380"/>
                  </a:cubicBez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8C472A-DB2E-4360-9C50-AB889F75C539}"/>
                </a:ext>
              </a:extLst>
            </p:cNvPr>
            <p:cNvSpPr/>
            <p:nvPr/>
          </p:nvSpPr>
          <p:spPr>
            <a:xfrm>
              <a:off x="6343461" y="6294567"/>
              <a:ext cx="38100" cy="12734"/>
            </a:xfrm>
            <a:custGeom>
              <a:avLst/>
              <a:gdLst>
                <a:gd name="connsiteX0" fmla="*/ 0 w 38100"/>
                <a:gd name="connsiteY0" fmla="*/ 17267 h 12733"/>
                <a:gd name="connsiteX1" fmla="*/ 2057 w 38100"/>
                <a:gd name="connsiteY1" fmla="*/ 0 h 12733"/>
                <a:gd name="connsiteX2" fmla="*/ 37757 w 38100"/>
                <a:gd name="connsiteY2" fmla="*/ 0 h 12733"/>
                <a:gd name="connsiteX3" fmla="*/ 39586 w 38100"/>
                <a:gd name="connsiteY3" fmla="*/ 17267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17267"/>
                  </a:moveTo>
                  <a:lnTo>
                    <a:pt x="2057" y="0"/>
                  </a:lnTo>
                  <a:lnTo>
                    <a:pt x="37757" y="0"/>
                  </a:lnTo>
                  <a:lnTo>
                    <a:pt x="39586" y="17267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E6259AD-4652-4B19-B5D3-A96F0D50BA26}"/>
                </a:ext>
              </a:extLst>
            </p:cNvPr>
            <p:cNvSpPr/>
            <p:nvPr/>
          </p:nvSpPr>
          <p:spPr>
            <a:xfrm>
              <a:off x="6342470" y="6311834"/>
              <a:ext cx="38100" cy="12734"/>
            </a:xfrm>
            <a:custGeom>
              <a:avLst/>
              <a:gdLst>
                <a:gd name="connsiteX0" fmla="*/ 991 w 38100"/>
                <a:gd name="connsiteY0" fmla="*/ 0 h 0"/>
                <a:gd name="connsiteX1" fmla="*/ 0 w 38100"/>
                <a:gd name="connsiteY1" fmla="*/ 7182 h 0"/>
                <a:gd name="connsiteX2" fmla="*/ 41669 w 38100"/>
                <a:gd name="connsiteY2" fmla="*/ 7182 h 0"/>
                <a:gd name="connsiteX3" fmla="*/ 40576 w 381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991" y="0"/>
                  </a:moveTo>
                  <a:lnTo>
                    <a:pt x="0" y="7182"/>
                  </a:lnTo>
                  <a:lnTo>
                    <a:pt x="41669" y="7182"/>
                  </a:lnTo>
                  <a:lnTo>
                    <a:pt x="40576" y="0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6324BE6A-2F5C-48D3-BFF2-8A7F0E79D45C}"/>
                </a:ext>
              </a:extLst>
            </p:cNvPr>
            <p:cNvSpPr/>
            <p:nvPr/>
          </p:nvSpPr>
          <p:spPr>
            <a:xfrm>
              <a:off x="6054573" y="6294567"/>
              <a:ext cx="38100" cy="12734"/>
            </a:xfrm>
            <a:custGeom>
              <a:avLst/>
              <a:gdLst>
                <a:gd name="connsiteX0" fmla="*/ 0 w 38100"/>
                <a:gd name="connsiteY0" fmla="*/ 17267 h 12733"/>
                <a:gd name="connsiteX1" fmla="*/ 2096 w 38100"/>
                <a:gd name="connsiteY1" fmla="*/ 0 h 12733"/>
                <a:gd name="connsiteX2" fmla="*/ 37757 w 38100"/>
                <a:gd name="connsiteY2" fmla="*/ 0 h 12733"/>
                <a:gd name="connsiteX3" fmla="*/ 39611 w 38100"/>
                <a:gd name="connsiteY3" fmla="*/ 17267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17267"/>
                  </a:moveTo>
                  <a:lnTo>
                    <a:pt x="2096" y="0"/>
                  </a:lnTo>
                  <a:lnTo>
                    <a:pt x="37757" y="0"/>
                  </a:lnTo>
                  <a:lnTo>
                    <a:pt x="39611" y="17267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F3F72676-D97D-42B1-A347-105CF0E78B96}"/>
                </a:ext>
              </a:extLst>
            </p:cNvPr>
            <p:cNvSpPr/>
            <p:nvPr/>
          </p:nvSpPr>
          <p:spPr>
            <a:xfrm>
              <a:off x="6053607" y="6311834"/>
              <a:ext cx="38100" cy="12734"/>
            </a:xfrm>
            <a:custGeom>
              <a:avLst/>
              <a:gdLst>
                <a:gd name="connsiteX0" fmla="*/ 965 w 38100"/>
                <a:gd name="connsiteY0" fmla="*/ 0 h 0"/>
                <a:gd name="connsiteX1" fmla="*/ 0 w 38100"/>
                <a:gd name="connsiteY1" fmla="*/ 7182 h 0"/>
                <a:gd name="connsiteX2" fmla="*/ 41681 w 38100"/>
                <a:gd name="connsiteY2" fmla="*/ 7182 h 0"/>
                <a:gd name="connsiteX3" fmla="*/ 40576 w 381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965" y="0"/>
                  </a:moveTo>
                  <a:lnTo>
                    <a:pt x="0" y="7182"/>
                  </a:lnTo>
                  <a:lnTo>
                    <a:pt x="41681" y="7182"/>
                  </a:lnTo>
                  <a:lnTo>
                    <a:pt x="40576" y="0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48BA955A-80B6-4F23-9920-5F984CC9EC97}"/>
                </a:ext>
              </a:extLst>
            </p:cNvPr>
            <p:cNvSpPr/>
            <p:nvPr/>
          </p:nvSpPr>
          <p:spPr>
            <a:xfrm>
              <a:off x="6202426" y="6452340"/>
              <a:ext cx="38100" cy="12734"/>
            </a:xfrm>
            <a:custGeom>
              <a:avLst/>
              <a:gdLst>
                <a:gd name="connsiteX0" fmla="*/ 41618 w 38100"/>
                <a:gd name="connsiteY0" fmla="*/ 0 h 12733"/>
                <a:gd name="connsiteX1" fmla="*/ 39434 w 38100"/>
                <a:gd name="connsiteY1" fmla="*/ 18693 h 12733"/>
                <a:gd name="connsiteX2" fmla="*/ 1956 w 38100"/>
                <a:gd name="connsiteY2" fmla="*/ 18693 h 12733"/>
                <a:gd name="connsiteX3" fmla="*/ 0 w 38100"/>
                <a:gd name="connsiteY3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41618" y="0"/>
                  </a:moveTo>
                  <a:lnTo>
                    <a:pt x="39434" y="18693"/>
                  </a:lnTo>
                  <a:lnTo>
                    <a:pt x="1956" y="18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32A47BDE-75EF-4A01-AF87-E4E9678B81A5}"/>
                </a:ext>
              </a:extLst>
            </p:cNvPr>
            <p:cNvSpPr/>
            <p:nvPr/>
          </p:nvSpPr>
          <p:spPr>
            <a:xfrm>
              <a:off x="6201296" y="6444496"/>
              <a:ext cx="38100" cy="12734"/>
            </a:xfrm>
            <a:custGeom>
              <a:avLst/>
              <a:gdLst>
                <a:gd name="connsiteX0" fmla="*/ 42748 w 38100"/>
                <a:gd name="connsiteY0" fmla="*/ 7844 h 0"/>
                <a:gd name="connsiteX1" fmla="*/ 43764 w 38100"/>
                <a:gd name="connsiteY1" fmla="*/ 0 h 0"/>
                <a:gd name="connsiteX2" fmla="*/ 0 w 38100"/>
                <a:gd name="connsiteY2" fmla="*/ 0 h 0"/>
                <a:gd name="connsiteX3" fmla="*/ 1130 w 38100"/>
                <a:gd name="connsiteY3" fmla="*/ 784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42748" y="7844"/>
                  </a:moveTo>
                  <a:lnTo>
                    <a:pt x="43764" y="0"/>
                  </a:lnTo>
                  <a:lnTo>
                    <a:pt x="0" y="0"/>
                  </a:lnTo>
                  <a:lnTo>
                    <a:pt x="1130" y="7844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9410969A-5EF3-4494-9814-7CC9438A154F}"/>
                </a:ext>
              </a:extLst>
            </p:cNvPr>
            <p:cNvSpPr/>
            <p:nvPr/>
          </p:nvSpPr>
          <p:spPr>
            <a:xfrm>
              <a:off x="5928869" y="6205238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38595 w 38100"/>
                <a:gd name="connsiteY1" fmla="*/ 0 h 0"/>
                <a:gd name="connsiteX2" fmla="*/ 38595 w 38100"/>
                <a:gd name="connsiteY2" fmla="*/ 10569 h 0"/>
                <a:gd name="connsiteX3" fmla="*/ 0 w 38100"/>
                <a:gd name="connsiteY3" fmla="*/ 1056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38595" y="0"/>
                  </a:lnTo>
                  <a:lnTo>
                    <a:pt x="38595" y="10569"/>
                  </a:lnTo>
                  <a:lnTo>
                    <a:pt x="0" y="10569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E07B1D78-4D74-481D-A4E9-C9903C7A450E}"/>
                </a:ext>
              </a:extLst>
            </p:cNvPr>
            <p:cNvSpPr/>
            <p:nvPr/>
          </p:nvSpPr>
          <p:spPr>
            <a:xfrm>
              <a:off x="5928869" y="623508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38595 w 38100"/>
                <a:gd name="connsiteY1" fmla="*/ 0 h 0"/>
                <a:gd name="connsiteX2" fmla="*/ 38595 w 38100"/>
                <a:gd name="connsiteY2" fmla="*/ 10569 h 0"/>
                <a:gd name="connsiteX3" fmla="*/ 0 w 38100"/>
                <a:gd name="connsiteY3" fmla="*/ 1056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38595" y="0"/>
                  </a:lnTo>
                  <a:lnTo>
                    <a:pt x="38595" y="10569"/>
                  </a:lnTo>
                  <a:lnTo>
                    <a:pt x="0" y="10569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7DA2E95F-2635-4592-8FD1-E3CCAB187222}"/>
                </a:ext>
              </a:extLst>
            </p:cNvPr>
            <p:cNvSpPr/>
            <p:nvPr/>
          </p:nvSpPr>
          <p:spPr>
            <a:xfrm>
              <a:off x="6470639" y="6205238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38557 w 38100"/>
                <a:gd name="connsiteY1" fmla="*/ 0 h 0"/>
                <a:gd name="connsiteX2" fmla="*/ 38557 w 38100"/>
                <a:gd name="connsiteY2" fmla="*/ 10569 h 0"/>
                <a:gd name="connsiteX3" fmla="*/ 0 w 38100"/>
                <a:gd name="connsiteY3" fmla="*/ 1056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38557" y="0"/>
                  </a:lnTo>
                  <a:lnTo>
                    <a:pt x="38557" y="10569"/>
                  </a:lnTo>
                  <a:lnTo>
                    <a:pt x="0" y="10569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0D088F11-6637-44CD-BE63-AC27542F66BF}"/>
                </a:ext>
              </a:extLst>
            </p:cNvPr>
            <p:cNvSpPr/>
            <p:nvPr/>
          </p:nvSpPr>
          <p:spPr>
            <a:xfrm>
              <a:off x="6470639" y="623508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38557 w 38100"/>
                <a:gd name="connsiteY1" fmla="*/ 0 h 0"/>
                <a:gd name="connsiteX2" fmla="*/ 38557 w 38100"/>
                <a:gd name="connsiteY2" fmla="*/ 10569 h 0"/>
                <a:gd name="connsiteX3" fmla="*/ 0 w 38100"/>
                <a:gd name="connsiteY3" fmla="*/ 1056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38557" y="0"/>
                  </a:lnTo>
                  <a:lnTo>
                    <a:pt x="38557" y="10569"/>
                  </a:lnTo>
                  <a:lnTo>
                    <a:pt x="0" y="10569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0" name="자유형: 도형 2479">
              <a:extLst>
                <a:ext uri="{FF2B5EF4-FFF2-40B4-BE49-F238E27FC236}">
                  <a16:creationId xmlns:a16="http://schemas.microsoft.com/office/drawing/2014/main" id="{C707582D-AF9F-45AB-9BC8-4FADEFD8AF47}"/>
                </a:ext>
              </a:extLst>
            </p:cNvPr>
            <p:cNvSpPr/>
            <p:nvPr/>
          </p:nvSpPr>
          <p:spPr>
            <a:xfrm>
              <a:off x="6065329" y="6103914"/>
              <a:ext cx="304800" cy="63670"/>
            </a:xfrm>
            <a:custGeom>
              <a:avLst/>
              <a:gdLst>
                <a:gd name="connsiteX0" fmla="*/ 10541 w 304800"/>
                <a:gd name="connsiteY0" fmla="*/ 0 h 63669"/>
                <a:gd name="connsiteX1" fmla="*/ 0 w 304800"/>
                <a:gd name="connsiteY1" fmla="*/ 0 h 63669"/>
                <a:gd name="connsiteX2" fmla="*/ 0 w 304800"/>
                <a:gd name="connsiteY2" fmla="*/ 9818 h 63669"/>
                <a:gd name="connsiteX3" fmla="*/ 0 w 304800"/>
                <a:gd name="connsiteY3" fmla="*/ 30167 h 63669"/>
                <a:gd name="connsiteX4" fmla="*/ 0 w 304800"/>
                <a:gd name="connsiteY4" fmla="*/ 58576 h 63669"/>
                <a:gd name="connsiteX5" fmla="*/ 9779 w 304800"/>
                <a:gd name="connsiteY5" fmla="*/ 69171 h 63669"/>
                <a:gd name="connsiteX6" fmla="*/ 19571 w 304800"/>
                <a:gd name="connsiteY6" fmla="*/ 58576 h 63669"/>
                <a:gd name="connsiteX7" fmla="*/ 19571 w 304800"/>
                <a:gd name="connsiteY7" fmla="*/ 30167 h 63669"/>
                <a:gd name="connsiteX8" fmla="*/ 30099 w 304800"/>
                <a:gd name="connsiteY8" fmla="*/ 19598 h 63669"/>
                <a:gd name="connsiteX9" fmla="*/ 277393 w 304800"/>
                <a:gd name="connsiteY9" fmla="*/ 19598 h 63669"/>
                <a:gd name="connsiteX10" fmla="*/ 287934 w 304800"/>
                <a:gd name="connsiteY10" fmla="*/ 30167 h 63669"/>
                <a:gd name="connsiteX11" fmla="*/ 287934 w 304800"/>
                <a:gd name="connsiteY11" fmla="*/ 58576 h 63669"/>
                <a:gd name="connsiteX12" fmla="*/ 297726 w 304800"/>
                <a:gd name="connsiteY12" fmla="*/ 69171 h 63669"/>
                <a:gd name="connsiteX13" fmla="*/ 307492 w 304800"/>
                <a:gd name="connsiteY13" fmla="*/ 58576 h 63669"/>
                <a:gd name="connsiteX14" fmla="*/ 307492 w 304800"/>
                <a:gd name="connsiteY14" fmla="*/ 30167 h 63669"/>
                <a:gd name="connsiteX15" fmla="*/ 307492 w 304800"/>
                <a:gd name="connsiteY15" fmla="*/ 9818 h 63669"/>
                <a:gd name="connsiteX16" fmla="*/ 307492 w 304800"/>
                <a:gd name="connsiteY16" fmla="*/ 0 h 63669"/>
                <a:gd name="connsiteX17" fmla="*/ 296951 w 304800"/>
                <a:gd name="connsiteY17" fmla="*/ 0 h 63669"/>
                <a:gd name="connsiteX18" fmla="*/ 10541 w 304800"/>
                <a:gd name="connsiteY18" fmla="*/ 0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00" h="63669">
                  <a:moveTo>
                    <a:pt x="10541" y="0"/>
                  </a:moveTo>
                  <a:cubicBezTo>
                    <a:pt x="4737" y="0"/>
                    <a:pt x="0" y="0"/>
                    <a:pt x="0" y="0"/>
                  </a:cubicBezTo>
                  <a:cubicBezTo>
                    <a:pt x="0" y="0"/>
                    <a:pt x="0" y="4432"/>
                    <a:pt x="0" y="9818"/>
                  </a:cubicBezTo>
                  <a:cubicBezTo>
                    <a:pt x="0" y="15192"/>
                    <a:pt x="0" y="24373"/>
                    <a:pt x="0" y="30167"/>
                  </a:cubicBezTo>
                  <a:lnTo>
                    <a:pt x="0" y="58576"/>
                  </a:lnTo>
                  <a:cubicBezTo>
                    <a:pt x="0" y="64396"/>
                    <a:pt x="4394" y="69171"/>
                    <a:pt x="9779" y="69171"/>
                  </a:cubicBezTo>
                  <a:cubicBezTo>
                    <a:pt x="15189" y="69171"/>
                    <a:pt x="19571" y="64396"/>
                    <a:pt x="19571" y="58576"/>
                  </a:cubicBezTo>
                  <a:lnTo>
                    <a:pt x="19571" y="30167"/>
                  </a:lnTo>
                  <a:cubicBezTo>
                    <a:pt x="19571" y="24373"/>
                    <a:pt x="24295" y="19598"/>
                    <a:pt x="30099" y="19598"/>
                  </a:cubicBezTo>
                  <a:lnTo>
                    <a:pt x="277393" y="19598"/>
                  </a:lnTo>
                  <a:cubicBezTo>
                    <a:pt x="283197" y="19598"/>
                    <a:pt x="287934" y="24373"/>
                    <a:pt x="287934" y="30167"/>
                  </a:cubicBezTo>
                  <a:lnTo>
                    <a:pt x="287934" y="58576"/>
                  </a:lnTo>
                  <a:cubicBezTo>
                    <a:pt x="287934" y="64396"/>
                    <a:pt x="292367" y="69171"/>
                    <a:pt x="297726" y="69171"/>
                  </a:cubicBezTo>
                  <a:cubicBezTo>
                    <a:pt x="303085" y="69171"/>
                    <a:pt x="307492" y="64396"/>
                    <a:pt x="307492" y="58576"/>
                  </a:cubicBezTo>
                  <a:lnTo>
                    <a:pt x="307492" y="30167"/>
                  </a:lnTo>
                  <a:cubicBezTo>
                    <a:pt x="307492" y="24373"/>
                    <a:pt x="307492" y="15217"/>
                    <a:pt x="307492" y="9818"/>
                  </a:cubicBezTo>
                  <a:cubicBezTo>
                    <a:pt x="307492" y="4406"/>
                    <a:pt x="307492" y="0"/>
                    <a:pt x="307492" y="0"/>
                  </a:cubicBezTo>
                  <a:cubicBezTo>
                    <a:pt x="307492" y="0"/>
                    <a:pt x="302755" y="0"/>
                    <a:pt x="296951" y="0"/>
                  </a:cubicBezTo>
                  <a:lnTo>
                    <a:pt x="10541" y="0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2" name="자유형: 도형 2491">
              <a:extLst>
                <a:ext uri="{FF2B5EF4-FFF2-40B4-BE49-F238E27FC236}">
                  <a16:creationId xmlns:a16="http://schemas.microsoft.com/office/drawing/2014/main" id="{FCDAC856-641F-4637-9483-E40068F29C61}"/>
                </a:ext>
              </a:extLst>
            </p:cNvPr>
            <p:cNvSpPr/>
            <p:nvPr/>
          </p:nvSpPr>
          <p:spPr>
            <a:xfrm>
              <a:off x="5928704" y="6174855"/>
              <a:ext cx="12700" cy="343817"/>
            </a:xfrm>
            <a:custGeom>
              <a:avLst/>
              <a:gdLst>
                <a:gd name="connsiteX0" fmla="*/ 0 w 12700"/>
                <a:gd name="connsiteY0" fmla="*/ 0 h 343816"/>
                <a:gd name="connsiteX1" fmla="*/ 24714 w 12700"/>
                <a:gd name="connsiteY1" fmla="*/ 0 h 343816"/>
                <a:gd name="connsiteX2" fmla="*/ 24714 w 12700"/>
                <a:gd name="connsiteY2" fmla="*/ 350782 h 343816"/>
                <a:gd name="connsiteX3" fmla="*/ 0 w 12700"/>
                <a:gd name="connsiteY3" fmla="*/ 350782 h 34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343816">
                  <a:moveTo>
                    <a:pt x="0" y="0"/>
                  </a:moveTo>
                  <a:lnTo>
                    <a:pt x="24714" y="0"/>
                  </a:lnTo>
                  <a:lnTo>
                    <a:pt x="24714" y="350782"/>
                  </a:lnTo>
                  <a:lnTo>
                    <a:pt x="0" y="350782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4" name="자유형: 도형 2493">
              <a:extLst>
                <a:ext uri="{FF2B5EF4-FFF2-40B4-BE49-F238E27FC236}">
                  <a16:creationId xmlns:a16="http://schemas.microsoft.com/office/drawing/2014/main" id="{54486E0C-B25B-4AC1-BD03-0745BB75873C}"/>
                </a:ext>
              </a:extLst>
            </p:cNvPr>
            <p:cNvSpPr/>
            <p:nvPr/>
          </p:nvSpPr>
          <p:spPr>
            <a:xfrm>
              <a:off x="5935664" y="6174855"/>
              <a:ext cx="12700" cy="343817"/>
            </a:xfrm>
            <a:custGeom>
              <a:avLst/>
              <a:gdLst>
                <a:gd name="connsiteX0" fmla="*/ 0 w 12700"/>
                <a:gd name="connsiteY0" fmla="*/ 0 h 343816"/>
                <a:gd name="connsiteX1" fmla="*/ 17729 w 12700"/>
                <a:gd name="connsiteY1" fmla="*/ 0 h 343816"/>
                <a:gd name="connsiteX2" fmla="*/ 17729 w 12700"/>
                <a:gd name="connsiteY2" fmla="*/ 350782 h 343816"/>
                <a:gd name="connsiteX3" fmla="*/ 0 w 12700"/>
                <a:gd name="connsiteY3" fmla="*/ 350782 h 34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343816">
                  <a:moveTo>
                    <a:pt x="0" y="0"/>
                  </a:moveTo>
                  <a:lnTo>
                    <a:pt x="17729" y="0"/>
                  </a:lnTo>
                  <a:lnTo>
                    <a:pt x="17729" y="350782"/>
                  </a:lnTo>
                  <a:lnTo>
                    <a:pt x="0" y="350782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5" name="자유형: 도형 2494">
              <a:extLst>
                <a:ext uri="{FF2B5EF4-FFF2-40B4-BE49-F238E27FC236}">
                  <a16:creationId xmlns:a16="http://schemas.microsoft.com/office/drawing/2014/main" id="{79805C89-D003-4024-9CDB-A9BCA1A7E50F}"/>
                </a:ext>
              </a:extLst>
            </p:cNvPr>
            <p:cNvSpPr/>
            <p:nvPr/>
          </p:nvSpPr>
          <p:spPr>
            <a:xfrm>
              <a:off x="6484329" y="6174855"/>
              <a:ext cx="12700" cy="343817"/>
            </a:xfrm>
            <a:custGeom>
              <a:avLst/>
              <a:gdLst>
                <a:gd name="connsiteX0" fmla="*/ 0 w 12700"/>
                <a:gd name="connsiteY0" fmla="*/ 0 h 343816"/>
                <a:gd name="connsiteX1" fmla="*/ 17780 w 12700"/>
                <a:gd name="connsiteY1" fmla="*/ 0 h 343816"/>
                <a:gd name="connsiteX2" fmla="*/ 17780 w 12700"/>
                <a:gd name="connsiteY2" fmla="*/ 350782 h 343816"/>
                <a:gd name="connsiteX3" fmla="*/ 0 w 12700"/>
                <a:gd name="connsiteY3" fmla="*/ 350782 h 34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343816">
                  <a:moveTo>
                    <a:pt x="0" y="0"/>
                  </a:moveTo>
                  <a:lnTo>
                    <a:pt x="17780" y="0"/>
                  </a:lnTo>
                  <a:lnTo>
                    <a:pt x="17780" y="350782"/>
                  </a:lnTo>
                  <a:lnTo>
                    <a:pt x="0" y="3507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683DDEBA-6521-481C-8325-6D0B67D1EB78}"/>
                </a:ext>
              </a:extLst>
            </p:cNvPr>
            <p:cNvSpPr/>
            <p:nvPr/>
          </p:nvSpPr>
          <p:spPr>
            <a:xfrm>
              <a:off x="5953444" y="6517169"/>
              <a:ext cx="520700" cy="12734"/>
            </a:xfrm>
            <a:custGeom>
              <a:avLst/>
              <a:gdLst>
                <a:gd name="connsiteX0" fmla="*/ 0 w 520700"/>
                <a:gd name="connsiteY0" fmla="*/ 0 h 0"/>
                <a:gd name="connsiteX1" fmla="*/ 530835 w 5207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700">
                  <a:moveTo>
                    <a:pt x="0" y="0"/>
                  </a:moveTo>
                  <a:lnTo>
                    <a:pt x="530835" y="0"/>
                  </a:lnTo>
                </a:path>
              </a:pathLst>
            </a:custGeom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248985B0-7028-4032-A383-4C8CF20DD79F}"/>
                </a:ext>
              </a:extLst>
            </p:cNvPr>
            <p:cNvSpPr/>
            <p:nvPr/>
          </p:nvSpPr>
          <p:spPr>
            <a:xfrm>
              <a:off x="5405347" y="6299342"/>
              <a:ext cx="12700" cy="12734"/>
            </a:xfrm>
            <a:custGeom>
              <a:avLst/>
              <a:gdLst>
                <a:gd name="connsiteX0" fmla="*/ 0 w 0"/>
                <a:gd name="connsiteY0" fmla="*/ 0 h 12733"/>
                <a:gd name="connsiteX1" fmla="*/ 10439 w 0"/>
                <a:gd name="connsiteY1" fmla="*/ 0 h 12733"/>
                <a:gd name="connsiteX2" fmla="*/ 10439 w 0"/>
                <a:gd name="connsiteY2" fmla="*/ 13014 h 12733"/>
                <a:gd name="connsiteX3" fmla="*/ 0 w 0"/>
                <a:gd name="connsiteY3" fmla="*/ 1301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733">
                  <a:moveTo>
                    <a:pt x="0" y="0"/>
                  </a:moveTo>
                  <a:lnTo>
                    <a:pt x="10439" y="0"/>
                  </a:lnTo>
                  <a:lnTo>
                    <a:pt x="10439" y="13014"/>
                  </a:lnTo>
                  <a:lnTo>
                    <a:pt x="0" y="13014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1EC92719-E6FA-4B36-AE6C-0129C4DF7DC5}"/>
                </a:ext>
              </a:extLst>
            </p:cNvPr>
            <p:cNvSpPr/>
            <p:nvPr/>
          </p:nvSpPr>
          <p:spPr>
            <a:xfrm>
              <a:off x="5405347" y="6299278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940 w 0"/>
                <a:gd name="connsiteY1" fmla="*/ 0 h 0"/>
                <a:gd name="connsiteX2" fmla="*/ 940 w 0"/>
                <a:gd name="connsiteY2" fmla="*/ 11613 h 0"/>
                <a:gd name="connsiteX3" fmla="*/ 0 w 0"/>
                <a:gd name="connsiteY3" fmla="*/ 11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940" y="0"/>
                  </a:lnTo>
                  <a:lnTo>
                    <a:pt x="940" y="11613"/>
                  </a:lnTo>
                  <a:lnTo>
                    <a:pt x="0" y="11613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548138B-0527-4048-9090-313CCDF7E62F}"/>
                </a:ext>
              </a:extLst>
            </p:cNvPr>
            <p:cNvSpPr/>
            <p:nvPr/>
          </p:nvSpPr>
          <p:spPr>
            <a:xfrm>
              <a:off x="5424791" y="6299342"/>
              <a:ext cx="12700" cy="12734"/>
            </a:xfrm>
            <a:custGeom>
              <a:avLst/>
              <a:gdLst>
                <a:gd name="connsiteX0" fmla="*/ 0 w 0"/>
                <a:gd name="connsiteY0" fmla="*/ 0 h 12733"/>
                <a:gd name="connsiteX1" fmla="*/ 10389 w 0"/>
                <a:gd name="connsiteY1" fmla="*/ 0 h 12733"/>
                <a:gd name="connsiteX2" fmla="*/ 10389 w 0"/>
                <a:gd name="connsiteY2" fmla="*/ 13014 h 12733"/>
                <a:gd name="connsiteX3" fmla="*/ 0 w 0"/>
                <a:gd name="connsiteY3" fmla="*/ 1301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733">
                  <a:moveTo>
                    <a:pt x="0" y="0"/>
                  </a:moveTo>
                  <a:lnTo>
                    <a:pt x="10389" y="0"/>
                  </a:lnTo>
                  <a:lnTo>
                    <a:pt x="10389" y="13014"/>
                  </a:lnTo>
                  <a:lnTo>
                    <a:pt x="0" y="13014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553E7D45-9B46-4552-93A4-DEFA2C6C8E0D}"/>
                </a:ext>
              </a:extLst>
            </p:cNvPr>
            <p:cNvSpPr/>
            <p:nvPr/>
          </p:nvSpPr>
          <p:spPr>
            <a:xfrm>
              <a:off x="5424791" y="6299278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914 w 0"/>
                <a:gd name="connsiteY1" fmla="*/ 0 h 0"/>
                <a:gd name="connsiteX2" fmla="*/ 914 w 0"/>
                <a:gd name="connsiteY2" fmla="*/ 11613 h 0"/>
                <a:gd name="connsiteX3" fmla="*/ 0 w 0"/>
                <a:gd name="connsiteY3" fmla="*/ 11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914" y="0"/>
                  </a:lnTo>
                  <a:lnTo>
                    <a:pt x="914" y="11613"/>
                  </a:lnTo>
                  <a:lnTo>
                    <a:pt x="0" y="11613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33D02B38-7F68-48BD-87A6-CDFE6ED28A23}"/>
                </a:ext>
              </a:extLst>
            </p:cNvPr>
            <p:cNvSpPr/>
            <p:nvPr/>
          </p:nvSpPr>
          <p:spPr>
            <a:xfrm>
              <a:off x="5444184" y="6299342"/>
              <a:ext cx="12700" cy="12734"/>
            </a:xfrm>
            <a:custGeom>
              <a:avLst/>
              <a:gdLst>
                <a:gd name="connsiteX0" fmla="*/ 0 w 0"/>
                <a:gd name="connsiteY0" fmla="*/ 0 h 12733"/>
                <a:gd name="connsiteX1" fmla="*/ 10439 w 0"/>
                <a:gd name="connsiteY1" fmla="*/ 0 h 12733"/>
                <a:gd name="connsiteX2" fmla="*/ 10439 w 0"/>
                <a:gd name="connsiteY2" fmla="*/ 13014 h 12733"/>
                <a:gd name="connsiteX3" fmla="*/ 0 w 0"/>
                <a:gd name="connsiteY3" fmla="*/ 1301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733">
                  <a:moveTo>
                    <a:pt x="0" y="0"/>
                  </a:moveTo>
                  <a:lnTo>
                    <a:pt x="10439" y="0"/>
                  </a:lnTo>
                  <a:lnTo>
                    <a:pt x="10439" y="13014"/>
                  </a:lnTo>
                  <a:lnTo>
                    <a:pt x="0" y="13014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53FF5D25-9D1B-4F1F-9972-2F169BAA28B2}"/>
                </a:ext>
              </a:extLst>
            </p:cNvPr>
            <p:cNvSpPr/>
            <p:nvPr/>
          </p:nvSpPr>
          <p:spPr>
            <a:xfrm>
              <a:off x="5444184" y="6299278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940 w 0"/>
                <a:gd name="connsiteY1" fmla="*/ 0 h 0"/>
                <a:gd name="connsiteX2" fmla="*/ 940 w 0"/>
                <a:gd name="connsiteY2" fmla="*/ 11613 h 0"/>
                <a:gd name="connsiteX3" fmla="*/ 0 w 0"/>
                <a:gd name="connsiteY3" fmla="*/ 11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940" y="0"/>
                  </a:lnTo>
                  <a:lnTo>
                    <a:pt x="940" y="11613"/>
                  </a:lnTo>
                  <a:lnTo>
                    <a:pt x="0" y="11613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3E7138E4-6CDD-411B-867B-229447049291}"/>
                </a:ext>
              </a:extLst>
            </p:cNvPr>
            <p:cNvSpPr/>
            <p:nvPr/>
          </p:nvSpPr>
          <p:spPr>
            <a:xfrm>
              <a:off x="5463640" y="6299342"/>
              <a:ext cx="12700" cy="12734"/>
            </a:xfrm>
            <a:custGeom>
              <a:avLst/>
              <a:gdLst>
                <a:gd name="connsiteX0" fmla="*/ 0 w 0"/>
                <a:gd name="connsiteY0" fmla="*/ 0 h 12733"/>
                <a:gd name="connsiteX1" fmla="*/ 10414 w 0"/>
                <a:gd name="connsiteY1" fmla="*/ 0 h 12733"/>
                <a:gd name="connsiteX2" fmla="*/ 10414 w 0"/>
                <a:gd name="connsiteY2" fmla="*/ 13014 h 12733"/>
                <a:gd name="connsiteX3" fmla="*/ 0 w 0"/>
                <a:gd name="connsiteY3" fmla="*/ 1301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733">
                  <a:moveTo>
                    <a:pt x="0" y="0"/>
                  </a:moveTo>
                  <a:lnTo>
                    <a:pt x="10414" y="0"/>
                  </a:lnTo>
                  <a:lnTo>
                    <a:pt x="10414" y="13014"/>
                  </a:lnTo>
                  <a:lnTo>
                    <a:pt x="0" y="13014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BCC73BD9-B313-4409-8995-C2527E5DEF2C}"/>
                </a:ext>
              </a:extLst>
            </p:cNvPr>
            <p:cNvSpPr/>
            <p:nvPr/>
          </p:nvSpPr>
          <p:spPr>
            <a:xfrm>
              <a:off x="5463640" y="6299278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914 w 0"/>
                <a:gd name="connsiteY1" fmla="*/ 0 h 0"/>
                <a:gd name="connsiteX2" fmla="*/ 914 w 0"/>
                <a:gd name="connsiteY2" fmla="*/ 11613 h 0"/>
                <a:gd name="connsiteX3" fmla="*/ 0 w 0"/>
                <a:gd name="connsiteY3" fmla="*/ 11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914" y="0"/>
                  </a:lnTo>
                  <a:lnTo>
                    <a:pt x="914" y="11613"/>
                  </a:lnTo>
                  <a:lnTo>
                    <a:pt x="0" y="11613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661CA9E7-6357-47B0-B51D-6109D1C8CD92}"/>
                </a:ext>
              </a:extLst>
            </p:cNvPr>
            <p:cNvSpPr/>
            <p:nvPr/>
          </p:nvSpPr>
          <p:spPr>
            <a:xfrm>
              <a:off x="5483033" y="6299342"/>
              <a:ext cx="12700" cy="12734"/>
            </a:xfrm>
            <a:custGeom>
              <a:avLst/>
              <a:gdLst>
                <a:gd name="connsiteX0" fmla="*/ 0 w 0"/>
                <a:gd name="connsiteY0" fmla="*/ 0 h 12733"/>
                <a:gd name="connsiteX1" fmla="*/ 10439 w 0"/>
                <a:gd name="connsiteY1" fmla="*/ 0 h 12733"/>
                <a:gd name="connsiteX2" fmla="*/ 10439 w 0"/>
                <a:gd name="connsiteY2" fmla="*/ 13014 h 12733"/>
                <a:gd name="connsiteX3" fmla="*/ 0 w 0"/>
                <a:gd name="connsiteY3" fmla="*/ 1301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733">
                  <a:moveTo>
                    <a:pt x="0" y="0"/>
                  </a:moveTo>
                  <a:lnTo>
                    <a:pt x="10439" y="0"/>
                  </a:lnTo>
                  <a:lnTo>
                    <a:pt x="10439" y="13014"/>
                  </a:lnTo>
                  <a:lnTo>
                    <a:pt x="0" y="13014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46A2199F-237D-4E3C-A58F-609D27994628}"/>
                </a:ext>
              </a:extLst>
            </p:cNvPr>
            <p:cNvSpPr/>
            <p:nvPr/>
          </p:nvSpPr>
          <p:spPr>
            <a:xfrm>
              <a:off x="5483033" y="6299278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940 w 0"/>
                <a:gd name="connsiteY1" fmla="*/ 0 h 0"/>
                <a:gd name="connsiteX2" fmla="*/ 940 w 0"/>
                <a:gd name="connsiteY2" fmla="*/ 11613 h 0"/>
                <a:gd name="connsiteX3" fmla="*/ 0 w 0"/>
                <a:gd name="connsiteY3" fmla="*/ 11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940" y="0"/>
                  </a:lnTo>
                  <a:lnTo>
                    <a:pt x="940" y="11613"/>
                  </a:lnTo>
                  <a:lnTo>
                    <a:pt x="0" y="11613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67F9AE45-229D-47AA-8AB8-0BA7EED53762}"/>
                </a:ext>
              </a:extLst>
            </p:cNvPr>
            <p:cNvSpPr/>
            <p:nvPr/>
          </p:nvSpPr>
          <p:spPr>
            <a:xfrm>
              <a:off x="5350255" y="6309364"/>
              <a:ext cx="190500" cy="178275"/>
            </a:xfrm>
            <a:custGeom>
              <a:avLst/>
              <a:gdLst>
                <a:gd name="connsiteX0" fmla="*/ 198653 w 190500"/>
                <a:gd name="connsiteY0" fmla="*/ 179779 h 178275"/>
                <a:gd name="connsiteX1" fmla="*/ 0 w 190500"/>
                <a:gd name="connsiteY1" fmla="*/ 179779 h 178275"/>
                <a:gd name="connsiteX2" fmla="*/ 0 w 190500"/>
                <a:gd name="connsiteY2" fmla="*/ 0 h 178275"/>
                <a:gd name="connsiteX3" fmla="*/ 198679 w 190500"/>
                <a:gd name="connsiteY3" fmla="*/ 0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78275">
                  <a:moveTo>
                    <a:pt x="198653" y="179779"/>
                  </a:moveTo>
                  <a:lnTo>
                    <a:pt x="0" y="179779"/>
                  </a:lnTo>
                  <a:lnTo>
                    <a:pt x="0" y="0"/>
                  </a:lnTo>
                  <a:lnTo>
                    <a:pt x="198679" y="0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55F24C57-9A4D-4EA3-BBA3-491B571D0663}"/>
                </a:ext>
              </a:extLst>
            </p:cNvPr>
            <p:cNvSpPr/>
            <p:nvPr/>
          </p:nvSpPr>
          <p:spPr>
            <a:xfrm>
              <a:off x="5551067" y="6379312"/>
              <a:ext cx="12700" cy="25468"/>
            </a:xfrm>
            <a:custGeom>
              <a:avLst/>
              <a:gdLst>
                <a:gd name="connsiteX0" fmla="*/ 0 w 0"/>
                <a:gd name="connsiteY0" fmla="*/ 0 h 25467"/>
                <a:gd name="connsiteX1" fmla="*/ 10490 w 0"/>
                <a:gd name="connsiteY1" fmla="*/ 0 h 25467"/>
                <a:gd name="connsiteX2" fmla="*/ 10490 w 0"/>
                <a:gd name="connsiteY2" fmla="*/ 32128 h 25467"/>
                <a:gd name="connsiteX3" fmla="*/ 0 w 0"/>
                <a:gd name="connsiteY3" fmla="*/ 32128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0"/>
                  </a:moveTo>
                  <a:lnTo>
                    <a:pt x="10490" y="0"/>
                  </a:lnTo>
                  <a:lnTo>
                    <a:pt x="10490" y="32128"/>
                  </a:lnTo>
                  <a:lnTo>
                    <a:pt x="0" y="32128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D5FB097A-695B-481D-97E8-5270A3103099}"/>
                </a:ext>
              </a:extLst>
            </p:cNvPr>
            <p:cNvSpPr/>
            <p:nvPr/>
          </p:nvSpPr>
          <p:spPr>
            <a:xfrm>
              <a:off x="5337250" y="6379312"/>
              <a:ext cx="12700" cy="25468"/>
            </a:xfrm>
            <a:custGeom>
              <a:avLst/>
              <a:gdLst>
                <a:gd name="connsiteX0" fmla="*/ 0 w 0"/>
                <a:gd name="connsiteY0" fmla="*/ 0 h 25467"/>
                <a:gd name="connsiteX1" fmla="*/ 10541 w 0"/>
                <a:gd name="connsiteY1" fmla="*/ 0 h 25467"/>
                <a:gd name="connsiteX2" fmla="*/ 10541 w 0"/>
                <a:gd name="connsiteY2" fmla="*/ 32128 h 25467"/>
                <a:gd name="connsiteX3" fmla="*/ 0 w 0"/>
                <a:gd name="connsiteY3" fmla="*/ 32128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0"/>
                  </a:moveTo>
                  <a:lnTo>
                    <a:pt x="10541" y="0"/>
                  </a:lnTo>
                  <a:lnTo>
                    <a:pt x="10541" y="32128"/>
                  </a:lnTo>
                  <a:lnTo>
                    <a:pt x="0" y="32128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6D77ED7-E59B-4DB9-A48B-0B170D41C68F}"/>
                </a:ext>
              </a:extLst>
            </p:cNvPr>
            <p:cNvSpPr/>
            <p:nvPr/>
          </p:nvSpPr>
          <p:spPr>
            <a:xfrm>
              <a:off x="5350255" y="6309364"/>
              <a:ext cx="190500" cy="12734"/>
            </a:xfrm>
            <a:custGeom>
              <a:avLst/>
              <a:gdLst>
                <a:gd name="connsiteX0" fmla="*/ 0 w 190500"/>
                <a:gd name="connsiteY0" fmla="*/ 0 h 0"/>
                <a:gd name="connsiteX1" fmla="*/ 198704 w 190500"/>
                <a:gd name="connsiteY1" fmla="*/ 0 h 0"/>
                <a:gd name="connsiteX2" fmla="*/ 198704 w 190500"/>
                <a:gd name="connsiteY2" fmla="*/ 1375 h 0"/>
                <a:gd name="connsiteX3" fmla="*/ 0 w 190500"/>
                <a:gd name="connsiteY3" fmla="*/ 137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>
                  <a:moveTo>
                    <a:pt x="0" y="0"/>
                  </a:moveTo>
                  <a:lnTo>
                    <a:pt x="198704" y="0"/>
                  </a:lnTo>
                  <a:lnTo>
                    <a:pt x="198704" y="1375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2158933F-42CE-491D-BE5F-7C38E5B1549C}"/>
                </a:ext>
              </a:extLst>
            </p:cNvPr>
            <p:cNvSpPr/>
            <p:nvPr/>
          </p:nvSpPr>
          <p:spPr>
            <a:xfrm>
              <a:off x="5400623" y="6309364"/>
              <a:ext cx="101600" cy="152807"/>
            </a:xfrm>
            <a:custGeom>
              <a:avLst/>
              <a:gdLst>
                <a:gd name="connsiteX0" fmla="*/ 0 w 101600"/>
                <a:gd name="connsiteY0" fmla="*/ 0 h 152807"/>
                <a:gd name="connsiteX1" fmla="*/ 101692 w 101600"/>
                <a:gd name="connsiteY1" fmla="*/ 0 h 152807"/>
                <a:gd name="connsiteX2" fmla="*/ 101692 w 101600"/>
                <a:gd name="connsiteY2" fmla="*/ 165045 h 152807"/>
                <a:gd name="connsiteX3" fmla="*/ 0 w 101600"/>
                <a:gd name="connsiteY3" fmla="*/ 165045 h 15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152807">
                  <a:moveTo>
                    <a:pt x="0" y="0"/>
                  </a:moveTo>
                  <a:lnTo>
                    <a:pt x="101692" y="0"/>
                  </a:lnTo>
                  <a:lnTo>
                    <a:pt x="101692" y="165045"/>
                  </a:lnTo>
                  <a:lnTo>
                    <a:pt x="0" y="165045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404B8A4-4622-4891-A7B6-1BDDC2F9B65D}"/>
                </a:ext>
              </a:extLst>
            </p:cNvPr>
            <p:cNvSpPr/>
            <p:nvPr/>
          </p:nvSpPr>
          <p:spPr>
            <a:xfrm>
              <a:off x="5337250" y="6485259"/>
              <a:ext cx="12700" cy="12734"/>
            </a:xfrm>
            <a:custGeom>
              <a:avLst/>
              <a:gdLst>
                <a:gd name="connsiteX0" fmla="*/ 10541 w 0"/>
                <a:gd name="connsiteY0" fmla="*/ 0 h 12733"/>
                <a:gd name="connsiteX1" fmla="*/ 10541 w 0"/>
                <a:gd name="connsiteY1" fmla="*/ 5030 h 12733"/>
                <a:gd name="connsiteX2" fmla="*/ 3823 w 0"/>
                <a:gd name="connsiteY2" fmla="*/ 16491 h 12733"/>
                <a:gd name="connsiteX3" fmla="*/ 0 w 0"/>
                <a:gd name="connsiteY3" fmla="*/ 164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733">
                  <a:moveTo>
                    <a:pt x="10541" y="0"/>
                  </a:moveTo>
                  <a:lnTo>
                    <a:pt x="10541" y="5030"/>
                  </a:lnTo>
                  <a:lnTo>
                    <a:pt x="3823" y="16491"/>
                  </a:lnTo>
                  <a:lnTo>
                    <a:pt x="0" y="16491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1ADC0350-84CA-491E-A6EF-97DECCAC95DA}"/>
                </a:ext>
              </a:extLst>
            </p:cNvPr>
            <p:cNvSpPr/>
            <p:nvPr/>
          </p:nvSpPr>
          <p:spPr>
            <a:xfrm>
              <a:off x="5341073" y="6490289"/>
              <a:ext cx="12700" cy="12734"/>
            </a:xfrm>
            <a:custGeom>
              <a:avLst/>
              <a:gdLst>
                <a:gd name="connsiteX0" fmla="*/ 6718 w 0"/>
                <a:gd name="connsiteY0" fmla="*/ 0 h 0"/>
                <a:gd name="connsiteX1" fmla="*/ 6744 w 0"/>
                <a:gd name="connsiteY1" fmla="*/ 0 h 0"/>
                <a:gd name="connsiteX2" fmla="*/ 6718 w 0"/>
                <a:gd name="connsiteY2" fmla="*/ 5718 h 0"/>
                <a:gd name="connsiteX3" fmla="*/ 0 w 0"/>
                <a:gd name="connsiteY3" fmla="*/ 1146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6718" y="0"/>
                  </a:moveTo>
                  <a:lnTo>
                    <a:pt x="6744" y="0"/>
                  </a:lnTo>
                  <a:lnTo>
                    <a:pt x="6718" y="5718"/>
                  </a:lnTo>
                  <a:lnTo>
                    <a:pt x="0" y="11461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89A57D39-6E5C-41D4-8CF1-2D43DECC5A70}"/>
                </a:ext>
              </a:extLst>
            </p:cNvPr>
            <p:cNvSpPr/>
            <p:nvPr/>
          </p:nvSpPr>
          <p:spPr>
            <a:xfrm>
              <a:off x="5551042" y="6485259"/>
              <a:ext cx="12700" cy="12734"/>
            </a:xfrm>
            <a:custGeom>
              <a:avLst/>
              <a:gdLst>
                <a:gd name="connsiteX0" fmla="*/ 10541 w 0"/>
                <a:gd name="connsiteY0" fmla="*/ 16491 h 12733"/>
                <a:gd name="connsiteX1" fmla="*/ 6731 w 0"/>
                <a:gd name="connsiteY1" fmla="*/ 16491 h 12733"/>
                <a:gd name="connsiteX2" fmla="*/ 0 w 0"/>
                <a:gd name="connsiteY2" fmla="*/ 5030 h 12733"/>
                <a:gd name="connsiteX3" fmla="*/ 0 w 0"/>
                <a:gd name="connsiteY3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733">
                  <a:moveTo>
                    <a:pt x="10541" y="16491"/>
                  </a:moveTo>
                  <a:lnTo>
                    <a:pt x="6731" y="16491"/>
                  </a:lnTo>
                  <a:lnTo>
                    <a:pt x="0" y="5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457C6B99-7272-4C96-8892-8D2B169B7435}"/>
                </a:ext>
              </a:extLst>
            </p:cNvPr>
            <p:cNvSpPr/>
            <p:nvPr/>
          </p:nvSpPr>
          <p:spPr>
            <a:xfrm>
              <a:off x="5550991" y="6490289"/>
              <a:ext cx="12700" cy="12734"/>
            </a:xfrm>
            <a:custGeom>
              <a:avLst/>
              <a:gdLst>
                <a:gd name="connsiteX0" fmla="*/ 6782 w 0"/>
                <a:gd name="connsiteY0" fmla="*/ 11461 h 0"/>
                <a:gd name="connsiteX1" fmla="*/ 51 w 0"/>
                <a:gd name="connsiteY1" fmla="*/ 5718 h 0"/>
                <a:gd name="connsiteX2" fmla="*/ 0 w 0"/>
                <a:gd name="connsiteY2" fmla="*/ 0 h 0"/>
                <a:gd name="connsiteX3" fmla="*/ 51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6782" y="11461"/>
                  </a:moveTo>
                  <a:lnTo>
                    <a:pt x="51" y="5718"/>
                  </a:lnTo>
                  <a:lnTo>
                    <a:pt x="0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1D38CC75-05FC-49A0-9B28-533379160635}"/>
                </a:ext>
              </a:extLst>
            </p:cNvPr>
            <p:cNvSpPr/>
            <p:nvPr/>
          </p:nvSpPr>
          <p:spPr>
            <a:xfrm>
              <a:off x="5490894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5055 w 0"/>
                <a:gd name="connsiteY1" fmla="*/ 0 h 0"/>
                <a:gd name="connsiteX2" fmla="*/ 5055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5055" y="0"/>
                  </a:lnTo>
                  <a:lnTo>
                    <a:pt x="5055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338A58B2-A3F5-4541-86A4-F4CA0676F210}"/>
                </a:ext>
              </a:extLst>
            </p:cNvPr>
            <p:cNvSpPr/>
            <p:nvPr/>
          </p:nvSpPr>
          <p:spPr>
            <a:xfrm>
              <a:off x="5468898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5055 w 0"/>
                <a:gd name="connsiteY1" fmla="*/ 0 h 0"/>
                <a:gd name="connsiteX2" fmla="*/ 5055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5055" y="0"/>
                  </a:lnTo>
                  <a:lnTo>
                    <a:pt x="5055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6" name="자유형: 도형 2495">
              <a:extLst>
                <a:ext uri="{FF2B5EF4-FFF2-40B4-BE49-F238E27FC236}">
                  <a16:creationId xmlns:a16="http://schemas.microsoft.com/office/drawing/2014/main" id="{432B6212-C665-400F-A3CC-16C46769B725}"/>
                </a:ext>
              </a:extLst>
            </p:cNvPr>
            <p:cNvSpPr/>
            <p:nvPr/>
          </p:nvSpPr>
          <p:spPr>
            <a:xfrm>
              <a:off x="5446914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5029 w 0"/>
                <a:gd name="connsiteY1" fmla="*/ 0 h 0"/>
                <a:gd name="connsiteX2" fmla="*/ 5029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5029" y="0"/>
                  </a:lnTo>
                  <a:lnTo>
                    <a:pt x="5029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7" name="자유형: 도형 2496">
              <a:extLst>
                <a:ext uri="{FF2B5EF4-FFF2-40B4-BE49-F238E27FC236}">
                  <a16:creationId xmlns:a16="http://schemas.microsoft.com/office/drawing/2014/main" id="{77AA7E77-C040-453C-A114-15D0FC89B468}"/>
                </a:ext>
              </a:extLst>
            </p:cNvPr>
            <p:cNvSpPr/>
            <p:nvPr/>
          </p:nvSpPr>
          <p:spPr>
            <a:xfrm>
              <a:off x="5424918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5029 w 0"/>
                <a:gd name="connsiteY1" fmla="*/ 0 h 0"/>
                <a:gd name="connsiteX2" fmla="*/ 5029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5029" y="0"/>
                  </a:lnTo>
                  <a:lnTo>
                    <a:pt x="5029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8" name="자유형: 도형 2497">
              <a:extLst>
                <a:ext uri="{FF2B5EF4-FFF2-40B4-BE49-F238E27FC236}">
                  <a16:creationId xmlns:a16="http://schemas.microsoft.com/office/drawing/2014/main" id="{2A9E838C-9F04-495F-A893-2E3D40D9435F}"/>
                </a:ext>
              </a:extLst>
            </p:cNvPr>
            <p:cNvSpPr/>
            <p:nvPr/>
          </p:nvSpPr>
          <p:spPr>
            <a:xfrm>
              <a:off x="5402960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5017 w 0"/>
                <a:gd name="connsiteY1" fmla="*/ 0 h 0"/>
                <a:gd name="connsiteX2" fmla="*/ 5017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5017" y="0"/>
                  </a:lnTo>
                  <a:lnTo>
                    <a:pt x="5017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9" name="자유형: 도형 2498">
              <a:extLst>
                <a:ext uri="{FF2B5EF4-FFF2-40B4-BE49-F238E27FC236}">
                  <a16:creationId xmlns:a16="http://schemas.microsoft.com/office/drawing/2014/main" id="{11ABD08E-4515-4740-8E0F-8FF4A719EB8E}"/>
                </a:ext>
              </a:extLst>
            </p:cNvPr>
            <p:cNvSpPr/>
            <p:nvPr/>
          </p:nvSpPr>
          <p:spPr>
            <a:xfrm>
              <a:off x="5402960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991 w 0"/>
                <a:gd name="connsiteY1" fmla="*/ 0 h 0"/>
                <a:gd name="connsiteX2" fmla="*/ 991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991" y="0"/>
                  </a:lnTo>
                  <a:lnTo>
                    <a:pt x="991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0" name="자유형: 도형 2499">
              <a:extLst>
                <a:ext uri="{FF2B5EF4-FFF2-40B4-BE49-F238E27FC236}">
                  <a16:creationId xmlns:a16="http://schemas.microsoft.com/office/drawing/2014/main" id="{7CD0405B-CBCF-4AC4-A677-219D41ACDE54}"/>
                </a:ext>
              </a:extLst>
            </p:cNvPr>
            <p:cNvSpPr/>
            <p:nvPr/>
          </p:nvSpPr>
          <p:spPr>
            <a:xfrm>
              <a:off x="5424918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016 w 0"/>
                <a:gd name="connsiteY1" fmla="*/ 0 h 0"/>
                <a:gd name="connsiteX2" fmla="*/ 1016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016" y="0"/>
                  </a:lnTo>
                  <a:lnTo>
                    <a:pt x="1016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1" name="자유형: 도형 2500">
              <a:extLst>
                <a:ext uri="{FF2B5EF4-FFF2-40B4-BE49-F238E27FC236}">
                  <a16:creationId xmlns:a16="http://schemas.microsoft.com/office/drawing/2014/main" id="{6D5C7AC0-9E47-4782-9074-0C3070CDA480}"/>
                </a:ext>
              </a:extLst>
            </p:cNvPr>
            <p:cNvSpPr/>
            <p:nvPr/>
          </p:nvSpPr>
          <p:spPr>
            <a:xfrm>
              <a:off x="5446914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016 w 0"/>
                <a:gd name="connsiteY1" fmla="*/ 0 h 0"/>
                <a:gd name="connsiteX2" fmla="*/ 1016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016" y="0"/>
                  </a:lnTo>
                  <a:lnTo>
                    <a:pt x="1016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2" name="자유형: 도형 2501">
              <a:extLst>
                <a:ext uri="{FF2B5EF4-FFF2-40B4-BE49-F238E27FC236}">
                  <a16:creationId xmlns:a16="http://schemas.microsoft.com/office/drawing/2014/main" id="{484F5D87-9C02-4E58-BFF7-F116E4E863D9}"/>
                </a:ext>
              </a:extLst>
            </p:cNvPr>
            <p:cNvSpPr/>
            <p:nvPr/>
          </p:nvSpPr>
          <p:spPr>
            <a:xfrm>
              <a:off x="5468898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041 w 0"/>
                <a:gd name="connsiteY1" fmla="*/ 0 h 0"/>
                <a:gd name="connsiteX2" fmla="*/ 1041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041" y="0"/>
                  </a:lnTo>
                  <a:lnTo>
                    <a:pt x="1041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3" name="자유형: 도형 2502">
              <a:extLst>
                <a:ext uri="{FF2B5EF4-FFF2-40B4-BE49-F238E27FC236}">
                  <a16:creationId xmlns:a16="http://schemas.microsoft.com/office/drawing/2014/main" id="{A9A8B520-B20B-4B91-A2D0-CFFC532B088E}"/>
                </a:ext>
              </a:extLst>
            </p:cNvPr>
            <p:cNvSpPr/>
            <p:nvPr/>
          </p:nvSpPr>
          <p:spPr>
            <a:xfrm>
              <a:off x="5490894" y="6478421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1067 w 0"/>
                <a:gd name="connsiteY1" fmla="*/ 0 h 0"/>
                <a:gd name="connsiteX2" fmla="*/ 1067 w 0"/>
                <a:gd name="connsiteY2" fmla="*/ 6813 h 0"/>
                <a:gd name="connsiteX3" fmla="*/ 0 w 0"/>
                <a:gd name="connsiteY3" fmla="*/ 68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1067" y="0"/>
                  </a:lnTo>
                  <a:lnTo>
                    <a:pt x="1067" y="6813"/>
                  </a:lnTo>
                  <a:lnTo>
                    <a:pt x="0" y="6813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4" name="자유형: 도형 2503">
              <a:extLst>
                <a:ext uri="{FF2B5EF4-FFF2-40B4-BE49-F238E27FC236}">
                  <a16:creationId xmlns:a16="http://schemas.microsoft.com/office/drawing/2014/main" id="{E2D315C8-18D6-4354-8E13-2AEF77B45A10}"/>
                </a:ext>
              </a:extLst>
            </p:cNvPr>
            <p:cNvSpPr/>
            <p:nvPr/>
          </p:nvSpPr>
          <p:spPr>
            <a:xfrm>
              <a:off x="5395200" y="6472869"/>
              <a:ext cx="101600" cy="12734"/>
            </a:xfrm>
            <a:custGeom>
              <a:avLst/>
              <a:gdLst>
                <a:gd name="connsiteX0" fmla="*/ 2349 w 101600"/>
                <a:gd name="connsiteY0" fmla="*/ 14326 h 12733"/>
                <a:gd name="connsiteX1" fmla="*/ 7785 w 101600"/>
                <a:gd name="connsiteY1" fmla="*/ 14326 h 12733"/>
                <a:gd name="connsiteX2" fmla="*/ 7785 w 101600"/>
                <a:gd name="connsiteY2" fmla="*/ 10187 h 12733"/>
                <a:gd name="connsiteX3" fmla="*/ 12801 w 101600"/>
                <a:gd name="connsiteY3" fmla="*/ 10187 h 12733"/>
                <a:gd name="connsiteX4" fmla="*/ 12801 w 101600"/>
                <a:gd name="connsiteY4" fmla="*/ 14326 h 12733"/>
                <a:gd name="connsiteX5" fmla="*/ 29794 w 101600"/>
                <a:gd name="connsiteY5" fmla="*/ 14326 h 12733"/>
                <a:gd name="connsiteX6" fmla="*/ 29794 w 101600"/>
                <a:gd name="connsiteY6" fmla="*/ 10187 h 12733"/>
                <a:gd name="connsiteX7" fmla="*/ 34823 w 101600"/>
                <a:gd name="connsiteY7" fmla="*/ 10187 h 12733"/>
                <a:gd name="connsiteX8" fmla="*/ 34823 w 101600"/>
                <a:gd name="connsiteY8" fmla="*/ 14326 h 12733"/>
                <a:gd name="connsiteX9" fmla="*/ 51765 w 101600"/>
                <a:gd name="connsiteY9" fmla="*/ 14326 h 12733"/>
                <a:gd name="connsiteX10" fmla="*/ 51765 w 101600"/>
                <a:gd name="connsiteY10" fmla="*/ 10187 h 12733"/>
                <a:gd name="connsiteX11" fmla="*/ 56782 w 101600"/>
                <a:gd name="connsiteY11" fmla="*/ 10187 h 12733"/>
                <a:gd name="connsiteX12" fmla="*/ 56782 w 101600"/>
                <a:gd name="connsiteY12" fmla="*/ 14326 h 12733"/>
                <a:gd name="connsiteX13" fmla="*/ 73723 w 101600"/>
                <a:gd name="connsiteY13" fmla="*/ 14326 h 12733"/>
                <a:gd name="connsiteX14" fmla="*/ 73723 w 101600"/>
                <a:gd name="connsiteY14" fmla="*/ 10187 h 12733"/>
                <a:gd name="connsiteX15" fmla="*/ 78778 w 101600"/>
                <a:gd name="connsiteY15" fmla="*/ 10187 h 12733"/>
                <a:gd name="connsiteX16" fmla="*/ 78778 w 101600"/>
                <a:gd name="connsiteY16" fmla="*/ 14326 h 12733"/>
                <a:gd name="connsiteX17" fmla="*/ 95694 w 101600"/>
                <a:gd name="connsiteY17" fmla="*/ 14326 h 12733"/>
                <a:gd name="connsiteX18" fmla="*/ 95694 w 101600"/>
                <a:gd name="connsiteY18" fmla="*/ 10187 h 12733"/>
                <a:gd name="connsiteX19" fmla="*/ 100724 w 101600"/>
                <a:gd name="connsiteY19" fmla="*/ 10187 h 12733"/>
                <a:gd name="connsiteX20" fmla="*/ 100724 w 101600"/>
                <a:gd name="connsiteY20" fmla="*/ 14326 h 12733"/>
                <a:gd name="connsiteX21" fmla="*/ 104140 w 101600"/>
                <a:gd name="connsiteY21" fmla="*/ 14326 h 12733"/>
                <a:gd name="connsiteX22" fmla="*/ 106997 w 101600"/>
                <a:gd name="connsiteY22" fmla="*/ 14326 h 12733"/>
                <a:gd name="connsiteX23" fmla="*/ 108534 w 101600"/>
                <a:gd name="connsiteY23" fmla="*/ 12823 h 12733"/>
                <a:gd name="connsiteX24" fmla="*/ 108534 w 101600"/>
                <a:gd name="connsiteY24" fmla="*/ 1541 h 12733"/>
                <a:gd name="connsiteX25" fmla="*/ 106997 w 101600"/>
                <a:gd name="connsiteY25" fmla="*/ 0 h 12733"/>
                <a:gd name="connsiteX26" fmla="*/ 1537 w 101600"/>
                <a:gd name="connsiteY26" fmla="*/ 0 h 12733"/>
                <a:gd name="connsiteX27" fmla="*/ 0 w 101600"/>
                <a:gd name="connsiteY27" fmla="*/ 1541 h 12733"/>
                <a:gd name="connsiteX28" fmla="*/ 0 w 101600"/>
                <a:gd name="connsiteY28" fmla="*/ 12823 h 12733"/>
                <a:gd name="connsiteX29" fmla="*/ 1537 w 101600"/>
                <a:gd name="connsiteY29" fmla="*/ 14326 h 12733"/>
                <a:gd name="connsiteX30" fmla="*/ 2349 w 101600"/>
                <a:gd name="connsiteY30" fmla="*/ 14326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1600" h="12733">
                  <a:moveTo>
                    <a:pt x="2349" y="14326"/>
                  </a:moveTo>
                  <a:lnTo>
                    <a:pt x="7785" y="14326"/>
                  </a:lnTo>
                  <a:lnTo>
                    <a:pt x="7785" y="10187"/>
                  </a:lnTo>
                  <a:lnTo>
                    <a:pt x="12801" y="10187"/>
                  </a:lnTo>
                  <a:lnTo>
                    <a:pt x="12801" y="14326"/>
                  </a:lnTo>
                  <a:lnTo>
                    <a:pt x="29794" y="14326"/>
                  </a:lnTo>
                  <a:lnTo>
                    <a:pt x="29794" y="10187"/>
                  </a:lnTo>
                  <a:lnTo>
                    <a:pt x="34823" y="10187"/>
                  </a:lnTo>
                  <a:lnTo>
                    <a:pt x="34823" y="14326"/>
                  </a:lnTo>
                  <a:lnTo>
                    <a:pt x="51765" y="14326"/>
                  </a:lnTo>
                  <a:lnTo>
                    <a:pt x="51765" y="10187"/>
                  </a:lnTo>
                  <a:lnTo>
                    <a:pt x="56782" y="10187"/>
                  </a:lnTo>
                  <a:lnTo>
                    <a:pt x="56782" y="14326"/>
                  </a:lnTo>
                  <a:lnTo>
                    <a:pt x="73723" y="14326"/>
                  </a:lnTo>
                  <a:lnTo>
                    <a:pt x="73723" y="10187"/>
                  </a:lnTo>
                  <a:lnTo>
                    <a:pt x="78778" y="10187"/>
                  </a:lnTo>
                  <a:lnTo>
                    <a:pt x="78778" y="14326"/>
                  </a:lnTo>
                  <a:lnTo>
                    <a:pt x="95694" y="14326"/>
                  </a:lnTo>
                  <a:lnTo>
                    <a:pt x="95694" y="10187"/>
                  </a:lnTo>
                  <a:lnTo>
                    <a:pt x="100724" y="10187"/>
                  </a:lnTo>
                  <a:lnTo>
                    <a:pt x="100724" y="14326"/>
                  </a:lnTo>
                  <a:lnTo>
                    <a:pt x="104140" y="14326"/>
                  </a:lnTo>
                  <a:lnTo>
                    <a:pt x="106997" y="14326"/>
                  </a:lnTo>
                  <a:cubicBezTo>
                    <a:pt x="107797" y="14326"/>
                    <a:pt x="108534" y="13651"/>
                    <a:pt x="108534" y="12823"/>
                  </a:cubicBezTo>
                  <a:lnTo>
                    <a:pt x="108534" y="1541"/>
                  </a:lnTo>
                  <a:cubicBezTo>
                    <a:pt x="108534" y="739"/>
                    <a:pt x="107886" y="0"/>
                    <a:pt x="106997" y="0"/>
                  </a:cubicBezTo>
                  <a:lnTo>
                    <a:pt x="1537" y="0"/>
                  </a:lnTo>
                  <a:cubicBezTo>
                    <a:pt x="711" y="0"/>
                    <a:pt x="0" y="713"/>
                    <a:pt x="0" y="1541"/>
                  </a:cubicBezTo>
                  <a:lnTo>
                    <a:pt x="0" y="12823"/>
                  </a:lnTo>
                  <a:cubicBezTo>
                    <a:pt x="0" y="13625"/>
                    <a:pt x="686" y="14326"/>
                    <a:pt x="1537" y="14326"/>
                  </a:cubicBezTo>
                  <a:lnTo>
                    <a:pt x="2349" y="14326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5" name="자유형: 도형 2504">
              <a:extLst>
                <a:ext uri="{FF2B5EF4-FFF2-40B4-BE49-F238E27FC236}">
                  <a16:creationId xmlns:a16="http://schemas.microsoft.com/office/drawing/2014/main" id="{9C52D354-08BF-4329-8E09-6CA59CA9714D}"/>
                </a:ext>
              </a:extLst>
            </p:cNvPr>
            <p:cNvSpPr/>
            <p:nvPr/>
          </p:nvSpPr>
          <p:spPr>
            <a:xfrm>
              <a:off x="5347791" y="6309364"/>
              <a:ext cx="25400" cy="12734"/>
            </a:xfrm>
            <a:custGeom>
              <a:avLst/>
              <a:gdLst>
                <a:gd name="connsiteX0" fmla="*/ 0 w 25400"/>
                <a:gd name="connsiteY0" fmla="*/ 6010 h 0"/>
                <a:gd name="connsiteX1" fmla="*/ 2400 w 25400"/>
                <a:gd name="connsiteY1" fmla="*/ 0 h 0"/>
                <a:gd name="connsiteX2" fmla="*/ 29121 w 25400"/>
                <a:gd name="connsiteY2" fmla="*/ 0 h 0"/>
                <a:gd name="connsiteX3" fmla="*/ 3988 w 25400"/>
                <a:gd name="connsiteY3" fmla="*/ 2942 h 0"/>
                <a:gd name="connsiteX4" fmla="*/ 5118 w 25400"/>
                <a:gd name="connsiteY4" fmla="*/ 5985 h 0"/>
                <a:gd name="connsiteX5" fmla="*/ 0 w 25400"/>
                <a:gd name="connsiteY5" fmla="*/ 6010 h 0"/>
                <a:gd name="connsiteX6" fmla="*/ 0 w 25400"/>
                <a:gd name="connsiteY6" fmla="*/ 60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>
                  <a:moveTo>
                    <a:pt x="0" y="6010"/>
                  </a:moveTo>
                  <a:lnTo>
                    <a:pt x="2400" y="0"/>
                  </a:lnTo>
                  <a:lnTo>
                    <a:pt x="29121" y="0"/>
                  </a:lnTo>
                  <a:cubicBezTo>
                    <a:pt x="29121" y="0"/>
                    <a:pt x="4813" y="1210"/>
                    <a:pt x="3988" y="2942"/>
                  </a:cubicBezTo>
                  <a:cubicBezTo>
                    <a:pt x="3137" y="4775"/>
                    <a:pt x="5118" y="5985"/>
                    <a:pt x="5118" y="5985"/>
                  </a:cubicBezTo>
                  <a:lnTo>
                    <a:pt x="0" y="6010"/>
                  </a:lnTo>
                  <a:lnTo>
                    <a:pt x="0" y="601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6" name="자유형: 도형 2505">
              <a:extLst>
                <a:ext uri="{FF2B5EF4-FFF2-40B4-BE49-F238E27FC236}">
                  <a16:creationId xmlns:a16="http://schemas.microsoft.com/office/drawing/2014/main" id="{A957122A-EE1F-4E6D-AF3E-64258DD6E017}"/>
                </a:ext>
              </a:extLst>
            </p:cNvPr>
            <p:cNvSpPr/>
            <p:nvPr/>
          </p:nvSpPr>
          <p:spPr>
            <a:xfrm>
              <a:off x="5521895" y="6309364"/>
              <a:ext cx="25400" cy="12734"/>
            </a:xfrm>
            <a:custGeom>
              <a:avLst/>
              <a:gdLst>
                <a:gd name="connsiteX0" fmla="*/ 29147 w 25400"/>
                <a:gd name="connsiteY0" fmla="*/ 6010 h 0"/>
                <a:gd name="connsiteX1" fmla="*/ 26721 w 25400"/>
                <a:gd name="connsiteY1" fmla="*/ 0 h 0"/>
                <a:gd name="connsiteX2" fmla="*/ 0 w 25400"/>
                <a:gd name="connsiteY2" fmla="*/ 0 h 0"/>
                <a:gd name="connsiteX3" fmla="*/ 25133 w 25400"/>
                <a:gd name="connsiteY3" fmla="*/ 2967 h 0"/>
                <a:gd name="connsiteX4" fmla="*/ 23990 w 25400"/>
                <a:gd name="connsiteY4" fmla="*/ 5947 h 0"/>
                <a:gd name="connsiteX5" fmla="*/ 29147 w 25400"/>
                <a:gd name="connsiteY5" fmla="*/ 6010 h 0"/>
                <a:gd name="connsiteX6" fmla="*/ 29147 w 25400"/>
                <a:gd name="connsiteY6" fmla="*/ 60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>
                  <a:moveTo>
                    <a:pt x="29147" y="6010"/>
                  </a:moveTo>
                  <a:lnTo>
                    <a:pt x="26721" y="0"/>
                  </a:lnTo>
                  <a:lnTo>
                    <a:pt x="0" y="0"/>
                  </a:lnTo>
                  <a:cubicBezTo>
                    <a:pt x="0" y="0"/>
                    <a:pt x="24257" y="1235"/>
                    <a:pt x="25133" y="2967"/>
                  </a:cubicBezTo>
                  <a:cubicBezTo>
                    <a:pt x="25972" y="4801"/>
                    <a:pt x="23990" y="5947"/>
                    <a:pt x="23990" y="5947"/>
                  </a:cubicBezTo>
                  <a:lnTo>
                    <a:pt x="29147" y="6010"/>
                  </a:lnTo>
                  <a:lnTo>
                    <a:pt x="29147" y="601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8" name="자유형: 도형 2507">
              <a:extLst>
                <a:ext uri="{FF2B5EF4-FFF2-40B4-BE49-F238E27FC236}">
                  <a16:creationId xmlns:a16="http://schemas.microsoft.com/office/drawing/2014/main" id="{2EFB9458-3F57-4588-99ED-DD7E9F1FFA83}"/>
                </a:ext>
              </a:extLst>
            </p:cNvPr>
            <p:cNvSpPr/>
            <p:nvPr/>
          </p:nvSpPr>
          <p:spPr>
            <a:xfrm>
              <a:off x="5347892" y="6309364"/>
              <a:ext cx="203200" cy="178275"/>
            </a:xfrm>
            <a:custGeom>
              <a:avLst/>
              <a:gdLst>
                <a:gd name="connsiteX0" fmla="*/ 171881 w 203200"/>
                <a:gd name="connsiteY0" fmla="*/ 0 h 178275"/>
                <a:gd name="connsiteX1" fmla="*/ 171881 w 203200"/>
                <a:gd name="connsiteY1" fmla="*/ 17267 h 178275"/>
                <a:gd name="connsiteX2" fmla="*/ 154513 w 203200"/>
                <a:gd name="connsiteY2" fmla="*/ 17267 h 178275"/>
                <a:gd name="connsiteX3" fmla="*/ 154513 w 203200"/>
                <a:gd name="connsiteY3" fmla="*/ 0 h 178275"/>
                <a:gd name="connsiteX4" fmla="*/ 149519 w 203200"/>
                <a:gd name="connsiteY4" fmla="*/ 0 h 178275"/>
                <a:gd name="connsiteX5" fmla="*/ 149519 w 203200"/>
                <a:gd name="connsiteY5" fmla="*/ 6010 h 178275"/>
                <a:gd name="connsiteX6" fmla="*/ 58989 w 203200"/>
                <a:gd name="connsiteY6" fmla="*/ 6010 h 178275"/>
                <a:gd name="connsiteX7" fmla="*/ 58989 w 203200"/>
                <a:gd name="connsiteY7" fmla="*/ 0 h 178275"/>
                <a:gd name="connsiteX8" fmla="*/ 53330 w 203200"/>
                <a:gd name="connsiteY8" fmla="*/ 0 h 178275"/>
                <a:gd name="connsiteX9" fmla="*/ 53330 w 203200"/>
                <a:gd name="connsiteY9" fmla="*/ 17293 h 178275"/>
                <a:gd name="connsiteX10" fmla="*/ 35962 w 203200"/>
                <a:gd name="connsiteY10" fmla="*/ 17293 h 178275"/>
                <a:gd name="connsiteX11" fmla="*/ 35962 w 203200"/>
                <a:gd name="connsiteY11" fmla="*/ 0 h 178275"/>
                <a:gd name="connsiteX12" fmla="*/ 0 w 203200"/>
                <a:gd name="connsiteY12" fmla="*/ 0 h 178275"/>
                <a:gd name="connsiteX13" fmla="*/ 0 w 203200"/>
                <a:gd name="connsiteY13" fmla="*/ 179791 h 178275"/>
                <a:gd name="connsiteX14" fmla="*/ 208572 w 203200"/>
                <a:gd name="connsiteY14" fmla="*/ 179791 h 178275"/>
                <a:gd name="connsiteX15" fmla="*/ 208572 w 203200"/>
                <a:gd name="connsiteY15" fmla="*/ 0 h 178275"/>
                <a:gd name="connsiteX16" fmla="*/ 171880 w 203200"/>
                <a:gd name="connsiteY16" fmla="*/ 0 h 178275"/>
                <a:gd name="connsiteX17" fmla="*/ 53304 w 203200"/>
                <a:gd name="connsiteY17" fmla="*/ 146466 h 178275"/>
                <a:gd name="connsiteX18" fmla="*/ 53304 w 203200"/>
                <a:gd name="connsiteY18" fmla="*/ 155087 h 178275"/>
                <a:gd name="connsiteX19" fmla="*/ 36040 w 203200"/>
                <a:gd name="connsiteY19" fmla="*/ 155087 h 178275"/>
                <a:gd name="connsiteX20" fmla="*/ 36040 w 203200"/>
                <a:gd name="connsiteY20" fmla="*/ 145791 h 178275"/>
                <a:gd name="connsiteX21" fmla="*/ 28399 w 203200"/>
                <a:gd name="connsiteY21" fmla="*/ 131963 h 178275"/>
                <a:gd name="connsiteX22" fmla="*/ 36040 w 203200"/>
                <a:gd name="connsiteY22" fmla="*/ 117510 h 178275"/>
                <a:gd name="connsiteX23" fmla="*/ 36040 w 203200"/>
                <a:gd name="connsiteY23" fmla="*/ 117510 h 178275"/>
                <a:gd name="connsiteX24" fmla="*/ 36040 w 203200"/>
                <a:gd name="connsiteY24" fmla="*/ 70114 h 178275"/>
                <a:gd name="connsiteX25" fmla="*/ 53278 w 203200"/>
                <a:gd name="connsiteY25" fmla="*/ 70114 h 178275"/>
                <a:gd name="connsiteX26" fmla="*/ 53278 w 203200"/>
                <a:gd name="connsiteY26" fmla="*/ 117510 h 178275"/>
                <a:gd name="connsiteX27" fmla="*/ 62248 w 203200"/>
                <a:gd name="connsiteY27" fmla="*/ 132014 h 178275"/>
                <a:gd name="connsiteX28" fmla="*/ 53304 w 203200"/>
                <a:gd name="connsiteY28" fmla="*/ 146467 h 178275"/>
                <a:gd name="connsiteX29" fmla="*/ 171137 w 203200"/>
                <a:gd name="connsiteY29" fmla="*/ 146466 h 178275"/>
                <a:gd name="connsiteX30" fmla="*/ 171137 w 203200"/>
                <a:gd name="connsiteY30" fmla="*/ 155087 h 178275"/>
                <a:gd name="connsiteX31" fmla="*/ 153900 w 203200"/>
                <a:gd name="connsiteY31" fmla="*/ 155087 h 178275"/>
                <a:gd name="connsiteX32" fmla="*/ 153900 w 203200"/>
                <a:gd name="connsiteY32" fmla="*/ 145791 h 178275"/>
                <a:gd name="connsiteX33" fmla="*/ 146233 w 203200"/>
                <a:gd name="connsiteY33" fmla="*/ 131962 h 178275"/>
                <a:gd name="connsiteX34" fmla="*/ 153900 w 203200"/>
                <a:gd name="connsiteY34" fmla="*/ 117509 h 178275"/>
                <a:gd name="connsiteX35" fmla="*/ 153900 w 203200"/>
                <a:gd name="connsiteY35" fmla="*/ 117509 h 178275"/>
                <a:gd name="connsiteX36" fmla="*/ 153900 w 203200"/>
                <a:gd name="connsiteY36" fmla="*/ 70113 h 178275"/>
                <a:gd name="connsiteX37" fmla="*/ 171137 w 203200"/>
                <a:gd name="connsiteY37" fmla="*/ 70113 h 178275"/>
                <a:gd name="connsiteX38" fmla="*/ 171137 w 203200"/>
                <a:gd name="connsiteY38" fmla="*/ 117509 h 178275"/>
                <a:gd name="connsiteX39" fmla="*/ 180082 w 203200"/>
                <a:gd name="connsiteY39" fmla="*/ 132013 h 178275"/>
                <a:gd name="connsiteX40" fmla="*/ 171137 w 203200"/>
                <a:gd name="connsiteY40" fmla="*/ 146466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03200" h="178275">
                  <a:moveTo>
                    <a:pt x="171881" y="0"/>
                  </a:moveTo>
                  <a:lnTo>
                    <a:pt x="171881" y="17267"/>
                  </a:lnTo>
                  <a:lnTo>
                    <a:pt x="154513" y="17267"/>
                  </a:lnTo>
                  <a:lnTo>
                    <a:pt x="154513" y="0"/>
                  </a:lnTo>
                  <a:lnTo>
                    <a:pt x="149519" y="0"/>
                  </a:lnTo>
                  <a:lnTo>
                    <a:pt x="149519" y="6010"/>
                  </a:lnTo>
                  <a:lnTo>
                    <a:pt x="58989" y="6010"/>
                  </a:lnTo>
                  <a:lnTo>
                    <a:pt x="58989" y="0"/>
                  </a:lnTo>
                  <a:lnTo>
                    <a:pt x="53330" y="0"/>
                  </a:lnTo>
                  <a:lnTo>
                    <a:pt x="53330" y="17293"/>
                  </a:lnTo>
                  <a:lnTo>
                    <a:pt x="35962" y="17293"/>
                  </a:lnTo>
                  <a:lnTo>
                    <a:pt x="35962" y="0"/>
                  </a:lnTo>
                  <a:lnTo>
                    <a:pt x="0" y="0"/>
                  </a:lnTo>
                  <a:lnTo>
                    <a:pt x="0" y="179791"/>
                  </a:lnTo>
                  <a:lnTo>
                    <a:pt x="208572" y="179791"/>
                  </a:lnTo>
                  <a:lnTo>
                    <a:pt x="208572" y="0"/>
                  </a:lnTo>
                  <a:lnTo>
                    <a:pt x="171880" y="0"/>
                  </a:lnTo>
                  <a:close/>
                  <a:moveTo>
                    <a:pt x="53304" y="146466"/>
                  </a:moveTo>
                  <a:lnTo>
                    <a:pt x="53304" y="155087"/>
                  </a:lnTo>
                  <a:lnTo>
                    <a:pt x="36040" y="155087"/>
                  </a:lnTo>
                  <a:lnTo>
                    <a:pt x="36040" y="145791"/>
                  </a:lnTo>
                  <a:cubicBezTo>
                    <a:pt x="31424" y="142864"/>
                    <a:pt x="28399" y="137757"/>
                    <a:pt x="28399" y="131963"/>
                  </a:cubicBezTo>
                  <a:cubicBezTo>
                    <a:pt x="28399" y="125622"/>
                    <a:pt x="30850" y="120299"/>
                    <a:pt x="36040" y="117510"/>
                  </a:cubicBezTo>
                  <a:lnTo>
                    <a:pt x="36040" y="117510"/>
                  </a:lnTo>
                  <a:lnTo>
                    <a:pt x="36040" y="70114"/>
                  </a:lnTo>
                  <a:lnTo>
                    <a:pt x="53278" y="70114"/>
                  </a:lnTo>
                  <a:lnTo>
                    <a:pt x="53278" y="117510"/>
                  </a:lnTo>
                  <a:cubicBezTo>
                    <a:pt x="58519" y="120324"/>
                    <a:pt x="62248" y="125673"/>
                    <a:pt x="62248" y="132014"/>
                  </a:cubicBezTo>
                  <a:cubicBezTo>
                    <a:pt x="62222" y="138318"/>
                    <a:pt x="58597" y="143691"/>
                    <a:pt x="53304" y="146467"/>
                  </a:cubicBezTo>
                  <a:close/>
                  <a:moveTo>
                    <a:pt x="171137" y="146466"/>
                  </a:moveTo>
                  <a:lnTo>
                    <a:pt x="171137" y="155087"/>
                  </a:lnTo>
                  <a:lnTo>
                    <a:pt x="153900" y="155087"/>
                  </a:lnTo>
                  <a:lnTo>
                    <a:pt x="153900" y="145791"/>
                  </a:lnTo>
                  <a:cubicBezTo>
                    <a:pt x="149284" y="142862"/>
                    <a:pt x="146233" y="137756"/>
                    <a:pt x="146233" y="131962"/>
                  </a:cubicBezTo>
                  <a:cubicBezTo>
                    <a:pt x="146233" y="125620"/>
                    <a:pt x="148632" y="120298"/>
                    <a:pt x="153900" y="117509"/>
                  </a:cubicBezTo>
                  <a:lnTo>
                    <a:pt x="153900" y="117509"/>
                  </a:lnTo>
                  <a:lnTo>
                    <a:pt x="153900" y="70113"/>
                  </a:lnTo>
                  <a:lnTo>
                    <a:pt x="171137" y="70113"/>
                  </a:lnTo>
                  <a:lnTo>
                    <a:pt x="171137" y="117509"/>
                  </a:lnTo>
                  <a:cubicBezTo>
                    <a:pt x="176431" y="120323"/>
                    <a:pt x="180082" y="125671"/>
                    <a:pt x="180082" y="132013"/>
                  </a:cubicBezTo>
                  <a:cubicBezTo>
                    <a:pt x="180082" y="138316"/>
                    <a:pt x="176444" y="143690"/>
                    <a:pt x="171137" y="146466"/>
                  </a:cubicBez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9" name="자유형: 도형 2508">
              <a:extLst>
                <a:ext uri="{FF2B5EF4-FFF2-40B4-BE49-F238E27FC236}">
                  <a16:creationId xmlns:a16="http://schemas.microsoft.com/office/drawing/2014/main" id="{61D6D422-D037-4721-8087-E81A5EA0E345}"/>
                </a:ext>
              </a:extLst>
            </p:cNvPr>
            <p:cNvSpPr/>
            <p:nvPr/>
          </p:nvSpPr>
          <p:spPr>
            <a:xfrm>
              <a:off x="5347791" y="6315374"/>
              <a:ext cx="12700" cy="165541"/>
            </a:xfrm>
            <a:custGeom>
              <a:avLst/>
              <a:gdLst>
                <a:gd name="connsiteX0" fmla="*/ 4293 w 12700"/>
                <a:gd name="connsiteY0" fmla="*/ 173769 h 165541"/>
                <a:gd name="connsiteX1" fmla="*/ 0 w 12700"/>
                <a:gd name="connsiteY1" fmla="*/ 173769 h 165541"/>
                <a:gd name="connsiteX2" fmla="*/ 0 w 12700"/>
                <a:gd name="connsiteY2" fmla="*/ 0 h 165541"/>
                <a:gd name="connsiteX3" fmla="*/ 16180 w 12700"/>
                <a:gd name="connsiteY3" fmla="*/ 0 h 16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65541">
                  <a:moveTo>
                    <a:pt x="4293" y="173769"/>
                  </a:moveTo>
                  <a:lnTo>
                    <a:pt x="0" y="173769"/>
                  </a:lnTo>
                  <a:lnTo>
                    <a:pt x="0" y="0"/>
                  </a:lnTo>
                  <a:lnTo>
                    <a:pt x="16180" y="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0" name="자유형: 도형 2509">
              <a:extLst>
                <a:ext uri="{FF2B5EF4-FFF2-40B4-BE49-F238E27FC236}">
                  <a16:creationId xmlns:a16="http://schemas.microsoft.com/office/drawing/2014/main" id="{048EB65F-8FA7-49D2-9A2C-E0F0E536346B}"/>
                </a:ext>
              </a:extLst>
            </p:cNvPr>
            <p:cNvSpPr/>
            <p:nvPr/>
          </p:nvSpPr>
          <p:spPr>
            <a:xfrm>
              <a:off x="5539040" y="6315374"/>
              <a:ext cx="12700" cy="165541"/>
            </a:xfrm>
            <a:custGeom>
              <a:avLst/>
              <a:gdLst>
                <a:gd name="connsiteX0" fmla="*/ 12001 w 0"/>
                <a:gd name="connsiteY0" fmla="*/ 173769 h 165541"/>
                <a:gd name="connsiteX1" fmla="*/ 5982 w 0"/>
                <a:gd name="connsiteY1" fmla="*/ 57712 h 165541"/>
                <a:gd name="connsiteX2" fmla="*/ 0 w 0"/>
                <a:gd name="connsiteY2" fmla="*/ 0 h 165541"/>
                <a:gd name="connsiteX3" fmla="*/ 12001 w 0"/>
                <a:gd name="connsiteY3" fmla="*/ 0 h 165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65541">
                  <a:moveTo>
                    <a:pt x="12001" y="173769"/>
                  </a:moveTo>
                  <a:lnTo>
                    <a:pt x="5982" y="57712"/>
                  </a:lnTo>
                  <a:lnTo>
                    <a:pt x="0" y="0"/>
                  </a:lnTo>
                  <a:lnTo>
                    <a:pt x="12001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1" name="자유형: 도형 2510">
              <a:extLst>
                <a:ext uri="{FF2B5EF4-FFF2-40B4-BE49-F238E27FC236}">
                  <a16:creationId xmlns:a16="http://schemas.microsoft.com/office/drawing/2014/main" id="{6E2815BC-081B-4BE7-9E4A-2407BA4D9033}"/>
                </a:ext>
              </a:extLst>
            </p:cNvPr>
            <p:cNvSpPr/>
            <p:nvPr/>
          </p:nvSpPr>
          <p:spPr>
            <a:xfrm>
              <a:off x="5383021" y="6379478"/>
              <a:ext cx="12700" cy="12734"/>
            </a:xfrm>
            <a:custGeom>
              <a:avLst/>
              <a:gdLst>
                <a:gd name="connsiteX0" fmla="*/ 0 w 12700"/>
                <a:gd name="connsiteY0" fmla="*/ 0 h 0"/>
                <a:gd name="connsiteX1" fmla="*/ 16764 w 12700"/>
                <a:gd name="connsiteY1" fmla="*/ 0 h 0"/>
                <a:gd name="connsiteX2" fmla="*/ 16764 w 12700"/>
                <a:gd name="connsiteY2" fmla="*/ 1388 h 0"/>
                <a:gd name="connsiteX3" fmla="*/ 0 w 12700"/>
                <a:gd name="connsiteY3" fmla="*/ 138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>
                  <a:moveTo>
                    <a:pt x="0" y="0"/>
                  </a:moveTo>
                  <a:lnTo>
                    <a:pt x="16764" y="0"/>
                  </a:lnTo>
                  <a:lnTo>
                    <a:pt x="16764" y="1388"/>
                  </a:lnTo>
                  <a:lnTo>
                    <a:pt x="0" y="1388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2" name="자유형: 도형 2511">
              <a:extLst>
                <a:ext uri="{FF2B5EF4-FFF2-40B4-BE49-F238E27FC236}">
                  <a16:creationId xmlns:a16="http://schemas.microsoft.com/office/drawing/2014/main" id="{A3F4E83B-16D1-46FB-B574-A7AC84E0330F}"/>
                </a:ext>
              </a:extLst>
            </p:cNvPr>
            <p:cNvSpPr/>
            <p:nvPr/>
          </p:nvSpPr>
          <p:spPr>
            <a:xfrm>
              <a:off x="5497816" y="6379478"/>
              <a:ext cx="12700" cy="12734"/>
            </a:xfrm>
            <a:custGeom>
              <a:avLst/>
              <a:gdLst>
                <a:gd name="connsiteX0" fmla="*/ 0 w 12700"/>
                <a:gd name="connsiteY0" fmla="*/ 0 h 0"/>
                <a:gd name="connsiteX1" fmla="*/ 16789 w 12700"/>
                <a:gd name="connsiteY1" fmla="*/ 0 h 0"/>
                <a:gd name="connsiteX2" fmla="*/ 16789 w 12700"/>
                <a:gd name="connsiteY2" fmla="*/ 1388 h 0"/>
                <a:gd name="connsiteX3" fmla="*/ 0 w 12700"/>
                <a:gd name="connsiteY3" fmla="*/ 138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>
                  <a:moveTo>
                    <a:pt x="0" y="0"/>
                  </a:moveTo>
                  <a:lnTo>
                    <a:pt x="16789" y="0"/>
                  </a:lnTo>
                  <a:lnTo>
                    <a:pt x="16789" y="1388"/>
                  </a:lnTo>
                  <a:lnTo>
                    <a:pt x="0" y="1388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3" name="자유형: 도형 2512">
              <a:extLst>
                <a:ext uri="{FF2B5EF4-FFF2-40B4-BE49-F238E27FC236}">
                  <a16:creationId xmlns:a16="http://schemas.microsoft.com/office/drawing/2014/main" id="{6A8497E2-CF3B-4DD3-9ABF-E930CAC4F3DB}"/>
                </a:ext>
              </a:extLst>
            </p:cNvPr>
            <p:cNvSpPr/>
            <p:nvPr/>
          </p:nvSpPr>
          <p:spPr>
            <a:xfrm>
              <a:off x="5357798" y="6480038"/>
              <a:ext cx="177800" cy="12734"/>
            </a:xfrm>
            <a:custGeom>
              <a:avLst/>
              <a:gdLst>
                <a:gd name="connsiteX0" fmla="*/ 0 w 177800"/>
                <a:gd name="connsiteY0" fmla="*/ 0 h 0"/>
                <a:gd name="connsiteX1" fmla="*/ 183286 w 177800"/>
                <a:gd name="connsiteY1" fmla="*/ 0 h 0"/>
                <a:gd name="connsiteX2" fmla="*/ 183286 w 177800"/>
                <a:gd name="connsiteY2" fmla="*/ 6965 h 0"/>
                <a:gd name="connsiteX3" fmla="*/ 0 w 177800"/>
                <a:gd name="connsiteY3" fmla="*/ 6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>
                  <a:moveTo>
                    <a:pt x="0" y="0"/>
                  </a:moveTo>
                  <a:lnTo>
                    <a:pt x="183286" y="0"/>
                  </a:lnTo>
                  <a:lnTo>
                    <a:pt x="183286" y="6965"/>
                  </a:lnTo>
                  <a:lnTo>
                    <a:pt x="0" y="6965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4" name="자유형: 도형 2513">
              <a:extLst>
                <a:ext uri="{FF2B5EF4-FFF2-40B4-BE49-F238E27FC236}">
                  <a16:creationId xmlns:a16="http://schemas.microsoft.com/office/drawing/2014/main" id="{86EE5F33-1F32-47E0-A0DA-65B7260ACA55}"/>
                </a:ext>
              </a:extLst>
            </p:cNvPr>
            <p:cNvSpPr/>
            <p:nvPr/>
          </p:nvSpPr>
          <p:spPr>
            <a:xfrm>
              <a:off x="5357798" y="6485832"/>
              <a:ext cx="177800" cy="12734"/>
            </a:xfrm>
            <a:custGeom>
              <a:avLst/>
              <a:gdLst>
                <a:gd name="connsiteX0" fmla="*/ 0 w 177800"/>
                <a:gd name="connsiteY0" fmla="*/ 0 h 0"/>
                <a:gd name="connsiteX1" fmla="*/ 183286 w 177800"/>
                <a:gd name="connsiteY1" fmla="*/ 0 h 0"/>
                <a:gd name="connsiteX2" fmla="*/ 183286 w 177800"/>
                <a:gd name="connsiteY2" fmla="*/ 3311 h 0"/>
                <a:gd name="connsiteX3" fmla="*/ 0 w 177800"/>
                <a:gd name="connsiteY3" fmla="*/ 331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>
                  <a:moveTo>
                    <a:pt x="0" y="0"/>
                  </a:moveTo>
                  <a:lnTo>
                    <a:pt x="183286" y="0"/>
                  </a:lnTo>
                  <a:lnTo>
                    <a:pt x="183286" y="3311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6" name="자유형: 도형 2515">
              <a:extLst>
                <a:ext uri="{FF2B5EF4-FFF2-40B4-BE49-F238E27FC236}">
                  <a16:creationId xmlns:a16="http://schemas.microsoft.com/office/drawing/2014/main" id="{2FE50E14-93A2-4E5F-B22A-E6D548DD5001}"/>
                </a:ext>
              </a:extLst>
            </p:cNvPr>
            <p:cNvSpPr/>
            <p:nvPr/>
          </p:nvSpPr>
          <p:spPr>
            <a:xfrm>
              <a:off x="6880353" y="6005149"/>
              <a:ext cx="228600" cy="471156"/>
            </a:xfrm>
            <a:custGeom>
              <a:avLst/>
              <a:gdLst>
                <a:gd name="connsiteX0" fmla="*/ 28994 w 228600"/>
                <a:gd name="connsiteY0" fmla="*/ 472379 h 471156"/>
                <a:gd name="connsiteX1" fmla="*/ 203048 w 228600"/>
                <a:gd name="connsiteY1" fmla="*/ 472379 h 471156"/>
                <a:gd name="connsiteX2" fmla="*/ 232042 w 228600"/>
                <a:gd name="connsiteY2" fmla="*/ 472379 h 471156"/>
                <a:gd name="connsiteX3" fmla="*/ 232042 w 228600"/>
                <a:gd name="connsiteY3" fmla="*/ 51458 h 471156"/>
                <a:gd name="connsiteX4" fmla="*/ 210198 w 228600"/>
                <a:gd name="connsiteY4" fmla="*/ 0 h 471156"/>
                <a:gd name="connsiteX5" fmla="*/ 21857 w 228600"/>
                <a:gd name="connsiteY5" fmla="*/ 0 h 471156"/>
                <a:gd name="connsiteX6" fmla="*/ 0 w 228600"/>
                <a:gd name="connsiteY6" fmla="*/ 51458 h 471156"/>
                <a:gd name="connsiteX7" fmla="*/ 0 w 228600"/>
                <a:gd name="connsiteY7" fmla="*/ 472379 h 47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471156">
                  <a:moveTo>
                    <a:pt x="28994" y="472379"/>
                  </a:moveTo>
                  <a:lnTo>
                    <a:pt x="203048" y="472379"/>
                  </a:lnTo>
                  <a:lnTo>
                    <a:pt x="232042" y="472379"/>
                  </a:lnTo>
                  <a:lnTo>
                    <a:pt x="232042" y="51458"/>
                  </a:lnTo>
                  <a:lnTo>
                    <a:pt x="210198" y="0"/>
                  </a:lnTo>
                  <a:lnTo>
                    <a:pt x="21857" y="0"/>
                  </a:lnTo>
                  <a:lnTo>
                    <a:pt x="0" y="51458"/>
                  </a:lnTo>
                  <a:lnTo>
                    <a:pt x="0" y="472379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8" name="자유형: 도형 2517">
              <a:extLst>
                <a:ext uri="{FF2B5EF4-FFF2-40B4-BE49-F238E27FC236}">
                  <a16:creationId xmlns:a16="http://schemas.microsoft.com/office/drawing/2014/main" id="{DC2EF66A-D71C-417A-A834-B7F5F9BC541E}"/>
                </a:ext>
              </a:extLst>
            </p:cNvPr>
            <p:cNvSpPr/>
            <p:nvPr/>
          </p:nvSpPr>
          <p:spPr>
            <a:xfrm>
              <a:off x="7105626" y="6084813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6769 w 0"/>
                <a:gd name="connsiteY1" fmla="*/ 0 h 38201"/>
                <a:gd name="connsiteX2" fmla="*/ 6769 w 0"/>
                <a:gd name="connsiteY2" fmla="*/ 47230 h 38201"/>
                <a:gd name="connsiteX3" fmla="*/ 0 w 0"/>
                <a:gd name="connsiteY3" fmla="*/ 47230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6769" y="0"/>
                  </a:lnTo>
                  <a:lnTo>
                    <a:pt x="6769" y="47230"/>
                  </a:lnTo>
                  <a:lnTo>
                    <a:pt x="0" y="47230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9" name="자유형: 도형 2518">
              <a:extLst>
                <a:ext uri="{FF2B5EF4-FFF2-40B4-BE49-F238E27FC236}">
                  <a16:creationId xmlns:a16="http://schemas.microsoft.com/office/drawing/2014/main" id="{E8973A3A-331B-471A-853E-CFB94E017D3E}"/>
                </a:ext>
              </a:extLst>
            </p:cNvPr>
            <p:cNvSpPr/>
            <p:nvPr/>
          </p:nvSpPr>
          <p:spPr>
            <a:xfrm>
              <a:off x="6880353" y="6084813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6769 w 0"/>
                <a:gd name="connsiteY1" fmla="*/ 0 h 38201"/>
                <a:gd name="connsiteX2" fmla="*/ 6769 w 0"/>
                <a:gd name="connsiteY2" fmla="*/ 47230 h 38201"/>
                <a:gd name="connsiteX3" fmla="*/ 0 w 0"/>
                <a:gd name="connsiteY3" fmla="*/ 47230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6769" y="0"/>
                  </a:lnTo>
                  <a:lnTo>
                    <a:pt x="6769" y="47230"/>
                  </a:lnTo>
                  <a:lnTo>
                    <a:pt x="0" y="47230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0" name="자유형: 도형 2519">
              <a:extLst>
                <a:ext uri="{FF2B5EF4-FFF2-40B4-BE49-F238E27FC236}">
                  <a16:creationId xmlns:a16="http://schemas.microsoft.com/office/drawing/2014/main" id="{B06A8D59-9B28-4B74-9D27-50F3FFE081C2}"/>
                </a:ext>
              </a:extLst>
            </p:cNvPr>
            <p:cNvSpPr/>
            <p:nvPr/>
          </p:nvSpPr>
          <p:spPr>
            <a:xfrm>
              <a:off x="6893345" y="6138117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9665 w 0"/>
                <a:gd name="connsiteY1" fmla="*/ 0 h 38201"/>
                <a:gd name="connsiteX2" fmla="*/ 9665 w 0"/>
                <a:gd name="connsiteY2" fmla="*/ 47256 h 38201"/>
                <a:gd name="connsiteX3" fmla="*/ 0 w 0"/>
                <a:gd name="connsiteY3" fmla="*/ 47256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9665" y="0"/>
                  </a:lnTo>
                  <a:lnTo>
                    <a:pt x="9665" y="47256"/>
                  </a:lnTo>
                  <a:lnTo>
                    <a:pt x="0" y="47256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1" name="자유형: 도형 2520">
              <a:extLst>
                <a:ext uri="{FF2B5EF4-FFF2-40B4-BE49-F238E27FC236}">
                  <a16:creationId xmlns:a16="http://schemas.microsoft.com/office/drawing/2014/main" id="{08E15FD3-AADD-4CDF-BCF7-2F8F12AB048D}"/>
                </a:ext>
              </a:extLst>
            </p:cNvPr>
            <p:cNvSpPr/>
            <p:nvPr/>
          </p:nvSpPr>
          <p:spPr>
            <a:xfrm>
              <a:off x="6895517" y="6148330"/>
              <a:ext cx="12700" cy="25468"/>
            </a:xfrm>
            <a:custGeom>
              <a:avLst/>
              <a:gdLst>
                <a:gd name="connsiteX0" fmla="*/ 0 w 0"/>
                <a:gd name="connsiteY0" fmla="*/ 0 h 25467"/>
                <a:gd name="connsiteX1" fmla="*/ 5270 w 0"/>
                <a:gd name="connsiteY1" fmla="*/ 0 h 25467"/>
                <a:gd name="connsiteX2" fmla="*/ 5270 w 0"/>
                <a:gd name="connsiteY2" fmla="*/ 26843 h 25467"/>
                <a:gd name="connsiteX3" fmla="*/ 0 w 0"/>
                <a:gd name="connsiteY3" fmla="*/ 2684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0"/>
                  </a:moveTo>
                  <a:lnTo>
                    <a:pt x="5270" y="0"/>
                  </a:lnTo>
                  <a:lnTo>
                    <a:pt x="5270" y="26843"/>
                  </a:lnTo>
                  <a:lnTo>
                    <a:pt x="0" y="2684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2" name="자유형: 도형 2521">
              <a:extLst>
                <a:ext uri="{FF2B5EF4-FFF2-40B4-BE49-F238E27FC236}">
                  <a16:creationId xmlns:a16="http://schemas.microsoft.com/office/drawing/2014/main" id="{5881F8EA-F524-4EC5-AFE3-4066DC031DA7}"/>
                </a:ext>
              </a:extLst>
            </p:cNvPr>
            <p:cNvSpPr/>
            <p:nvPr/>
          </p:nvSpPr>
          <p:spPr>
            <a:xfrm>
              <a:off x="7089776" y="6138117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9677 w 0"/>
                <a:gd name="connsiteY1" fmla="*/ 0 h 38201"/>
                <a:gd name="connsiteX2" fmla="*/ 9677 w 0"/>
                <a:gd name="connsiteY2" fmla="*/ 47256 h 38201"/>
                <a:gd name="connsiteX3" fmla="*/ 0 w 0"/>
                <a:gd name="connsiteY3" fmla="*/ 47256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9677" y="0"/>
                  </a:lnTo>
                  <a:lnTo>
                    <a:pt x="9677" y="47256"/>
                  </a:lnTo>
                  <a:lnTo>
                    <a:pt x="0" y="47256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3" name="자유형: 도형 2522">
              <a:extLst>
                <a:ext uri="{FF2B5EF4-FFF2-40B4-BE49-F238E27FC236}">
                  <a16:creationId xmlns:a16="http://schemas.microsoft.com/office/drawing/2014/main" id="{7A06CC86-A491-49E5-B12C-34AA931CC488}"/>
                </a:ext>
              </a:extLst>
            </p:cNvPr>
            <p:cNvSpPr/>
            <p:nvPr/>
          </p:nvSpPr>
          <p:spPr>
            <a:xfrm>
              <a:off x="6942469" y="6138143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9690 w 0"/>
                <a:gd name="connsiteY1" fmla="*/ 0 h 38201"/>
                <a:gd name="connsiteX2" fmla="*/ 9690 w 0"/>
                <a:gd name="connsiteY2" fmla="*/ 47230 h 38201"/>
                <a:gd name="connsiteX3" fmla="*/ 0 w 0"/>
                <a:gd name="connsiteY3" fmla="*/ 47230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9690" y="0"/>
                  </a:lnTo>
                  <a:lnTo>
                    <a:pt x="9690" y="47230"/>
                  </a:lnTo>
                  <a:lnTo>
                    <a:pt x="0" y="47230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4" name="자유형: 도형 2523">
              <a:extLst>
                <a:ext uri="{FF2B5EF4-FFF2-40B4-BE49-F238E27FC236}">
                  <a16:creationId xmlns:a16="http://schemas.microsoft.com/office/drawing/2014/main" id="{39DFED4E-4E99-4F1C-88C8-B493933F164E}"/>
                </a:ext>
              </a:extLst>
            </p:cNvPr>
            <p:cNvSpPr/>
            <p:nvPr/>
          </p:nvSpPr>
          <p:spPr>
            <a:xfrm>
              <a:off x="7040691" y="6138143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9652 w 0"/>
                <a:gd name="connsiteY1" fmla="*/ 0 h 38201"/>
                <a:gd name="connsiteX2" fmla="*/ 9652 w 0"/>
                <a:gd name="connsiteY2" fmla="*/ 47230 h 38201"/>
                <a:gd name="connsiteX3" fmla="*/ 0 w 0"/>
                <a:gd name="connsiteY3" fmla="*/ 47230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9652" y="0"/>
                  </a:lnTo>
                  <a:lnTo>
                    <a:pt x="9652" y="47230"/>
                  </a:lnTo>
                  <a:lnTo>
                    <a:pt x="0" y="47230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5" name="자유형: 도형 2524">
              <a:extLst>
                <a:ext uri="{FF2B5EF4-FFF2-40B4-BE49-F238E27FC236}">
                  <a16:creationId xmlns:a16="http://schemas.microsoft.com/office/drawing/2014/main" id="{DE889422-BF90-4862-AEAE-7E1F16F075C9}"/>
                </a:ext>
              </a:extLst>
            </p:cNvPr>
            <p:cNvSpPr/>
            <p:nvPr/>
          </p:nvSpPr>
          <p:spPr>
            <a:xfrm>
              <a:off x="7091961" y="6148330"/>
              <a:ext cx="12700" cy="25468"/>
            </a:xfrm>
            <a:custGeom>
              <a:avLst/>
              <a:gdLst>
                <a:gd name="connsiteX0" fmla="*/ 0 w 0"/>
                <a:gd name="connsiteY0" fmla="*/ 0 h 25467"/>
                <a:gd name="connsiteX1" fmla="*/ 5309 w 0"/>
                <a:gd name="connsiteY1" fmla="*/ 0 h 25467"/>
                <a:gd name="connsiteX2" fmla="*/ 5309 w 0"/>
                <a:gd name="connsiteY2" fmla="*/ 26843 h 25467"/>
                <a:gd name="connsiteX3" fmla="*/ 0 w 0"/>
                <a:gd name="connsiteY3" fmla="*/ 2684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0"/>
                  </a:moveTo>
                  <a:lnTo>
                    <a:pt x="5309" y="0"/>
                  </a:lnTo>
                  <a:lnTo>
                    <a:pt x="5309" y="26843"/>
                  </a:lnTo>
                  <a:lnTo>
                    <a:pt x="0" y="2684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6" name="자유형: 도형 2525">
              <a:extLst>
                <a:ext uri="{FF2B5EF4-FFF2-40B4-BE49-F238E27FC236}">
                  <a16:creationId xmlns:a16="http://schemas.microsoft.com/office/drawing/2014/main" id="{9DBFBB8E-521B-455D-816C-1726BC612D22}"/>
                </a:ext>
              </a:extLst>
            </p:cNvPr>
            <p:cNvSpPr/>
            <p:nvPr/>
          </p:nvSpPr>
          <p:spPr>
            <a:xfrm>
              <a:off x="7042850" y="6148330"/>
              <a:ext cx="12700" cy="25468"/>
            </a:xfrm>
            <a:custGeom>
              <a:avLst/>
              <a:gdLst>
                <a:gd name="connsiteX0" fmla="*/ 0 w 0"/>
                <a:gd name="connsiteY0" fmla="*/ 0 h 25467"/>
                <a:gd name="connsiteX1" fmla="*/ 5309 w 0"/>
                <a:gd name="connsiteY1" fmla="*/ 0 h 25467"/>
                <a:gd name="connsiteX2" fmla="*/ 5309 w 0"/>
                <a:gd name="connsiteY2" fmla="*/ 26843 h 25467"/>
                <a:gd name="connsiteX3" fmla="*/ 0 w 0"/>
                <a:gd name="connsiteY3" fmla="*/ 2684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0"/>
                  </a:moveTo>
                  <a:lnTo>
                    <a:pt x="5309" y="0"/>
                  </a:lnTo>
                  <a:lnTo>
                    <a:pt x="5309" y="26843"/>
                  </a:lnTo>
                  <a:lnTo>
                    <a:pt x="0" y="2684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7" name="자유형: 도형 2526">
              <a:extLst>
                <a:ext uri="{FF2B5EF4-FFF2-40B4-BE49-F238E27FC236}">
                  <a16:creationId xmlns:a16="http://schemas.microsoft.com/office/drawing/2014/main" id="{073A8B73-AF95-4B0E-BF8D-C8A1B64CC2A3}"/>
                </a:ext>
              </a:extLst>
            </p:cNvPr>
            <p:cNvSpPr/>
            <p:nvPr/>
          </p:nvSpPr>
          <p:spPr>
            <a:xfrm>
              <a:off x="6944615" y="6148330"/>
              <a:ext cx="12700" cy="25468"/>
            </a:xfrm>
            <a:custGeom>
              <a:avLst/>
              <a:gdLst>
                <a:gd name="connsiteX0" fmla="*/ 0 w 0"/>
                <a:gd name="connsiteY0" fmla="*/ 0 h 25467"/>
                <a:gd name="connsiteX1" fmla="*/ 5309 w 0"/>
                <a:gd name="connsiteY1" fmla="*/ 0 h 25467"/>
                <a:gd name="connsiteX2" fmla="*/ 5309 w 0"/>
                <a:gd name="connsiteY2" fmla="*/ 26843 h 25467"/>
                <a:gd name="connsiteX3" fmla="*/ 0 w 0"/>
                <a:gd name="connsiteY3" fmla="*/ 2684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0"/>
                  </a:moveTo>
                  <a:lnTo>
                    <a:pt x="5309" y="0"/>
                  </a:lnTo>
                  <a:lnTo>
                    <a:pt x="5309" y="26843"/>
                  </a:lnTo>
                  <a:lnTo>
                    <a:pt x="0" y="2684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8" name="자유형: 도형 2527">
              <a:extLst>
                <a:ext uri="{FF2B5EF4-FFF2-40B4-BE49-F238E27FC236}">
                  <a16:creationId xmlns:a16="http://schemas.microsoft.com/office/drawing/2014/main" id="{3479FFD0-B69A-42FB-AA9F-CD16778C6C53}"/>
                </a:ext>
              </a:extLst>
            </p:cNvPr>
            <p:cNvSpPr/>
            <p:nvPr/>
          </p:nvSpPr>
          <p:spPr>
            <a:xfrm>
              <a:off x="6942444" y="6240855"/>
              <a:ext cx="101600" cy="63670"/>
            </a:xfrm>
            <a:custGeom>
              <a:avLst/>
              <a:gdLst>
                <a:gd name="connsiteX0" fmla="*/ 0 w 101600"/>
                <a:gd name="connsiteY0" fmla="*/ 0 h 63669"/>
                <a:gd name="connsiteX1" fmla="*/ 107899 w 101600"/>
                <a:gd name="connsiteY1" fmla="*/ 0 h 63669"/>
                <a:gd name="connsiteX2" fmla="*/ 107899 w 101600"/>
                <a:gd name="connsiteY2" fmla="*/ 73017 h 63669"/>
                <a:gd name="connsiteX3" fmla="*/ 0 w 101600"/>
                <a:gd name="connsiteY3" fmla="*/ 73017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 h="63669">
                  <a:moveTo>
                    <a:pt x="0" y="0"/>
                  </a:moveTo>
                  <a:lnTo>
                    <a:pt x="107899" y="0"/>
                  </a:lnTo>
                  <a:lnTo>
                    <a:pt x="107899" y="73017"/>
                  </a:lnTo>
                  <a:lnTo>
                    <a:pt x="0" y="73017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9" name="자유형: 도형 2528">
              <a:extLst>
                <a:ext uri="{FF2B5EF4-FFF2-40B4-BE49-F238E27FC236}">
                  <a16:creationId xmlns:a16="http://schemas.microsoft.com/office/drawing/2014/main" id="{9A87C3D3-0B6D-44E1-99C6-2C0581BDF280}"/>
                </a:ext>
              </a:extLst>
            </p:cNvPr>
            <p:cNvSpPr/>
            <p:nvPr/>
          </p:nvSpPr>
          <p:spPr>
            <a:xfrm>
              <a:off x="6942469" y="6240855"/>
              <a:ext cx="101600" cy="63670"/>
            </a:xfrm>
            <a:custGeom>
              <a:avLst/>
              <a:gdLst>
                <a:gd name="connsiteX0" fmla="*/ 0 w 101600"/>
                <a:gd name="connsiteY0" fmla="*/ 73016 h 63669"/>
                <a:gd name="connsiteX1" fmla="*/ 0 w 101600"/>
                <a:gd name="connsiteY1" fmla="*/ 0 h 63669"/>
                <a:gd name="connsiteX2" fmla="*/ 107874 w 101600"/>
                <a:gd name="connsiteY2" fmla="*/ 0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63669">
                  <a:moveTo>
                    <a:pt x="0" y="73016"/>
                  </a:moveTo>
                  <a:lnTo>
                    <a:pt x="0" y="0"/>
                  </a:lnTo>
                  <a:lnTo>
                    <a:pt x="107874" y="0"/>
                  </a:lnTo>
                </a:path>
              </a:pathLst>
            </a:custGeom>
            <a:noFill/>
            <a:ln w="2158" cap="sq">
              <a:solidFill>
                <a:srgbClr val="1A1A1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0" name="자유형: 도형 2529">
              <a:extLst>
                <a:ext uri="{FF2B5EF4-FFF2-40B4-BE49-F238E27FC236}">
                  <a16:creationId xmlns:a16="http://schemas.microsoft.com/office/drawing/2014/main" id="{AE81E894-B095-43C6-B775-D48E7488C60E}"/>
                </a:ext>
              </a:extLst>
            </p:cNvPr>
            <p:cNvSpPr/>
            <p:nvPr/>
          </p:nvSpPr>
          <p:spPr>
            <a:xfrm>
              <a:off x="6942469" y="6240855"/>
              <a:ext cx="101600" cy="63670"/>
            </a:xfrm>
            <a:custGeom>
              <a:avLst/>
              <a:gdLst>
                <a:gd name="connsiteX0" fmla="*/ 107874 w 101600"/>
                <a:gd name="connsiteY0" fmla="*/ 0 h 63669"/>
                <a:gd name="connsiteX1" fmla="*/ 107874 w 101600"/>
                <a:gd name="connsiteY1" fmla="*/ 73016 h 63669"/>
                <a:gd name="connsiteX2" fmla="*/ 0 w 101600"/>
                <a:gd name="connsiteY2" fmla="*/ 73016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63669">
                  <a:moveTo>
                    <a:pt x="107874" y="0"/>
                  </a:moveTo>
                  <a:lnTo>
                    <a:pt x="107874" y="73016"/>
                  </a:lnTo>
                  <a:lnTo>
                    <a:pt x="0" y="73016"/>
                  </a:lnTo>
                </a:path>
              </a:pathLst>
            </a:custGeom>
            <a:noFill/>
            <a:ln w="2158" cap="sq">
              <a:solidFill>
                <a:srgbClr val="2626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2" name="자유형: 도형 2531">
              <a:extLst>
                <a:ext uri="{FF2B5EF4-FFF2-40B4-BE49-F238E27FC236}">
                  <a16:creationId xmlns:a16="http://schemas.microsoft.com/office/drawing/2014/main" id="{3A390019-E574-4DB1-BC88-4845FC78797D}"/>
                </a:ext>
              </a:extLst>
            </p:cNvPr>
            <p:cNvSpPr/>
            <p:nvPr/>
          </p:nvSpPr>
          <p:spPr>
            <a:xfrm>
              <a:off x="6959525" y="6464068"/>
              <a:ext cx="12700" cy="12734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7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76"/>
                  </a:lnTo>
                </a:path>
              </a:pathLst>
            </a:custGeom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3" name="자유형: 도형 2532">
              <a:extLst>
                <a:ext uri="{FF2B5EF4-FFF2-40B4-BE49-F238E27FC236}">
                  <a16:creationId xmlns:a16="http://schemas.microsoft.com/office/drawing/2014/main" id="{DE0A319A-A148-404D-BB1B-594B95136BC0}"/>
                </a:ext>
              </a:extLst>
            </p:cNvPr>
            <p:cNvSpPr/>
            <p:nvPr/>
          </p:nvSpPr>
          <p:spPr>
            <a:xfrm>
              <a:off x="7033299" y="6464068"/>
              <a:ext cx="12700" cy="12734"/>
            </a:xfrm>
            <a:custGeom>
              <a:avLst/>
              <a:gdLst>
                <a:gd name="connsiteX0" fmla="*/ 25 w 0"/>
                <a:gd name="connsiteY0" fmla="*/ 76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5" y="76"/>
                  </a:moveTo>
                  <a:lnTo>
                    <a:pt x="0" y="0"/>
                  </a:lnTo>
                </a:path>
              </a:pathLst>
            </a:custGeom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4" name="자유형: 도형 2533">
              <a:extLst>
                <a:ext uri="{FF2B5EF4-FFF2-40B4-BE49-F238E27FC236}">
                  <a16:creationId xmlns:a16="http://schemas.microsoft.com/office/drawing/2014/main" id="{95D2F14D-05BD-4BE9-AEB4-93215460538E}"/>
                </a:ext>
              </a:extLst>
            </p:cNvPr>
            <p:cNvSpPr/>
            <p:nvPr/>
          </p:nvSpPr>
          <p:spPr>
            <a:xfrm>
              <a:off x="6986513" y="63259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9342 w 12700"/>
                <a:gd name="connsiteY1" fmla="*/ 0 h 12733"/>
                <a:gd name="connsiteX2" fmla="*/ 19342 w 12700"/>
                <a:gd name="connsiteY2" fmla="*/ 23609 h 12733"/>
                <a:gd name="connsiteX3" fmla="*/ 0 w 12700"/>
                <a:gd name="connsiteY3" fmla="*/ 2360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9342" y="0"/>
                  </a:lnTo>
                  <a:lnTo>
                    <a:pt x="19342" y="23609"/>
                  </a:lnTo>
                  <a:lnTo>
                    <a:pt x="0" y="23609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5" name="자유형: 도형 2534">
              <a:extLst>
                <a:ext uri="{FF2B5EF4-FFF2-40B4-BE49-F238E27FC236}">
                  <a16:creationId xmlns:a16="http://schemas.microsoft.com/office/drawing/2014/main" id="{BD675373-9943-4141-ADEC-3D61BA595653}"/>
                </a:ext>
              </a:extLst>
            </p:cNvPr>
            <p:cNvSpPr/>
            <p:nvPr/>
          </p:nvSpPr>
          <p:spPr>
            <a:xfrm>
              <a:off x="6990678" y="6331317"/>
              <a:ext cx="12700" cy="12734"/>
            </a:xfrm>
            <a:custGeom>
              <a:avLst/>
              <a:gdLst>
                <a:gd name="connsiteX0" fmla="*/ 0 w 0"/>
                <a:gd name="connsiteY0" fmla="*/ 0 h 12733"/>
                <a:gd name="connsiteX1" fmla="*/ 10986 w 0"/>
                <a:gd name="connsiteY1" fmla="*/ 0 h 12733"/>
                <a:gd name="connsiteX2" fmla="*/ 10986 w 0"/>
                <a:gd name="connsiteY2" fmla="*/ 12963 h 12733"/>
                <a:gd name="connsiteX3" fmla="*/ 0 w 0"/>
                <a:gd name="connsiteY3" fmla="*/ 12963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733">
                  <a:moveTo>
                    <a:pt x="0" y="0"/>
                  </a:moveTo>
                  <a:lnTo>
                    <a:pt x="10986" y="0"/>
                  </a:lnTo>
                  <a:lnTo>
                    <a:pt x="10986" y="12963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6" name="자유형: 도형 2535">
              <a:extLst>
                <a:ext uri="{FF2B5EF4-FFF2-40B4-BE49-F238E27FC236}">
                  <a16:creationId xmlns:a16="http://schemas.microsoft.com/office/drawing/2014/main" id="{3D44F781-9EC9-49A5-93FD-09A6B40E711C}"/>
                </a:ext>
              </a:extLst>
            </p:cNvPr>
            <p:cNvSpPr/>
            <p:nvPr/>
          </p:nvSpPr>
          <p:spPr>
            <a:xfrm>
              <a:off x="6876404" y="6448698"/>
              <a:ext cx="228600" cy="63670"/>
            </a:xfrm>
            <a:custGeom>
              <a:avLst/>
              <a:gdLst>
                <a:gd name="connsiteX0" fmla="*/ 0 w 228600"/>
                <a:gd name="connsiteY0" fmla="*/ 0 h 63669"/>
                <a:gd name="connsiteX1" fmla="*/ 239954 w 228600"/>
                <a:gd name="connsiteY1" fmla="*/ 0 h 63669"/>
                <a:gd name="connsiteX2" fmla="*/ 239954 w 228600"/>
                <a:gd name="connsiteY2" fmla="*/ 75754 h 63669"/>
                <a:gd name="connsiteX3" fmla="*/ 0 w 228600"/>
                <a:gd name="connsiteY3" fmla="*/ 75754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63669">
                  <a:moveTo>
                    <a:pt x="0" y="0"/>
                  </a:moveTo>
                  <a:lnTo>
                    <a:pt x="239954" y="0"/>
                  </a:lnTo>
                  <a:lnTo>
                    <a:pt x="239954" y="75754"/>
                  </a:lnTo>
                  <a:lnTo>
                    <a:pt x="0" y="75754"/>
                  </a:lnTo>
                  <a:close/>
                </a:path>
              </a:pathLst>
            </a:custGeom>
            <a:solidFill>
              <a:srgbClr val="21212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7" name="자유형: 도형 2536">
              <a:extLst>
                <a:ext uri="{FF2B5EF4-FFF2-40B4-BE49-F238E27FC236}">
                  <a16:creationId xmlns:a16="http://schemas.microsoft.com/office/drawing/2014/main" id="{907A2047-452E-44FD-81DA-F53E179BD4B2}"/>
                </a:ext>
              </a:extLst>
            </p:cNvPr>
            <p:cNvSpPr/>
            <p:nvPr/>
          </p:nvSpPr>
          <p:spPr>
            <a:xfrm>
              <a:off x="6914237" y="6448329"/>
              <a:ext cx="152400" cy="63670"/>
            </a:xfrm>
            <a:custGeom>
              <a:avLst/>
              <a:gdLst>
                <a:gd name="connsiteX0" fmla="*/ 76 w 152400"/>
                <a:gd name="connsiteY0" fmla="*/ 74519 h 63669"/>
                <a:gd name="connsiteX1" fmla="*/ 76 w 152400"/>
                <a:gd name="connsiteY1" fmla="*/ 76111 h 63669"/>
                <a:gd name="connsiteX2" fmla="*/ 164783 w 152400"/>
                <a:gd name="connsiteY2" fmla="*/ 76111 h 63669"/>
                <a:gd name="connsiteX3" fmla="*/ 164783 w 152400"/>
                <a:gd name="connsiteY3" fmla="*/ 74519 h 63669"/>
                <a:gd name="connsiteX4" fmla="*/ 164376 w 152400"/>
                <a:gd name="connsiteY4" fmla="*/ 74519 h 63669"/>
                <a:gd name="connsiteX5" fmla="*/ 164376 w 152400"/>
                <a:gd name="connsiteY5" fmla="*/ 0 h 63669"/>
                <a:gd name="connsiteX6" fmla="*/ 0 w 152400"/>
                <a:gd name="connsiteY6" fmla="*/ 0 h 63669"/>
                <a:gd name="connsiteX7" fmla="*/ 0 w 152400"/>
                <a:gd name="connsiteY7" fmla="*/ 74519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63669">
                  <a:moveTo>
                    <a:pt x="76" y="74519"/>
                  </a:moveTo>
                  <a:lnTo>
                    <a:pt x="76" y="76111"/>
                  </a:lnTo>
                  <a:lnTo>
                    <a:pt x="164783" y="76111"/>
                  </a:lnTo>
                  <a:lnTo>
                    <a:pt x="164783" y="74519"/>
                  </a:lnTo>
                  <a:lnTo>
                    <a:pt x="164376" y="74519"/>
                  </a:lnTo>
                  <a:lnTo>
                    <a:pt x="164376" y="0"/>
                  </a:lnTo>
                  <a:lnTo>
                    <a:pt x="0" y="0"/>
                  </a:lnTo>
                  <a:lnTo>
                    <a:pt x="0" y="74519"/>
                  </a:lnTo>
                  <a:close/>
                </a:path>
              </a:pathLst>
            </a:custGeom>
            <a:solidFill>
              <a:srgbClr val="2B2B2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8" name="자유형: 도형 2537">
              <a:extLst>
                <a:ext uri="{FF2B5EF4-FFF2-40B4-BE49-F238E27FC236}">
                  <a16:creationId xmlns:a16="http://schemas.microsoft.com/office/drawing/2014/main" id="{7E8D9250-10B5-4827-98B8-D2BC6E871A00}"/>
                </a:ext>
              </a:extLst>
            </p:cNvPr>
            <p:cNvSpPr/>
            <p:nvPr/>
          </p:nvSpPr>
          <p:spPr>
            <a:xfrm>
              <a:off x="6885039" y="6448329"/>
              <a:ext cx="25400" cy="63670"/>
            </a:xfrm>
            <a:custGeom>
              <a:avLst/>
              <a:gdLst>
                <a:gd name="connsiteX0" fmla="*/ 34608 w 25400"/>
                <a:gd name="connsiteY0" fmla="*/ 76111 h 63669"/>
                <a:gd name="connsiteX1" fmla="*/ 34608 w 25400"/>
                <a:gd name="connsiteY1" fmla="*/ 0 h 63669"/>
                <a:gd name="connsiteX2" fmla="*/ 29197 w 25400"/>
                <a:gd name="connsiteY2" fmla="*/ 0 h 63669"/>
                <a:gd name="connsiteX3" fmla="*/ 0 w 25400"/>
                <a:gd name="connsiteY3" fmla="*/ 344 h 63669"/>
                <a:gd name="connsiteX4" fmla="*/ 0 w 25400"/>
                <a:gd name="connsiteY4" fmla="*/ 76111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" h="63669">
                  <a:moveTo>
                    <a:pt x="34608" y="76111"/>
                  </a:moveTo>
                  <a:lnTo>
                    <a:pt x="34608" y="0"/>
                  </a:lnTo>
                  <a:lnTo>
                    <a:pt x="29197" y="0"/>
                  </a:lnTo>
                  <a:lnTo>
                    <a:pt x="0" y="344"/>
                  </a:lnTo>
                  <a:lnTo>
                    <a:pt x="0" y="76111"/>
                  </a:lnTo>
                  <a:close/>
                </a:path>
              </a:pathLst>
            </a:custGeom>
            <a:solidFill>
              <a:srgbClr val="29292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9" name="자유형: 도형 2538">
              <a:extLst>
                <a:ext uri="{FF2B5EF4-FFF2-40B4-BE49-F238E27FC236}">
                  <a16:creationId xmlns:a16="http://schemas.microsoft.com/office/drawing/2014/main" id="{23AFAD06-18CC-423F-8AA4-7EC255E83550}"/>
                </a:ext>
              </a:extLst>
            </p:cNvPr>
            <p:cNvSpPr/>
            <p:nvPr/>
          </p:nvSpPr>
          <p:spPr>
            <a:xfrm>
              <a:off x="7067208" y="6448329"/>
              <a:ext cx="38100" cy="63670"/>
            </a:xfrm>
            <a:custGeom>
              <a:avLst/>
              <a:gdLst>
                <a:gd name="connsiteX0" fmla="*/ 0 w 38100"/>
                <a:gd name="connsiteY0" fmla="*/ 76111 h 63669"/>
                <a:gd name="connsiteX1" fmla="*/ 0 w 38100"/>
                <a:gd name="connsiteY1" fmla="*/ 0 h 63669"/>
                <a:gd name="connsiteX2" fmla="*/ 12103 w 38100"/>
                <a:gd name="connsiteY2" fmla="*/ 0 h 63669"/>
                <a:gd name="connsiteX3" fmla="*/ 41275 w 38100"/>
                <a:gd name="connsiteY3" fmla="*/ 369 h 63669"/>
                <a:gd name="connsiteX4" fmla="*/ 41275 w 38100"/>
                <a:gd name="connsiteY4" fmla="*/ 76111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63669">
                  <a:moveTo>
                    <a:pt x="0" y="76111"/>
                  </a:moveTo>
                  <a:lnTo>
                    <a:pt x="0" y="0"/>
                  </a:lnTo>
                  <a:lnTo>
                    <a:pt x="12103" y="0"/>
                  </a:lnTo>
                  <a:lnTo>
                    <a:pt x="41275" y="369"/>
                  </a:lnTo>
                  <a:lnTo>
                    <a:pt x="41275" y="76111"/>
                  </a:lnTo>
                  <a:close/>
                </a:path>
              </a:pathLst>
            </a:custGeom>
            <a:solidFill>
              <a:srgbClr val="29292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0" name="자유형: 도형 2539">
              <a:extLst>
                <a:ext uri="{FF2B5EF4-FFF2-40B4-BE49-F238E27FC236}">
                  <a16:creationId xmlns:a16="http://schemas.microsoft.com/office/drawing/2014/main" id="{63D90EF8-DB88-4B57-A818-F5E80E9357BD}"/>
                </a:ext>
              </a:extLst>
            </p:cNvPr>
            <p:cNvSpPr/>
            <p:nvPr/>
          </p:nvSpPr>
          <p:spPr>
            <a:xfrm>
              <a:off x="6975781" y="6448673"/>
              <a:ext cx="63500" cy="63670"/>
            </a:xfrm>
            <a:custGeom>
              <a:avLst/>
              <a:gdLst>
                <a:gd name="connsiteX0" fmla="*/ 0 w 63500"/>
                <a:gd name="connsiteY0" fmla="*/ 0 h 63669"/>
                <a:gd name="connsiteX1" fmla="*/ 63792 w 63500"/>
                <a:gd name="connsiteY1" fmla="*/ 0 h 63669"/>
                <a:gd name="connsiteX2" fmla="*/ 63792 w 63500"/>
                <a:gd name="connsiteY2" fmla="*/ 75385 h 63669"/>
                <a:gd name="connsiteX3" fmla="*/ 0 w 63500"/>
                <a:gd name="connsiteY3" fmla="*/ 75385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" h="63669">
                  <a:moveTo>
                    <a:pt x="0" y="0"/>
                  </a:moveTo>
                  <a:lnTo>
                    <a:pt x="63792" y="0"/>
                  </a:lnTo>
                  <a:lnTo>
                    <a:pt x="63792" y="75385"/>
                  </a:lnTo>
                  <a:lnTo>
                    <a:pt x="0" y="75385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1" name="자유형: 도형 2540">
              <a:extLst>
                <a:ext uri="{FF2B5EF4-FFF2-40B4-BE49-F238E27FC236}">
                  <a16:creationId xmlns:a16="http://schemas.microsoft.com/office/drawing/2014/main" id="{86F2E287-E860-49CF-AAE3-8B2337FAF95F}"/>
                </a:ext>
              </a:extLst>
            </p:cNvPr>
            <p:cNvSpPr/>
            <p:nvPr/>
          </p:nvSpPr>
          <p:spPr>
            <a:xfrm>
              <a:off x="6986220" y="6448673"/>
              <a:ext cx="25400" cy="63670"/>
            </a:xfrm>
            <a:custGeom>
              <a:avLst/>
              <a:gdLst>
                <a:gd name="connsiteX0" fmla="*/ 0 w 25400"/>
                <a:gd name="connsiteY0" fmla="*/ 0 h 63669"/>
                <a:gd name="connsiteX1" fmla="*/ 34976 w 25400"/>
                <a:gd name="connsiteY1" fmla="*/ 0 h 63669"/>
                <a:gd name="connsiteX2" fmla="*/ 34976 w 25400"/>
                <a:gd name="connsiteY2" fmla="*/ 75385 h 63669"/>
                <a:gd name="connsiteX3" fmla="*/ 0 w 25400"/>
                <a:gd name="connsiteY3" fmla="*/ 75385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63669">
                  <a:moveTo>
                    <a:pt x="0" y="0"/>
                  </a:moveTo>
                  <a:lnTo>
                    <a:pt x="34976" y="0"/>
                  </a:lnTo>
                  <a:lnTo>
                    <a:pt x="34976" y="75385"/>
                  </a:lnTo>
                  <a:lnTo>
                    <a:pt x="0" y="75385"/>
                  </a:lnTo>
                  <a:close/>
                </a:path>
              </a:pathLst>
            </a:custGeom>
            <a:solidFill>
              <a:srgbClr val="383838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2" name="자유형: 도형 2541">
              <a:extLst>
                <a:ext uri="{FF2B5EF4-FFF2-40B4-BE49-F238E27FC236}">
                  <a16:creationId xmlns:a16="http://schemas.microsoft.com/office/drawing/2014/main" id="{0EAA8F2C-AC52-4639-94D6-5924C275F1FA}"/>
                </a:ext>
              </a:extLst>
            </p:cNvPr>
            <p:cNvSpPr/>
            <p:nvPr/>
          </p:nvSpPr>
          <p:spPr>
            <a:xfrm>
              <a:off x="7108509" y="6448724"/>
              <a:ext cx="12700" cy="63670"/>
            </a:xfrm>
            <a:custGeom>
              <a:avLst/>
              <a:gdLst>
                <a:gd name="connsiteX0" fmla="*/ 0 w 0"/>
                <a:gd name="connsiteY0" fmla="*/ 0 h 63669"/>
                <a:gd name="connsiteX1" fmla="*/ 7811 w 0"/>
                <a:gd name="connsiteY1" fmla="*/ 0 h 63669"/>
                <a:gd name="connsiteX2" fmla="*/ 7811 w 0"/>
                <a:gd name="connsiteY2" fmla="*/ 75729 h 63669"/>
                <a:gd name="connsiteX3" fmla="*/ 0 w 0"/>
                <a:gd name="connsiteY3" fmla="*/ 75729 h 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63669">
                  <a:moveTo>
                    <a:pt x="0" y="0"/>
                  </a:moveTo>
                  <a:lnTo>
                    <a:pt x="7811" y="0"/>
                  </a:lnTo>
                  <a:lnTo>
                    <a:pt x="7811" y="75729"/>
                  </a:lnTo>
                  <a:lnTo>
                    <a:pt x="0" y="75729"/>
                  </a:lnTo>
                  <a:close/>
                </a:path>
              </a:pathLst>
            </a:custGeom>
            <a:solidFill>
              <a:srgbClr val="21212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4" name="자유형: 도형 2543">
              <a:extLst>
                <a:ext uri="{FF2B5EF4-FFF2-40B4-BE49-F238E27FC236}">
                  <a16:creationId xmlns:a16="http://schemas.microsoft.com/office/drawing/2014/main" id="{EA0F81AE-50D7-432B-9891-69E82C783634}"/>
                </a:ext>
              </a:extLst>
            </p:cNvPr>
            <p:cNvSpPr/>
            <p:nvPr/>
          </p:nvSpPr>
          <p:spPr>
            <a:xfrm>
              <a:off x="7608251" y="5844360"/>
              <a:ext cx="571500" cy="458422"/>
            </a:xfrm>
            <a:custGeom>
              <a:avLst/>
              <a:gdLst>
                <a:gd name="connsiteX0" fmla="*/ 0 w 571500"/>
                <a:gd name="connsiteY0" fmla="*/ 0 h 458422"/>
                <a:gd name="connsiteX1" fmla="*/ 573824 w 571500"/>
                <a:gd name="connsiteY1" fmla="*/ 0 h 458422"/>
                <a:gd name="connsiteX2" fmla="*/ 573824 w 571500"/>
                <a:gd name="connsiteY2" fmla="*/ 462702 h 458422"/>
                <a:gd name="connsiteX3" fmla="*/ 0 w 571500"/>
                <a:gd name="connsiteY3" fmla="*/ 462702 h 45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458422">
                  <a:moveTo>
                    <a:pt x="0" y="0"/>
                  </a:moveTo>
                  <a:lnTo>
                    <a:pt x="573824" y="0"/>
                  </a:lnTo>
                  <a:lnTo>
                    <a:pt x="573824" y="462702"/>
                  </a:lnTo>
                  <a:lnTo>
                    <a:pt x="0" y="462702"/>
                  </a:ln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8" name="자유형: 도형 2557">
              <a:extLst>
                <a:ext uri="{FF2B5EF4-FFF2-40B4-BE49-F238E27FC236}">
                  <a16:creationId xmlns:a16="http://schemas.microsoft.com/office/drawing/2014/main" id="{20AF0F3D-09A5-4562-A0B1-F1AC55409AE4}"/>
                </a:ext>
              </a:extLst>
            </p:cNvPr>
            <p:cNvSpPr/>
            <p:nvPr/>
          </p:nvSpPr>
          <p:spPr>
            <a:xfrm>
              <a:off x="8076030" y="5958925"/>
              <a:ext cx="114300" cy="38202"/>
            </a:xfrm>
            <a:custGeom>
              <a:avLst/>
              <a:gdLst>
                <a:gd name="connsiteX0" fmla="*/ 107264 w 114300"/>
                <a:gd name="connsiteY0" fmla="*/ 0 h 38201"/>
                <a:gd name="connsiteX1" fmla="*/ 114884 w 114300"/>
                <a:gd name="connsiteY1" fmla="*/ 7691 h 38201"/>
                <a:gd name="connsiteX2" fmla="*/ 114884 w 114300"/>
                <a:gd name="connsiteY2" fmla="*/ 35642 h 38201"/>
                <a:gd name="connsiteX3" fmla="*/ 107264 w 114300"/>
                <a:gd name="connsiteY3" fmla="*/ 43334 h 38201"/>
                <a:gd name="connsiteX4" fmla="*/ 7645 w 114300"/>
                <a:gd name="connsiteY4" fmla="*/ 43334 h 38201"/>
                <a:gd name="connsiteX5" fmla="*/ 0 w 114300"/>
                <a:gd name="connsiteY5" fmla="*/ 35642 h 38201"/>
                <a:gd name="connsiteX6" fmla="*/ 0 w 114300"/>
                <a:gd name="connsiteY6" fmla="*/ 7691 h 38201"/>
                <a:gd name="connsiteX7" fmla="*/ 7645 w 114300"/>
                <a:gd name="connsiteY7" fmla="*/ 0 h 38201"/>
                <a:gd name="connsiteX8" fmla="*/ 107264 w 114300"/>
                <a:gd name="connsiteY8" fmla="*/ 0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38201">
                  <a:moveTo>
                    <a:pt x="107264" y="0"/>
                  </a:moveTo>
                  <a:cubicBezTo>
                    <a:pt x="111379" y="0"/>
                    <a:pt x="114884" y="3438"/>
                    <a:pt x="114884" y="7691"/>
                  </a:cubicBezTo>
                  <a:lnTo>
                    <a:pt x="114884" y="35642"/>
                  </a:lnTo>
                  <a:cubicBezTo>
                    <a:pt x="114884" y="39870"/>
                    <a:pt x="111442" y="43334"/>
                    <a:pt x="107264" y="43334"/>
                  </a:cubicBezTo>
                  <a:lnTo>
                    <a:pt x="7645" y="43334"/>
                  </a:lnTo>
                  <a:cubicBezTo>
                    <a:pt x="3454" y="43334"/>
                    <a:pt x="0" y="39883"/>
                    <a:pt x="0" y="35642"/>
                  </a:cubicBezTo>
                  <a:lnTo>
                    <a:pt x="0" y="7691"/>
                  </a:lnTo>
                  <a:cubicBezTo>
                    <a:pt x="0" y="3438"/>
                    <a:pt x="3429" y="0"/>
                    <a:pt x="7645" y="0"/>
                  </a:cubicBezTo>
                  <a:lnTo>
                    <a:pt x="107264" y="0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6" name="자유형: 도형 2605">
              <a:extLst>
                <a:ext uri="{FF2B5EF4-FFF2-40B4-BE49-F238E27FC236}">
                  <a16:creationId xmlns:a16="http://schemas.microsoft.com/office/drawing/2014/main" id="{B2010B0A-DECC-4C3A-A6DC-A7B98B3F5EAC}"/>
                </a:ext>
              </a:extLst>
            </p:cNvPr>
            <p:cNvSpPr/>
            <p:nvPr/>
          </p:nvSpPr>
          <p:spPr>
            <a:xfrm>
              <a:off x="8076030" y="6149260"/>
              <a:ext cx="114300" cy="38202"/>
            </a:xfrm>
            <a:custGeom>
              <a:avLst/>
              <a:gdLst>
                <a:gd name="connsiteX0" fmla="*/ 107264 w 114300"/>
                <a:gd name="connsiteY0" fmla="*/ 0 h 38201"/>
                <a:gd name="connsiteX1" fmla="*/ 114884 w 114300"/>
                <a:gd name="connsiteY1" fmla="*/ 7691 h 38201"/>
                <a:gd name="connsiteX2" fmla="*/ 114884 w 114300"/>
                <a:gd name="connsiteY2" fmla="*/ 35668 h 38201"/>
                <a:gd name="connsiteX3" fmla="*/ 107264 w 114300"/>
                <a:gd name="connsiteY3" fmla="*/ 43359 h 38201"/>
                <a:gd name="connsiteX4" fmla="*/ 7645 w 114300"/>
                <a:gd name="connsiteY4" fmla="*/ 43359 h 38201"/>
                <a:gd name="connsiteX5" fmla="*/ 0 w 114300"/>
                <a:gd name="connsiteY5" fmla="*/ 35668 h 38201"/>
                <a:gd name="connsiteX6" fmla="*/ 0 w 114300"/>
                <a:gd name="connsiteY6" fmla="*/ 7691 h 38201"/>
                <a:gd name="connsiteX7" fmla="*/ 7645 w 114300"/>
                <a:gd name="connsiteY7" fmla="*/ 0 h 38201"/>
                <a:gd name="connsiteX8" fmla="*/ 107264 w 114300"/>
                <a:gd name="connsiteY8" fmla="*/ 0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38201">
                  <a:moveTo>
                    <a:pt x="107264" y="0"/>
                  </a:moveTo>
                  <a:cubicBezTo>
                    <a:pt x="111379" y="0"/>
                    <a:pt x="114884" y="3464"/>
                    <a:pt x="114884" y="7691"/>
                  </a:cubicBezTo>
                  <a:lnTo>
                    <a:pt x="114884" y="35668"/>
                  </a:lnTo>
                  <a:cubicBezTo>
                    <a:pt x="114884" y="39895"/>
                    <a:pt x="111442" y="43359"/>
                    <a:pt x="107264" y="43359"/>
                  </a:cubicBezTo>
                  <a:lnTo>
                    <a:pt x="7645" y="43359"/>
                  </a:lnTo>
                  <a:cubicBezTo>
                    <a:pt x="3454" y="43359"/>
                    <a:pt x="0" y="39908"/>
                    <a:pt x="0" y="35668"/>
                  </a:cubicBezTo>
                  <a:lnTo>
                    <a:pt x="0" y="7691"/>
                  </a:lnTo>
                  <a:cubicBezTo>
                    <a:pt x="0" y="3464"/>
                    <a:pt x="3429" y="0"/>
                    <a:pt x="7645" y="0"/>
                  </a:cubicBezTo>
                  <a:lnTo>
                    <a:pt x="107264" y="0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7" name="자유형: 도형 2606">
              <a:extLst>
                <a:ext uri="{FF2B5EF4-FFF2-40B4-BE49-F238E27FC236}">
                  <a16:creationId xmlns:a16="http://schemas.microsoft.com/office/drawing/2014/main" id="{85076936-E718-4B46-9539-48372B61CCC6}"/>
                </a:ext>
              </a:extLst>
            </p:cNvPr>
            <p:cNvSpPr/>
            <p:nvPr/>
          </p:nvSpPr>
          <p:spPr>
            <a:xfrm>
              <a:off x="8076056" y="5958925"/>
              <a:ext cx="12700" cy="38202"/>
            </a:xfrm>
            <a:custGeom>
              <a:avLst/>
              <a:gdLst>
                <a:gd name="connsiteX0" fmla="*/ 7620 w 12700"/>
                <a:gd name="connsiteY0" fmla="*/ 0 h 38201"/>
                <a:gd name="connsiteX1" fmla="*/ 19977 w 12700"/>
                <a:gd name="connsiteY1" fmla="*/ 0 h 38201"/>
                <a:gd name="connsiteX2" fmla="*/ 19977 w 12700"/>
                <a:gd name="connsiteY2" fmla="*/ 43308 h 38201"/>
                <a:gd name="connsiteX3" fmla="*/ 7620 w 12700"/>
                <a:gd name="connsiteY3" fmla="*/ 43308 h 38201"/>
                <a:gd name="connsiteX4" fmla="*/ 0 w 12700"/>
                <a:gd name="connsiteY4" fmla="*/ 35617 h 38201"/>
                <a:gd name="connsiteX5" fmla="*/ 0 w 12700"/>
                <a:gd name="connsiteY5" fmla="*/ 7641 h 38201"/>
                <a:gd name="connsiteX6" fmla="*/ 7620 w 12700"/>
                <a:gd name="connsiteY6" fmla="*/ 0 h 38201"/>
                <a:gd name="connsiteX7" fmla="*/ 7620 w 12700"/>
                <a:gd name="connsiteY7" fmla="*/ 0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00" h="38201">
                  <a:moveTo>
                    <a:pt x="7620" y="0"/>
                  </a:moveTo>
                  <a:lnTo>
                    <a:pt x="19977" y="0"/>
                  </a:lnTo>
                  <a:lnTo>
                    <a:pt x="19977" y="43308"/>
                  </a:lnTo>
                  <a:lnTo>
                    <a:pt x="7620" y="43308"/>
                  </a:lnTo>
                  <a:cubicBezTo>
                    <a:pt x="3454" y="43308"/>
                    <a:pt x="0" y="39845"/>
                    <a:pt x="0" y="35617"/>
                  </a:cubicBezTo>
                  <a:lnTo>
                    <a:pt x="0" y="7641"/>
                  </a:lnTo>
                  <a:cubicBezTo>
                    <a:pt x="13" y="3400"/>
                    <a:pt x="3429" y="0"/>
                    <a:pt x="7620" y="0"/>
                  </a:cubicBezTo>
                  <a:lnTo>
                    <a:pt x="7620" y="0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8" name="자유형: 도형 2607">
              <a:extLst>
                <a:ext uri="{FF2B5EF4-FFF2-40B4-BE49-F238E27FC236}">
                  <a16:creationId xmlns:a16="http://schemas.microsoft.com/office/drawing/2014/main" id="{0DDAA0B2-0E13-468B-8188-6E9E8C9E5ABC}"/>
                </a:ext>
              </a:extLst>
            </p:cNvPr>
            <p:cNvSpPr/>
            <p:nvPr/>
          </p:nvSpPr>
          <p:spPr>
            <a:xfrm>
              <a:off x="8076005" y="6149221"/>
              <a:ext cx="12700" cy="38202"/>
            </a:xfrm>
            <a:custGeom>
              <a:avLst/>
              <a:gdLst>
                <a:gd name="connsiteX0" fmla="*/ 20028 w 12700"/>
                <a:gd name="connsiteY0" fmla="*/ 38 h 38201"/>
                <a:gd name="connsiteX1" fmla="*/ 20028 w 12700"/>
                <a:gd name="connsiteY1" fmla="*/ 43346 h 38201"/>
                <a:gd name="connsiteX2" fmla="*/ 7645 w 12700"/>
                <a:gd name="connsiteY2" fmla="*/ 43346 h 38201"/>
                <a:gd name="connsiteX3" fmla="*/ 0 w 12700"/>
                <a:gd name="connsiteY3" fmla="*/ 35668 h 38201"/>
                <a:gd name="connsiteX4" fmla="*/ 0 w 12700"/>
                <a:gd name="connsiteY4" fmla="*/ 7691 h 38201"/>
                <a:gd name="connsiteX5" fmla="*/ 7645 w 12700"/>
                <a:gd name="connsiteY5" fmla="*/ 0 h 38201"/>
                <a:gd name="connsiteX6" fmla="*/ 20028 w 12700"/>
                <a:gd name="connsiteY6" fmla="*/ 0 h 38201"/>
                <a:gd name="connsiteX7" fmla="*/ 20028 w 12700"/>
                <a:gd name="connsiteY7" fmla="*/ 3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00" h="38201">
                  <a:moveTo>
                    <a:pt x="20028" y="38"/>
                  </a:moveTo>
                  <a:lnTo>
                    <a:pt x="20028" y="43346"/>
                  </a:lnTo>
                  <a:lnTo>
                    <a:pt x="7645" y="43346"/>
                  </a:lnTo>
                  <a:cubicBezTo>
                    <a:pt x="3480" y="43346"/>
                    <a:pt x="0" y="39883"/>
                    <a:pt x="0" y="35668"/>
                  </a:cubicBezTo>
                  <a:lnTo>
                    <a:pt x="0" y="7691"/>
                  </a:lnTo>
                  <a:cubicBezTo>
                    <a:pt x="0" y="3464"/>
                    <a:pt x="3442" y="0"/>
                    <a:pt x="7645" y="0"/>
                  </a:cubicBezTo>
                  <a:lnTo>
                    <a:pt x="20028" y="0"/>
                  </a:lnTo>
                  <a:lnTo>
                    <a:pt x="20028" y="38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9" name="자유형: 도형 2608">
              <a:extLst>
                <a:ext uri="{FF2B5EF4-FFF2-40B4-BE49-F238E27FC236}">
                  <a16:creationId xmlns:a16="http://schemas.microsoft.com/office/drawing/2014/main" id="{8E7A1C87-9B51-4582-813D-490A6F181898}"/>
                </a:ext>
              </a:extLst>
            </p:cNvPr>
            <p:cNvSpPr/>
            <p:nvPr/>
          </p:nvSpPr>
          <p:spPr>
            <a:xfrm>
              <a:off x="8094001" y="5958925"/>
              <a:ext cx="38100" cy="38202"/>
            </a:xfrm>
            <a:custGeom>
              <a:avLst/>
              <a:gdLst>
                <a:gd name="connsiteX0" fmla="*/ 0 w 38100"/>
                <a:gd name="connsiteY0" fmla="*/ 0 h 38201"/>
                <a:gd name="connsiteX1" fmla="*/ 42837 w 38100"/>
                <a:gd name="connsiteY1" fmla="*/ 0 h 38201"/>
                <a:gd name="connsiteX2" fmla="*/ 42837 w 38100"/>
                <a:gd name="connsiteY2" fmla="*/ 43308 h 38201"/>
                <a:gd name="connsiteX3" fmla="*/ 0 w 38100"/>
                <a:gd name="connsiteY3" fmla="*/ 4330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201">
                  <a:moveTo>
                    <a:pt x="0" y="0"/>
                  </a:moveTo>
                  <a:lnTo>
                    <a:pt x="42837" y="0"/>
                  </a:lnTo>
                  <a:lnTo>
                    <a:pt x="42837" y="43308"/>
                  </a:lnTo>
                  <a:lnTo>
                    <a:pt x="0" y="4330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0" name="자유형: 도형 2609">
              <a:extLst>
                <a:ext uri="{FF2B5EF4-FFF2-40B4-BE49-F238E27FC236}">
                  <a16:creationId xmlns:a16="http://schemas.microsoft.com/office/drawing/2014/main" id="{C02C5258-05F6-4ADB-8BB1-39909F71A530}"/>
                </a:ext>
              </a:extLst>
            </p:cNvPr>
            <p:cNvSpPr/>
            <p:nvPr/>
          </p:nvSpPr>
          <p:spPr>
            <a:xfrm>
              <a:off x="8094001" y="6149259"/>
              <a:ext cx="38100" cy="38202"/>
            </a:xfrm>
            <a:custGeom>
              <a:avLst/>
              <a:gdLst>
                <a:gd name="connsiteX0" fmla="*/ 0 w 38100"/>
                <a:gd name="connsiteY0" fmla="*/ 0 h 38201"/>
                <a:gd name="connsiteX1" fmla="*/ 42837 w 38100"/>
                <a:gd name="connsiteY1" fmla="*/ 0 h 38201"/>
                <a:gd name="connsiteX2" fmla="*/ 42837 w 38100"/>
                <a:gd name="connsiteY2" fmla="*/ 43308 h 38201"/>
                <a:gd name="connsiteX3" fmla="*/ 0 w 38100"/>
                <a:gd name="connsiteY3" fmla="*/ 4330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201">
                  <a:moveTo>
                    <a:pt x="0" y="0"/>
                  </a:moveTo>
                  <a:lnTo>
                    <a:pt x="42837" y="0"/>
                  </a:lnTo>
                  <a:lnTo>
                    <a:pt x="42837" y="43308"/>
                  </a:lnTo>
                  <a:lnTo>
                    <a:pt x="0" y="4330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32" name="자유형: 도형 2631">
              <a:extLst>
                <a:ext uri="{FF2B5EF4-FFF2-40B4-BE49-F238E27FC236}">
                  <a16:creationId xmlns:a16="http://schemas.microsoft.com/office/drawing/2014/main" id="{148B19BE-3338-4B02-838E-F6735DC20FDC}"/>
                </a:ext>
              </a:extLst>
            </p:cNvPr>
            <p:cNvSpPr/>
            <p:nvPr/>
          </p:nvSpPr>
          <p:spPr>
            <a:xfrm>
              <a:off x="8121039" y="5958925"/>
              <a:ext cx="38100" cy="38202"/>
            </a:xfrm>
            <a:custGeom>
              <a:avLst/>
              <a:gdLst>
                <a:gd name="connsiteX0" fmla="*/ 0 w 38100"/>
                <a:gd name="connsiteY0" fmla="*/ 0 h 38201"/>
                <a:gd name="connsiteX1" fmla="*/ 40856 w 38100"/>
                <a:gd name="connsiteY1" fmla="*/ 0 h 38201"/>
                <a:gd name="connsiteX2" fmla="*/ 40856 w 38100"/>
                <a:gd name="connsiteY2" fmla="*/ 43308 h 38201"/>
                <a:gd name="connsiteX3" fmla="*/ 0 w 38100"/>
                <a:gd name="connsiteY3" fmla="*/ 4330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201">
                  <a:moveTo>
                    <a:pt x="0" y="0"/>
                  </a:moveTo>
                  <a:lnTo>
                    <a:pt x="40856" y="0"/>
                  </a:lnTo>
                  <a:lnTo>
                    <a:pt x="40856" y="43308"/>
                  </a:lnTo>
                  <a:lnTo>
                    <a:pt x="0" y="43308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2" name="자유형: 도형 2651">
              <a:extLst>
                <a:ext uri="{FF2B5EF4-FFF2-40B4-BE49-F238E27FC236}">
                  <a16:creationId xmlns:a16="http://schemas.microsoft.com/office/drawing/2014/main" id="{FEF25E1A-2166-4ED2-A119-A93A4A358925}"/>
                </a:ext>
              </a:extLst>
            </p:cNvPr>
            <p:cNvSpPr/>
            <p:nvPr/>
          </p:nvSpPr>
          <p:spPr>
            <a:xfrm>
              <a:off x="8121039" y="6149259"/>
              <a:ext cx="38100" cy="38202"/>
            </a:xfrm>
            <a:custGeom>
              <a:avLst/>
              <a:gdLst>
                <a:gd name="connsiteX0" fmla="*/ 0 w 38100"/>
                <a:gd name="connsiteY0" fmla="*/ 0 h 38201"/>
                <a:gd name="connsiteX1" fmla="*/ 40856 w 38100"/>
                <a:gd name="connsiteY1" fmla="*/ 0 h 38201"/>
                <a:gd name="connsiteX2" fmla="*/ 40856 w 38100"/>
                <a:gd name="connsiteY2" fmla="*/ 43308 h 38201"/>
                <a:gd name="connsiteX3" fmla="*/ 0 w 38100"/>
                <a:gd name="connsiteY3" fmla="*/ 4330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201">
                  <a:moveTo>
                    <a:pt x="0" y="0"/>
                  </a:moveTo>
                  <a:lnTo>
                    <a:pt x="40856" y="0"/>
                  </a:lnTo>
                  <a:lnTo>
                    <a:pt x="40856" y="43308"/>
                  </a:lnTo>
                  <a:lnTo>
                    <a:pt x="0" y="43308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3" name="자유형: 도형 2652">
              <a:extLst>
                <a:ext uri="{FF2B5EF4-FFF2-40B4-BE49-F238E27FC236}">
                  <a16:creationId xmlns:a16="http://schemas.microsoft.com/office/drawing/2014/main" id="{B743031C-EF58-44EF-90EE-EB9E3CE299C2}"/>
                </a:ext>
              </a:extLst>
            </p:cNvPr>
            <p:cNvSpPr/>
            <p:nvPr/>
          </p:nvSpPr>
          <p:spPr>
            <a:xfrm>
              <a:off x="8139810" y="5958925"/>
              <a:ext cx="12700" cy="38202"/>
            </a:xfrm>
            <a:custGeom>
              <a:avLst/>
              <a:gdLst>
                <a:gd name="connsiteX0" fmla="*/ 0 w 12700"/>
                <a:gd name="connsiteY0" fmla="*/ 0 h 38201"/>
                <a:gd name="connsiteX1" fmla="*/ 15507 w 12700"/>
                <a:gd name="connsiteY1" fmla="*/ 0 h 38201"/>
                <a:gd name="connsiteX2" fmla="*/ 15507 w 12700"/>
                <a:gd name="connsiteY2" fmla="*/ 43308 h 38201"/>
                <a:gd name="connsiteX3" fmla="*/ 0 w 12700"/>
                <a:gd name="connsiteY3" fmla="*/ 4330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38201">
                  <a:moveTo>
                    <a:pt x="0" y="0"/>
                  </a:moveTo>
                  <a:lnTo>
                    <a:pt x="15507" y="0"/>
                  </a:lnTo>
                  <a:lnTo>
                    <a:pt x="15507" y="43308"/>
                  </a:lnTo>
                  <a:lnTo>
                    <a:pt x="0" y="43308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4" name="자유형: 도형 2653">
              <a:extLst>
                <a:ext uri="{FF2B5EF4-FFF2-40B4-BE49-F238E27FC236}">
                  <a16:creationId xmlns:a16="http://schemas.microsoft.com/office/drawing/2014/main" id="{1F67A219-8181-4748-BCC6-DB2F6AF87EB9}"/>
                </a:ext>
              </a:extLst>
            </p:cNvPr>
            <p:cNvSpPr/>
            <p:nvPr/>
          </p:nvSpPr>
          <p:spPr>
            <a:xfrm>
              <a:off x="8139810" y="6149259"/>
              <a:ext cx="12700" cy="38202"/>
            </a:xfrm>
            <a:custGeom>
              <a:avLst/>
              <a:gdLst>
                <a:gd name="connsiteX0" fmla="*/ 0 w 12700"/>
                <a:gd name="connsiteY0" fmla="*/ 0 h 38201"/>
                <a:gd name="connsiteX1" fmla="*/ 15507 w 12700"/>
                <a:gd name="connsiteY1" fmla="*/ 0 h 38201"/>
                <a:gd name="connsiteX2" fmla="*/ 15507 w 12700"/>
                <a:gd name="connsiteY2" fmla="*/ 43308 h 38201"/>
                <a:gd name="connsiteX3" fmla="*/ 0 w 12700"/>
                <a:gd name="connsiteY3" fmla="*/ 4330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38201">
                  <a:moveTo>
                    <a:pt x="0" y="0"/>
                  </a:moveTo>
                  <a:lnTo>
                    <a:pt x="15507" y="0"/>
                  </a:lnTo>
                  <a:lnTo>
                    <a:pt x="15507" y="43308"/>
                  </a:lnTo>
                  <a:lnTo>
                    <a:pt x="0" y="43308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6" name="자유형: 도형 2655">
              <a:extLst>
                <a:ext uri="{FF2B5EF4-FFF2-40B4-BE49-F238E27FC236}">
                  <a16:creationId xmlns:a16="http://schemas.microsoft.com/office/drawing/2014/main" id="{10D98E6F-1D60-42D3-AAEF-510FEB712A62}"/>
                </a:ext>
              </a:extLst>
            </p:cNvPr>
            <p:cNvSpPr/>
            <p:nvPr/>
          </p:nvSpPr>
          <p:spPr>
            <a:xfrm>
              <a:off x="8092388" y="5958925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3302 w 0"/>
                <a:gd name="connsiteY1" fmla="*/ 0 h 38201"/>
                <a:gd name="connsiteX2" fmla="*/ 3302 w 0"/>
                <a:gd name="connsiteY2" fmla="*/ 43308 h 38201"/>
                <a:gd name="connsiteX3" fmla="*/ 0 w 0"/>
                <a:gd name="connsiteY3" fmla="*/ 43308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3302" y="0"/>
                  </a:lnTo>
                  <a:lnTo>
                    <a:pt x="3302" y="43308"/>
                  </a:lnTo>
                  <a:lnTo>
                    <a:pt x="0" y="43308"/>
                  </a:ln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7" name="자유형: 도형 2656">
              <a:extLst>
                <a:ext uri="{FF2B5EF4-FFF2-40B4-BE49-F238E27FC236}">
                  <a16:creationId xmlns:a16="http://schemas.microsoft.com/office/drawing/2014/main" id="{228A4E9F-1DCA-4875-BA6D-9A7C6AC0CE46}"/>
                </a:ext>
              </a:extLst>
            </p:cNvPr>
            <p:cNvSpPr/>
            <p:nvPr/>
          </p:nvSpPr>
          <p:spPr>
            <a:xfrm>
              <a:off x="8086609" y="5958938"/>
              <a:ext cx="12700" cy="38202"/>
            </a:xfrm>
            <a:custGeom>
              <a:avLst/>
              <a:gdLst>
                <a:gd name="connsiteX0" fmla="*/ 0 w 0"/>
                <a:gd name="connsiteY0" fmla="*/ 0 h 38201"/>
                <a:gd name="connsiteX1" fmla="*/ 5156 w 0"/>
                <a:gd name="connsiteY1" fmla="*/ 0 h 38201"/>
                <a:gd name="connsiteX2" fmla="*/ 5156 w 0"/>
                <a:gd name="connsiteY2" fmla="*/ 43347 h 38201"/>
                <a:gd name="connsiteX3" fmla="*/ 0 w 0"/>
                <a:gd name="connsiteY3" fmla="*/ 43347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0" y="0"/>
                  </a:moveTo>
                  <a:lnTo>
                    <a:pt x="5156" y="0"/>
                  </a:lnTo>
                  <a:lnTo>
                    <a:pt x="5156" y="43347"/>
                  </a:lnTo>
                  <a:lnTo>
                    <a:pt x="0" y="43347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8" name="자유형: 도형 2657">
              <a:extLst>
                <a:ext uri="{FF2B5EF4-FFF2-40B4-BE49-F238E27FC236}">
                  <a16:creationId xmlns:a16="http://schemas.microsoft.com/office/drawing/2014/main" id="{8A6861AF-BF56-4C2C-8A55-1C6979642426}"/>
                </a:ext>
              </a:extLst>
            </p:cNvPr>
            <p:cNvSpPr/>
            <p:nvPr/>
          </p:nvSpPr>
          <p:spPr>
            <a:xfrm>
              <a:off x="7539709" y="5844115"/>
              <a:ext cx="635000" cy="458422"/>
            </a:xfrm>
            <a:custGeom>
              <a:avLst/>
              <a:gdLst>
                <a:gd name="connsiteX0" fmla="*/ 532359 w 635000"/>
                <a:gd name="connsiteY0" fmla="*/ 462995 h 458422"/>
                <a:gd name="connsiteX1" fmla="*/ 532359 w 635000"/>
                <a:gd name="connsiteY1" fmla="*/ 460129 h 458422"/>
                <a:gd name="connsiteX2" fmla="*/ 642340 w 635000"/>
                <a:gd name="connsiteY2" fmla="*/ 460129 h 458422"/>
                <a:gd name="connsiteX3" fmla="*/ 642340 w 635000"/>
                <a:gd name="connsiteY3" fmla="*/ 455558 h 458422"/>
                <a:gd name="connsiteX4" fmla="*/ 642340 w 635000"/>
                <a:gd name="connsiteY4" fmla="*/ 364357 h 458422"/>
                <a:gd name="connsiteX5" fmla="*/ 642340 w 635000"/>
                <a:gd name="connsiteY5" fmla="*/ 356742 h 458422"/>
                <a:gd name="connsiteX6" fmla="*/ 634746 w 635000"/>
                <a:gd name="connsiteY6" fmla="*/ 356220 h 458422"/>
                <a:gd name="connsiteX7" fmla="*/ 634746 w 635000"/>
                <a:gd name="connsiteY7" fmla="*/ 356220 h 458422"/>
                <a:gd name="connsiteX8" fmla="*/ 580949 w 635000"/>
                <a:gd name="connsiteY8" fmla="*/ 352566 h 458422"/>
                <a:gd name="connsiteX9" fmla="*/ 527177 w 635000"/>
                <a:gd name="connsiteY9" fmla="*/ 348885 h 458422"/>
                <a:gd name="connsiteX10" fmla="*/ 519582 w 635000"/>
                <a:gd name="connsiteY10" fmla="*/ 340723 h 458422"/>
                <a:gd name="connsiteX11" fmla="*/ 519582 w 635000"/>
                <a:gd name="connsiteY11" fmla="*/ 312925 h 458422"/>
                <a:gd name="connsiteX12" fmla="*/ 527177 w 635000"/>
                <a:gd name="connsiteY12" fmla="*/ 304724 h 458422"/>
                <a:gd name="connsiteX13" fmla="*/ 580949 w 635000"/>
                <a:gd name="connsiteY13" fmla="*/ 301044 h 458422"/>
                <a:gd name="connsiteX14" fmla="*/ 634746 w 635000"/>
                <a:gd name="connsiteY14" fmla="*/ 297364 h 458422"/>
                <a:gd name="connsiteX15" fmla="*/ 634746 w 635000"/>
                <a:gd name="connsiteY15" fmla="*/ 297364 h 458422"/>
                <a:gd name="connsiteX16" fmla="*/ 642340 w 635000"/>
                <a:gd name="connsiteY16" fmla="*/ 296842 h 458422"/>
                <a:gd name="connsiteX17" fmla="*/ 642340 w 635000"/>
                <a:gd name="connsiteY17" fmla="*/ 289176 h 458422"/>
                <a:gd name="connsiteX18" fmla="*/ 642340 w 635000"/>
                <a:gd name="connsiteY18" fmla="*/ 173768 h 458422"/>
                <a:gd name="connsiteX19" fmla="*/ 642340 w 635000"/>
                <a:gd name="connsiteY19" fmla="*/ 166127 h 458422"/>
                <a:gd name="connsiteX20" fmla="*/ 634746 w 635000"/>
                <a:gd name="connsiteY20" fmla="*/ 165580 h 458422"/>
                <a:gd name="connsiteX21" fmla="*/ 634746 w 635000"/>
                <a:gd name="connsiteY21" fmla="*/ 165580 h 458422"/>
                <a:gd name="connsiteX22" fmla="*/ 580949 w 635000"/>
                <a:gd name="connsiteY22" fmla="*/ 162078 h 458422"/>
                <a:gd name="connsiteX23" fmla="*/ 527177 w 635000"/>
                <a:gd name="connsiteY23" fmla="*/ 158500 h 458422"/>
                <a:gd name="connsiteX24" fmla="*/ 519582 w 635000"/>
                <a:gd name="connsiteY24" fmla="*/ 150388 h 458422"/>
                <a:gd name="connsiteX25" fmla="*/ 519582 w 635000"/>
                <a:gd name="connsiteY25" fmla="*/ 122208 h 458422"/>
                <a:gd name="connsiteX26" fmla="*/ 527177 w 635000"/>
                <a:gd name="connsiteY26" fmla="*/ 113982 h 458422"/>
                <a:gd name="connsiteX27" fmla="*/ 580949 w 635000"/>
                <a:gd name="connsiteY27" fmla="*/ 110505 h 458422"/>
                <a:gd name="connsiteX28" fmla="*/ 634746 w 635000"/>
                <a:gd name="connsiteY28" fmla="*/ 106953 h 458422"/>
                <a:gd name="connsiteX29" fmla="*/ 642340 w 635000"/>
                <a:gd name="connsiteY29" fmla="*/ 106469 h 458422"/>
                <a:gd name="connsiteX30" fmla="*/ 642340 w 635000"/>
                <a:gd name="connsiteY30" fmla="*/ 98816 h 458422"/>
                <a:gd name="connsiteX31" fmla="*/ 642340 w 635000"/>
                <a:gd name="connsiteY31" fmla="*/ 7615 h 458422"/>
                <a:gd name="connsiteX32" fmla="*/ 642340 w 635000"/>
                <a:gd name="connsiteY32" fmla="*/ 3005 h 458422"/>
                <a:gd name="connsiteX33" fmla="*/ 532359 w 635000"/>
                <a:gd name="connsiteY33" fmla="*/ 3005 h 458422"/>
                <a:gd name="connsiteX34" fmla="*/ 532359 w 635000"/>
                <a:gd name="connsiteY34" fmla="*/ 0 h 458422"/>
                <a:gd name="connsiteX35" fmla="*/ 7671 w 635000"/>
                <a:gd name="connsiteY35" fmla="*/ 0 h 458422"/>
                <a:gd name="connsiteX36" fmla="*/ 0 w 635000"/>
                <a:gd name="connsiteY36" fmla="*/ 0 h 458422"/>
                <a:gd name="connsiteX37" fmla="*/ 0 w 635000"/>
                <a:gd name="connsiteY37" fmla="*/ 7653 h 458422"/>
                <a:gd name="connsiteX38" fmla="*/ 0 w 635000"/>
                <a:gd name="connsiteY38" fmla="*/ 455202 h 458422"/>
                <a:gd name="connsiteX39" fmla="*/ 0 w 635000"/>
                <a:gd name="connsiteY39" fmla="*/ 462881 h 458422"/>
                <a:gd name="connsiteX40" fmla="*/ 7671 w 635000"/>
                <a:gd name="connsiteY40" fmla="*/ 462881 h 458422"/>
                <a:gd name="connsiteX41" fmla="*/ 532359 w 635000"/>
                <a:gd name="connsiteY41" fmla="*/ 462881 h 458422"/>
                <a:gd name="connsiteX42" fmla="*/ 532359 w 635000"/>
                <a:gd name="connsiteY42" fmla="*/ 462995 h 458422"/>
                <a:gd name="connsiteX43" fmla="*/ 532359 w 635000"/>
                <a:gd name="connsiteY43" fmla="*/ 462995 h 458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35000" h="458422">
                  <a:moveTo>
                    <a:pt x="532359" y="462995"/>
                  </a:moveTo>
                  <a:lnTo>
                    <a:pt x="532359" y="460129"/>
                  </a:lnTo>
                  <a:lnTo>
                    <a:pt x="642340" y="460129"/>
                  </a:lnTo>
                  <a:lnTo>
                    <a:pt x="642340" y="455558"/>
                  </a:lnTo>
                  <a:lnTo>
                    <a:pt x="642340" y="364357"/>
                  </a:lnTo>
                  <a:lnTo>
                    <a:pt x="642340" y="356742"/>
                  </a:lnTo>
                  <a:lnTo>
                    <a:pt x="634746" y="356220"/>
                  </a:lnTo>
                  <a:lnTo>
                    <a:pt x="634746" y="356220"/>
                  </a:lnTo>
                  <a:lnTo>
                    <a:pt x="580949" y="352566"/>
                  </a:lnTo>
                  <a:lnTo>
                    <a:pt x="527177" y="348885"/>
                  </a:lnTo>
                  <a:cubicBezTo>
                    <a:pt x="523011" y="348567"/>
                    <a:pt x="519582" y="344925"/>
                    <a:pt x="519582" y="340723"/>
                  </a:cubicBezTo>
                  <a:lnTo>
                    <a:pt x="519582" y="312925"/>
                  </a:lnTo>
                  <a:cubicBezTo>
                    <a:pt x="519582" y="308723"/>
                    <a:pt x="523011" y="305068"/>
                    <a:pt x="527177" y="304724"/>
                  </a:cubicBezTo>
                  <a:lnTo>
                    <a:pt x="580949" y="301044"/>
                  </a:lnTo>
                  <a:lnTo>
                    <a:pt x="634746" y="297364"/>
                  </a:lnTo>
                  <a:lnTo>
                    <a:pt x="634746" y="297364"/>
                  </a:lnTo>
                  <a:lnTo>
                    <a:pt x="642340" y="296842"/>
                  </a:lnTo>
                  <a:lnTo>
                    <a:pt x="642340" y="289176"/>
                  </a:lnTo>
                  <a:lnTo>
                    <a:pt x="642340" y="173768"/>
                  </a:lnTo>
                  <a:lnTo>
                    <a:pt x="642340" y="166127"/>
                  </a:lnTo>
                  <a:lnTo>
                    <a:pt x="634746" y="165580"/>
                  </a:lnTo>
                  <a:lnTo>
                    <a:pt x="634746" y="165580"/>
                  </a:lnTo>
                  <a:lnTo>
                    <a:pt x="580949" y="162078"/>
                  </a:lnTo>
                  <a:lnTo>
                    <a:pt x="527177" y="158500"/>
                  </a:lnTo>
                  <a:cubicBezTo>
                    <a:pt x="523037" y="158245"/>
                    <a:pt x="519582" y="154590"/>
                    <a:pt x="519582" y="150388"/>
                  </a:cubicBezTo>
                  <a:lnTo>
                    <a:pt x="519582" y="122208"/>
                  </a:lnTo>
                  <a:cubicBezTo>
                    <a:pt x="519582" y="117980"/>
                    <a:pt x="523024" y="114326"/>
                    <a:pt x="527177" y="113982"/>
                  </a:cubicBezTo>
                  <a:lnTo>
                    <a:pt x="580949" y="110505"/>
                  </a:lnTo>
                  <a:lnTo>
                    <a:pt x="634746" y="106953"/>
                  </a:lnTo>
                  <a:lnTo>
                    <a:pt x="642340" y="106469"/>
                  </a:lnTo>
                  <a:lnTo>
                    <a:pt x="642340" y="98816"/>
                  </a:lnTo>
                  <a:lnTo>
                    <a:pt x="642340" y="7615"/>
                  </a:lnTo>
                  <a:lnTo>
                    <a:pt x="642340" y="3005"/>
                  </a:lnTo>
                  <a:lnTo>
                    <a:pt x="532359" y="3005"/>
                  </a:lnTo>
                  <a:lnTo>
                    <a:pt x="532359" y="0"/>
                  </a:lnTo>
                  <a:lnTo>
                    <a:pt x="7671" y="0"/>
                  </a:lnTo>
                  <a:lnTo>
                    <a:pt x="0" y="0"/>
                  </a:lnTo>
                  <a:lnTo>
                    <a:pt x="0" y="7653"/>
                  </a:lnTo>
                  <a:lnTo>
                    <a:pt x="0" y="455202"/>
                  </a:lnTo>
                  <a:lnTo>
                    <a:pt x="0" y="462881"/>
                  </a:lnTo>
                  <a:lnTo>
                    <a:pt x="7671" y="462881"/>
                  </a:lnTo>
                  <a:lnTo>
                    <a:pt x="532359" y="462881"/>
                  </a:lnTo>
                  <a:lnTo>
                    <a:pt x="532359" y="462995"/>
                  </a:lnTo>
                  <a:lnTo>
                    <a:pt x="532359" y="462995"/>
                  </a:ln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59" name="자유형: 도형 2658">
              <a:extLst>
                <a:ext uri="{FF2B5EF4-FFF2-40B4-BE49-F238E27FC236}">
                  <a16:creationId xmlns:a16="http://schemas.microsoft.com/office/drawing/2014/main" id="{B7532139-85B0-47C4-BD92-460FF0DCBC58}"/>
                </a:ext>
              </a:extLst>
            </p:cNvPr>
            <p:cNvSpPr/>
            <p:nvPr/>
          </p:nvSpPr>
          <p:spPr>
            <a:xfrm>
              <a:off x="7539709" y="5844360"/>
              <a:ext cx="635000" cy="25468"/>
            </a:xfrm>
            <a:custGeom>
              <a:avLst/>
              <a:gdLst>
                <a:gd name="connsiteX0" fmla="*/ 0 w 635000"/>
                <a:gd name="connsiteY0" fmla="*/ 0 h 25467"/>
                <a:gd name="connsiteX1" fmla="*/ 642341 w 635000"/>
                <a:gd name="connsiteY1" fmla="*/ 0 h 25467"/>
                <a:gd name="connsiteX2" fmla="*/ 642341 w 635000"/>
                <a:gd name="connsiteY2" fmla="*/ 36788 h 25467"/>
                <a:gd name="connsiteX3" fmla="*/ 0 w 635000"/>
                <a:gd name="connsiteY3" fmla="*/ 36788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25467">
                  <a:moveTo>
                    <a:pt x="0" y="0"/>
                  </a:moveTo>
                  <a:lnTo>
                    <a:pt x="642341" y="0"/>
                  </a:lnTo>
                  <a:lnTo>
                    <a:pt x="642341" y="36788"/>
                  </a:lnTo>
                  <a:lnTo>
                    <a:pt x="0" y="36788"/>
                  </a:lnTo>
                  <a:close/>
                </a:path>
              </a:pathLst>
            </a:custGeom>
            <a:solidFill>
              <a:srgbClr val="E6E6E6">
                <a:alpha val="37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0" name="자유형: 도형 2659">
              <a:extLst>
                <a:ext uri="{FF2B5EF4-FFF2-40B4-BE49-F238E27FC236}">
                  <a16:creationId xmlns:a16="http://schemas.microsoft.com/office/drawing/2014/main" id="{A4C4F001-A90E-443A-948B-6D8517763D50}"/>
                </a:ext>
              </a:extLst>
            </p:cNvPr>
            <p:cNvSpPr/>
            <p:nvPr/>
          </p:nvSpPr>
          <p:spPr>
            <a:xfrm>
              <a:off x="7539709" y="6270398"/>
              <a:ext cx="635000" cy="25468"/>
            </a:xfrm>
            <a:custGeom>
              <a:avLst/>
              <a:gdLst>
                <a:gd name="connsiteX0" fmla="*/ 0 w 635000"/>
                <a:gd name="connsiteY0" fmla="*/ 0 h 25467"/>
                <a:gd name="connsiteX1" fmla="*/ 642341 w 635000"/>
                <a:gd name="connsiteY1" fmla="*/ 0 h 25467"/>
                <a:gd name="connsiteX2" fmla="*/ 642341 w 635000"/>
                <a:gd name="connsiteY2" fmla="*/ 36763 h 25467"/>
                <a:gd name="connsiteX3" fmla="*/ 0 w 635000"/>
                <a:gd name="connsiteY3" fmla="*/ 3676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000" h="25467">
                  <a:moveTo>
                    <a:pt x="0" y="0"/>
                  </a:moveTo>
                  <a:lnTo>
                    <a:pt x="642341" y="0"/>
                  </a:lnTo>
                  <a:lnTo>
                    <a:pt x="642341" y="36763"/>
                  </a:lnTo>
                  <a:lnTo>
                    <a:pt x="0" y="36763"/>
                  </a:lnTo>
                  <a:close/>
                </a:path>
              </a:pathLst>
            </a:custGeom>
            <a:solidFill>
              <a:srgbClr val="808080">
                <a:alpha val="37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2" name="자유형: 도형 2661">
              <a:extLst>
                <a:ext uri="{FF2B5EF4-FFF2-40B4-BE49-F238E27FC236}">
                  <a16:creationId xmlns:a16="http://schemas.microsoft.com/office/drawing/2014/main" id="{D1364B99-DE7E-4F80-A2C8-AC78CE9CBA6E}"/>
                </a:ext>
              </a:extLst>
            </p:cNvPr>
            <p:cNvSpPr/>
            <p:nvPr/>
          </p:nvSpPr>
          <p:spPr>
            <a:xfrm>
              <a:off x="8076068" y="5958874"/>
              <a:ext cx="101600" cy="12734"/>
            </a:xfrm>
            <a:custGeom>
              <a:avLst/>
              <a:gdLst>
                <a:gd name="connsiteX0" fmla="*/ 0 w 101600"/>
                <a:gd name="connsiteY0" fmla="*/ 21661 h 12733"/>
                <a:gd name="connsiteX1" fmla="*/ 0 w 101600"/>
                <a:gd name="connsiteY1" fmla="*/ 7691 h 12733"/>
                <a:gd name="connsiteX2" fmla="*/ 7658 w 101600"/>
                <a:gd name="connsiteY2" fmla="*/ 0 h 12733"/>
                <a:gd name="connsiteX3" fmla="*/ 106007 w 101600"/>
                <a:gd name="connsiteY3" fmla="*/ 0 h 12733"/>
                <a:gd name="connsiteX4" fmla="*/ 106007 w 101600"/>
                <a:gd name="connsiteY4" fmla="*/ 21610 h 12733"/>
                <a:gd name="connsiteX5" fmla="*/ 0 w 101600"/>
                <a:gd name="connsiteY5" fmla="*/ 21610 h 12733"/>
                <a:gd name="connsiteX6" fmla="*/ 0 w 101600"/>
                <a:gd name="connsiteY6" fmla="*/ 21660 h 12733"/>
                <a:gd name="connsiteX7" fmla="*/ 0 w 101600"/>
                <a:gd name="connsiteY7" fmla="*/ 2166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600" h="12733">
                  <a:moveTo>
                    <a:pt x="0" y="21661"/>
                  </a:moveTo>
                  <a:cubicBezTo>
                    <a:pt x="0" y="21661"/>
                    <a:pt x="0" y="10773"/>
                    <a:pt x="0" y="7691"/>
                  </a:cubicBezTo>
                  <a:cubicBezTo>
                    <a:pt x="0" y="4610"/>
                    <a:pt x="2527" y="0"/>
                    <a:pt x="7658" y="0"/>
                  </a:cubicBezTo>
                  <a:cubicBezTo>
                    <a:pt x="12687" y="0"/>
                    <a:pt x="106007" y="0"/>
                    <a:pt x="106007" y="0"/>
                  </a:cubicBezTo>
                  <a:lnTo>
                    <a:pt x="106007" y="21610"/>
                  </a:lnTo>
                  <a:lnTo>
                    <a:pt x="0" y="21610"/>
                  </a:lnTo>
                  <a:lnTo>
                    <a:pt x="0" y="21660"/>
                  </a:lnTo>
                  <a:lnTo>
                    <a:pt x="0" y="21660"/>
                  </a:lnTo>
                  <a:close/>
                </a:path>
              </a:pathLst>
            </a:custGeom>
            <a:solidFill>
              <a:srgbClr val="E6E6E6">
                <a:alpha val="45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3" name="자유형: 도형 2662">
              <a:extLst>
                <a:ext uri="{FF2B5EF4-FFF2-40B4-BE49-F238E27FC236}">
                  <a16:creationId xmlns:a16="http://schemas.microsoft.com/office/drawing/2014/main" id="{C4D88258-9709-4D8C-A3B3-04E408841722}"/>
                </a:ext>
              </a:extLst>
            </p:cNvPr>
            <p:cNvSpPr/>
            <p:nvPr/>
          </p:nvSpPr>
          <p:spPr>
            <a:xfrm>
              <a:off x="8076030" y="6149247"/>
              <a:ext cx="101600" cy="12734"/>
            </a:xfrm>
            <a:custGeom>
              <a:avLst/>
              <a:gdLst>
                <a:gd name="connsiteX0" fmla="*/ 106020 w 101600"/>
                <a:gd name="connsiteY0" fmla="*/ 21597 h 12733"/>
                <a:gd name="connsiteX1" fmla="*/ 0 w 101600"/>
                <a:gd name="connsiteY1" fmla="*/ 21597 h 12733"/>
                <a:gd name="connsiteX2" fmla="*/ 0 w 101600"/>
                <a:gd name="connsiteY2" fmla="*/ 7640 h 12733"/>
                <a:gd name="connsiteX3" fmla="*/ 7645 w 101600"/>
                <a:gd name="connsiteY3" fmla="*/ 0 h 12733"/>
                <a:gd name="connsiteX4" fmla="*/ 106020 w 101600"/>
                <a:gd name="connsiteY4" fmla="*/ 0 h 12733"/>
                <a:gd name="connsiteX5" fmla="*/ 106020 w 101600"/>
                <a:gd name="connsiteY5" fmla="*/ 21597 h 12733"/>
                <a:gd name="connsiteX6" fmla="*/ 106020 w 101600"/>
                <a:gd name="connsiteY6" fmla="*/ 21597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00" h="12733">
                  <a:moveTo>
                    <a:pt x="106020" y="21597"/>
                  </a:moveTo>
                  <a:lnTo>
                    <a:pt x="0" y="21597"/>
                  </a:lnTo>
                  <a:cubicBezTo>
                    <a:pt x="0" y="21597"/>
                    <a:pt x="0" y="10722"/>
                    <a:pt x="0" y="7640"/>
                  </a:cubicBezTo>
                  <a:cubicBezTo>
                    <a:pt x="0" y="4559"/>
                    <a:pt x="2553" y="0"/>
                    <a:pt x="7645" y="0"/>
                  </a:cubicBezTo>
                  <a:cubicBezTo>
                    <a:pt x="12675" y="0"/>
                    <a:pt x="106020" y="0"/>
                    <a:pt x="106020" y="0"/>
                  </a:cubicBezTo>
                  <a:lnTo>
                    <a:pt x="106020" y="21597"/>
                  </a:lnTo>
                  <a:lnTo>
                    <a:pt x="106020" y="21597"/>
                  </a:lnTo>
                  <a:close/>
                </a:path>
              </a:pathLst>
            </a:custGeom>
            <a:solidFill>
              <a:srgbClr val="E6E6E6">
                <a:alpha val="45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4" name="자유형: 도형 2663">
              <a:extLst>
                <a:ext uri="{FF2B5EF4-FFF2-40B4-BE49-F238E27FC236}">
                  <a16:creationId xmlns:a16="http://schemas.microsoft.com/office/drawing/2014/main" id="{F24A4F71-18FE-461F-BA15-EA3024A70586}"/>
                </a:ext>
              </a:extLst>
            </p:cNvPr>
            <p:cNvSpPr/>
            <p:nvPr/>
          </p:nvSpPr>
          <p:spPr>
            <a:xfrm>
              <a:off x="8076068" y="6170882"/>
              <a:ext cx="101600" cy="12734"/>
            </a:xfrm>
            <a:custGeom>
              <a:avLst/>
              <a:gdLst>
                <a:gd name="connsiteX0" fmla="*/ 0 w 101600"/>
                <a:gd name="connsiteY0" fmla="*/ 25 h 12733"/>
                <a:gd name="connsiteX1" fmla="*/ 0 w 101600"/>
                <a:gd name="connsiteY1" fmla="*/ 13995 h 12733"/>
                <a:gd name="connsiteX2" fmla="*/ 7658 w 101600"/>
                <a:gd name="connsiteY2" fmla="*/ 21686 h 12733"/>
                <a:gd name="connsiteX3" fmla="*/ 106007 w 101600"/>
                <a:gd name="connsiteY3" fmla="*/ 21686 h 12733"/>
                <a:gd name="connsiteX4" fmla="*/ 106007 w 101600"/>
                <a:gd name="connsiteY4" fmla="*/ 0 h 12733"/>
                <a:gd name="connsiteX5" fmla="*/ 0 w 101600"/>
                <a:gd name="connsiteY5" fmla="*/ 0 h 12733"/>
                <a:gd name="connsiteX6" fmla="*/ 0 w 101600"/>
                <a:gd name="connsiteY6" fmla="*/ 25 h 12733"/>
                <a:gd name="connsiteX7" fmla="*/ 0 w 101600"/>
                <a:gd name="connsiteY7" fmla="*/ 25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600" h="12733">
                  <a:moveTo>
                    <a:pt x="0" y="25"/>
                  </a:moveTo>
                  <a:cubicBezTo>
                    <a:pt x="0" y="25"/>
                    <a:pt x="0" y="10900"/>
                    <a:pt x="0" y="13995"/>
                  </a:cubicBezTo>
                  <a:cubicBezTo>
                    <a:pt x="0" y="17063"/>
                    <a:pt x="2527" y="21686"/>
                    <a:pt x="7658" y="21686"/>
                  </a:cubicBezTo>
                  <a:cubicBezTo>
                    <a:pt x="12687" y="21686"/>
                    <a:pt x="106007" y="21686"/>
                    <a:pt x="106007" y="21686"/>
                  </a:cubicBezTo>
                  <a:lnTo>
                    <a:pt x="106007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B3B3B3">
                <a:alpha val="45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5" name="자유형: 도형 2664">
              <a:extLst>
                <a:ext uri="{FF2B5EF4-FFF2-40B4-BE49-F238E27FC236}">
                  <a16:creationId xmlns:a16="http://schemas.microsoft.com/office/drawing/2014/main" id="{73FCF5DE-6B49-4876-8EEA-CF2AE5119BB4}"/>
                </a:ext>
              </a:extLst>
            </p:cNvPr>
            <p:cNvSpPr/>
            <p:nvPr/>
          </p:nvSpPr>
          <p:spPr>
            <a:xfrm>
              <a:off x="8076068" y="5980535"/>
              <a:ext cx="101600" cy="12734"/>
            </a:xfrm>
            <a:custGeom>
              <a:avLst/>
              <a:gdLst>
                <a:gd name="connsiteX0" fmla="*/ 0 w 101600"/>
                <a:gd name="connsiteY0" fmla="*/ 0 h 12733"/>
                <a:gd name="connsiteX1" fmla="*/ 0 w 101600"/>
                <a:gd name="connsiteY1" fmla="*/ 14058 h 12733"/>
                <a:gd name="connsiteX2" fmla="*/ 7658 w 101600"/>
                <a:gd name="connsiteY2" fmla="*/ 21750 h 12733"/>
                <a:gd name="connsiteX3" fmla="*/ 106007 w 101600"/>
                <a:gd name="connsiteY3" fmla="*/ 21750 h 12733"/>
                <a:gd name="connsiteX4" fmla="*/ 106007 w 101600"/>
                <a:gd name="connsiteY4" fmla="*/ 64 h 12733"/>
                <a:gd name="connsiteX5" fmla="*/ 0 w 101600"/>
                <a:gd name="connsiteY5" fmla="*/ 64 h 12733"/>
                <a:gd name="connsiteX6" fmla="*/ 0 w 101600"/>
                <a:gd name="connsiteY6" fmla="*/ 0 h 12733"/>
                <a:gd name="connsiteX7" fmla="*/ 0 w 101600"/>
                <a:gd name="connsiteY7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600" h="12733">
                  <a:moveTo>
                    <a:pt x="0" y="0"/>
                  </a:moveTo>
                  <a:cubicBezTo>
                    <a:pt x="0" y="0"/>
                    <a:pt x="0" y="10951"/>
                    <a:pt x="0" y="14058"/>
                  </a:cubicBezTo>
                  <a:cubicBezTo>
                    <a:pt x="0" y="17114"/>
                    <a:pt x="2527" y="21750"/>
                    <a:pt x="7658" y="21750"/>
                  </a:cubicBezTo>
                  <a:cubicBezTo>
                    <a:pt x="12687" y="21750"/>
                    <a:pt x="106007" y="21750"/>
                    <a:pt x="106007" y="21750"/>
                  </a:cubicBezTo>
                  <a:lnTo>
                    <a:pt x="106007" y="64"/>
                  </a:lnTo>
                  <a:lnTo>
                    <a:pt x="0" y="6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B3">
                <a:alpha val="45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8" name="자유형: 도형 2667">
              <a:extLst>
                <a:ext uri="{FF2B5EF4-FFF2-40B4-BE49-F238E27FC236}">
                  <a16:creationId xmlns:a16="http://schemas.microsoft.com/office/drawing/2014/main" id="{D27D806F-318C-4385-B490-BC657C9D6E0F}"/>
                </a:ext>
              </a:extLst>
            </p:cNvPr>
            <p:cNvSpPr/>
            <p:nvPr/>
          </p:nvSpPr>
          <p:spPr>
            <a:xfrm>
              <a:off x="8046820" y="5831830"/>
              <a:ext cx="12700" cy="12734"/>
            </a:xfrm>
            <a:custGeom>
              <a:avLst/>
              <a:gdLst>
                <a:gd name="connsiteX0" fmla="*/ 0 w 12700"/>
                <a:gd name="connsiteY0" fmla="*/ 0 h 0"/>
                <a:gd name="connsiteX1" fmla="*/ 17882 w 12700"/>
                <a:gd name="connsiteY1" fmla="*/ 0 h 0"/>
                <a:gd name="connsiteX2" fmla="*/ 17882 w 12700"/>
                <a:gd name="connsiteY2" fmla="*/ 4100 h 0"/>
                <a:gd name="connsiteX3" fmla="*/ 0 w 12700"/>
                <a:gd name="connsiteY3" fmla="*/ 410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>
                  <a:moveTo>
                    <a:pt x="0" y="0"/>
                  </a:moveTo>
                  <a:lnTo>
                    <a:pt x="17882" y="0"/>
                  </a:lnTo>
                  <a:lnTo>
                    <a:pt x="17882" y="410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69" name="자유형: 도형 2668">
              <a:extLst>
                <a:ext uri="{FF2B5EF4-FFF2-40B4-BE49-F238E27FC236}">
                  <a16:creationId xmlns:a16="http://schemas.microsoft.com/office/drawing/2014/main" id="{82EBD68B-7DE3-446A-BCBE-50E1FCAB4F51}"/>
                </a:ext>
              </a:extLst>
            </p:cNvPr>
            <p:cNvSpPr/>
            <p:nvPr/>
          </p:nvSpPr>
          <p:spPr>
            <a:xfrm>
              <a:off x="8046820" y="5831830"/>
              <a:ext cx="12700" cy="12734"/>
            </a:xfrm>
            <a:custGeom>
              <a:avLst/>
              <a:gdLst>
                <a:gd name="connsiteX0" fmla="*/ 0 w 12700"/>
                <a:gd name="connsiteY0" fmla="*/ 0 h 0"/>
                <a:gd name="connsiteX1" fmla="*/ 17882 w 12700"/>
                <a:gd name="connsiteY1" fmla="*/ 0 h 0"/>
                <a:gd name="connsiteX2" fmla="*/ 17882 w 12700"/>
                <a:gd name="connsiteY2" fmla="*/ 4100 h 0"/>
                <a:gd name="connsiteX3" fmla="*/ 0 w 12700"/>
                <a:gd name="connsiteY3" fmla="*/ 410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>
                  <a:moveTo>
                    <a:pt x="0" y="0"/>
                  </a:moveTo>
                  <a:lnTo>
                    <a:pt x="17882" y="0"/>
                  </a:lnTo>
                  <a:lnTo>
                    <a:pt x="17882" y="410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0" name="자유형: 도형 2669">
              <a:extLst>
                <a:ext uri="{FF2B5EF4-FFF2-40B4-BE49-F238E27FC236}">
                  <a16:creationId xmlns:a16="http://schemas.microsoft.com/office/drawing/2014/main" id="{3BB45F3B-7294-4A19-9B63-076916E398BB}"/>
                </a:ext>
              </a:extLst>
            </p:cNvPr>
            <p:cNvSpPr/>
            <p:nvPr/>
          </p:nvSpPr>
          <p:spPr>
            <a:xfrm>
              <a:off x="8064753" y="5831894"/>
              <a:ext cx="63500" cy="12734"/>
            </a:xfrm>
            <a:custGeom>
              <a:avLst/>
              <a:gdLst>
                <a:gd name="connsiteX0" fmla="*/ 70028 w 63500"/>
                <a:gd name="connsiteY0" fmla="*/ 12428 h 0"/>
                <a:gd name="connsiteX1" fmla="*/ 49987 w 63500"/>
                <a:gd name="connsiteY1" fmla="*/ 8226 h 0"/>
                <a:gd name="connsiteX2" fmla="*/ 0 w 63500"/>
                <a:gd name="connsiteY2" fmla="*/ 0 h 0"/>
                <a:gd name="connsiteX3" fmla="*/ 0 w 63500"/>
                <a:gd name="connsiteY3" fmla="*/ 4126 h 0"/>
                <a:gd name="connsiteX4" fmla="*/ 49987 w 63500"/>
                <a:gd name="connsiteY4" fmla="*/ 12352 h 0"/>
                <a:gd name="connsiteX5" fmla="*/ 70028 w 63500"/>
                <a:gd name="connsiteY5" fmla="*/ 1242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>
                  <a:moveTo>
                    <a:pt x="70028" y="12428"/>
                  </a:moveTo>
                  <a:cubicBezTo>
                    <a:pt x="65761" y="10938"/>
                    <a:pt x="49987" y="8226"/>
                    <a:pt x="49987" y="8226"/>
                  </a:cubicBezTo>
                  <a:cubicBezTo>
                    <a:pt x="49987" y="8226"/>
                    <a:pt x="18504" y="1312"/>
                    <a:pt x="0" y="0"/>
                  </a:cubicBezTo>
                  <a:lnTo>
                    <a:pt x="0" y="4126"/>
                  </a:lnTo>
                  <a:cubicBezTo>
                    <a:pt x="18377" y="5450"/>
                    <a:pt x="49987" y="12352"/>
                    <a:pt x="49987" y="12352"/>
                  </a:cubicBezTo>
                  <a:cubicBezTo>
                    <a:pt x="49987" y="12352"/>
                    <a:pt x="59830" y="12441"/>
                    <a:pt x="70028" y="12428"/>
                  </a:cubicBez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1" name="자유형: 도형 2670">
              <a:extLst>
                <a:ext uri="{FF2B5EF4-FFF2-40B4-BE49-F238E27FC236}">
                  <a16:creationId xmlns:a16="http://schemas.microsoft.com/office/drawing/2014/main" id="{1B52EC08-1E83-41D6-9838-E44385D57C45}"/>
                </a:ext>
              </a:extLst>
            </p:cNvPr>
            <p:cNvSpPr/>
            <p:nvPr/>
          </p:nvSpPr>
          <p:spPr>
            <a:xfrm>
              <a:off x="8046871" y="5831741"/>
              <a:ext cx="63500" cy="12734"/>
            </a:xfrm>
            <a:custGeom>
              <a:avLst/>
              <a:gdLst>
                <a:gd name="connsiteX0" fmla="*/ 70117 w 63500"/>
                <a:gd name="connsiteY0" fmla="*/ 12581 h 0"/>
                <a:gd name="connsiteX1" fmla="*/ 50101 w 63500"/>
                <a:gd name="connsiteY1" fmla="*/ 8379 h 0"/>
                <a:gd name="connsiteX2" fmla="*/ 0 w 63500"/>
                <a:gd name="connsiteY2" fmla="*/ 0 h 0"/>
                <a:gd name="connsiteX3" fmla="*/ 0 w 63500"/>
                <a:gd name="connsiteY3" fmla="*/ 4177 h 0"/>
                <a:gd name="connsiteX4" fmla="*/ 50101 w 63500"/>
                <a:gd name="connsiteY4" fmla="*/ 12581 h 0"/>
                <a:gd name="connsiteX5" fmla="*/ 70117 w 63500"/>
                <a:gd name="connsiteY5" fmla="*/ 1258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>
                  <a:moveTo>
                    <a:pt x="70117" y="12581"/>
                  </a:moveTo>
                  <a:cubicBezTo>
                    <a:pt x="65849" y="11091"/>
                    <a:pt x="50101" y="8379"/>
                    <a:pt x="50101" y="8379"/>
                  </a:cubicBezTo>
                  <a:cubicBezTo>
                    <a:pt x="50101" y="8379"/>
                    <a:pt x="18453" y="1312"/>
                    <a:pt x="0" y="0"/>
                  </a:cubicBezTo>
                  <a:lnTo>
                    <a:pt x="0" y="4177"/>
                  </a:lnTo>
                  <a:cubicBezTo>
                    <a:pt x="18453" y="5501"/>
                    <a:pt x="50101" y="12581"/>
                    <a:pt x="50101" y="12581"/>
                  </a:cubicBezTo>
                  <a:cubicBezTo>
                    <a:pt x="50101" y="12581"/>
                    <a:pt x="59893" y="12594"/>
                    <a:pt x="70117" y="12581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5" name="자유형: 도형 2674">
              <a:extLst>
                <a:ext uri="{FF2B5EF4-FFF2-40B4-BE49-F238E27FC236}">
                  <a16:creationId xmlns:a16="http://schemas.microsoft.com/office/drawing/2014/main" id="{BF62DD11-2546-411D-9308-B301D20C6A4F}"/>
                </a:ext>
              </a:extLst>
            </p:cNvPr>
            <p:cNvSpPr/>
            <p:nvPr/>
          </p:nvSpPr>
          <p:spPr>
            <a:xfrm>
              <a:off x="8046820" y="6315539"/>
              <a:ext cx="12700" cy="12734"/>
            </a:xfrm>
            <a:custGeom>
              <a:avLst/>
              <a:gdLst>
                <a:gd name="connsiteX0" fmla="*/ 0 w 12700"/>
                <a:gd name="connsiteY0" fmla="*/ 0 h 0"/>
                <a:gd name="connsiteX1" fmla="*/ 17882 w 12700"/>
                <a:gd name="connsiteY1" fmla="*/ 0 h 0"/>
                <a:gd name="connsiteX2" fmla="*/ 17882 w 12700"/>
                <a:gd name="connsiteY2" fmla="*/ 4100 h 0"/>
                <a:gd name="connsiteX3" fmla="*/ 0 w 12700"/>
                <a:gd name="connsiteY3" fmla="*/ 410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>
                  <a:moveTo>
                    <a:pt x="0" y="0"/>
                  </a:moveTo>
                  <a:lnTo>
                    <a:pt x="17882" y="0"/>
                  </a:lnTo>
                  <a:lnTo>
                    <a:pt x="17882" y="410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6" name="자유형: 도형 2675">
              <a:extLst>
                <a:ext uri="{FF2B5EF4-FFF2-40B4-BE49-F238E27FC236}">
                  <a16:creationId xmlns:a16="http://schemas.microsoft.com/office/drawing/2014/main" id="{44992406-D235-423F-9341-DC4F40557F92}"/>
                </a:ext>
              </a:extLst>
            </p:cNvPr>
            <p:cNvSpPr/>
            <p:nvPr/>
          </p:nvSpPr>
          <p:spPr>
            <a:xfrm>
              <a:off x="8046820" y="6315539"/>
              <a:ext cx="12700" cy="12734"/>
            </a:xfrm>
            <a:custGeom>
              <a:avLst/>
              <a:gdLst>
                <a:gd name="connsiteX0" fmla="*/ 0 w 12700"/>
                <a:gd name="connsiteY0" fmla="*/ 0 h 0"/>
                <a:gd name="connsiteX1" fmla="*/ 17882 w 12700"/>
                <a:gd name="connsiteY1" fmla="*/ 0 h 0"/>
                <a:gd name="connsiteX2" fmla="*/ 17882 w 12700"/>
                <a:gd name="connsiteY2" fmla="*/ 4100 h 0"/>
                <a:gd name="connsiteX3" fmla="*/ 0 w 12700"/>
                <a:gd name="connsiteY3" fmla="*/ 410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>
                  <a:moveTo>
                    <a:pt x="0" y="0"/>
                  </a:moveTo>
                  <a:lnTo>
                    <a:pt x="17882" y="0"/>
                  </a:lnTo>
                  <a:lnTo>
                    <a:pt x="17882" y="410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8" name="자유형: 도형 2677">
              <a:extLst>
                <a:ext uri="{FF2B5EF4-FFF2-40B4-BE49-F238E27FC236}">
                  <a16:creationId xmlns:a16="http://schemas.microsoft.com/office/drawing/2014/main" id="{FD7EE297-B177-47EE-A7BC-1A20DC9FF9BB}"/>
                </a:ext>
              </a:extLst>
            </p:cNvPr>
            <p:cNvSpPr/>
            <p:nvPr/>
          </p:nvSpPr>
          <p:spPr>
            <a:xfrm>
              <a:off x="8064753" y="6307161"/>
              <a:ext cx="63500" cy="12734"/>
            </a:xfrm>
            <a:custGeom>
              <a:avLst/>
              <a:gdLst>
                <a:gd name="connsiteX0" fmla="*/ 70028 w 63500"/>
                <a:gd name="connsiteY0" fmla="*/ 0 h 0"/>
                <a:gd name="connsiteX1" fmla="*/ 49987 w 63500"/>
                <a:gd name="connsiteY1" fmla="*/ 4177 h 0"/>
                <a:gd name="connsiteX2" fmla="*/ 0 w 63500"/>
                <a:gd name="connsiteY2" fmla="*/ 12428 h 0"/>
                <a:gd name="connsiteX3" fmla="*/ 0 w 63500"/>
                <a:gd name="connsiteY3" fmla="*/ 8252 h 0"/>
                <a:gd name="connsiteX4" fmla="*/ 49987 w 63500"/>
                <a:gd name="connsiteY4" fmla="*/ 0 h 0"/>
                <a:gd name="connsiteX5" fmla="*/ 70028 w 63500"/>
                <a:gd name="connsiteY5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>
                  <a:moveTo>
                    <a:pt x="70028" y="0"/>
                  </a:moveTo>
                  <a:cubicBezTo>
                    <a:pt x="65761" y="1515"/>
                    <a:pt x="49987" y="4177"/>
                    <a:pt x="49987" y="4177"/>
                  </a:cubicBezTo>
                  <a:cubicBezTo>
                    <a:pt x="49987" y="4177"/>
                    <a:pt x="18504" y="11142"/>
                    <a:pt x="0" y="12428"/>
                  </a:cubicBezTo>
                  <a:lnTo>
                    <a:pt x="0" y="8252"/>
                  </a:lnTo>
                  <a:cubicBezTo>
                    <a:pt x="18377" y="6915"/>
                    <a:pt x="49987" y="0"/>
                    <a:pt x="49987" y="0"/>
                  </a:cubicBezTo>
                  <a:cubicBezTo>
                    <a:pt x="49987" y="0"/>
                    <a:pt x="59830" y="0"/>
                    <a:pt x="70028" y="0"/>
                  </a:cubicBez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79" name="자유형: 도형 2678">
              <a:extLst>
                <a:ext uri="{FF2B5EF4-FFF2-40B4-BE49-F238E27FC236}">
                  <a16:creationId xmlns:a16="http://schemas.microsoft.com/office/drawing/2014/main" id="{54EBEF9E-9791-4772-9C82-23068FE97A1A}"/>
                </a:ext>
              </a:extLst>
            </p:cNvPr>
            <p:cNvSpPr/>
            <p:nvPr/>
          </p:nvSpPr>
          <p:spPr>
            <a:xfrm>
              <a:off x="8046871" y="6307161"/>
              <a:ext cx="63500" cy="12734"/>
            </a:xfrm>
            <a:custGeom>
              <a:avLst/>
              <a:gdLst>
                <a:gd name="connsiteX0" fmla="*/ 70117 w 63500"/>
                <a:gd name="connsiteY0" fmla="*/ 0 h 0"/>
                <a:gd name="connsiteX1" fmla="*/ 50101 w 63500"/>
                <a:gd name="connsiteY1" fmla="*/ 4177 h 0"/>
                <a:gd name="connsiteX2" fmla="*/ 0 w 63500"/>
                <a:gd name="connsiteY2" fmla="*/ 12581 h 0"/>
                <a:gd name="connsiteX3" fmla="*/ 0 w 63500"/>
                <a:gd name="connsiteY3" fmla="*/ 8379 h 0"/>
                <a:gd name="connsiteX4" fmla="*/ 50101 w 63500"/>
                <a:gd name="connsiteY4" fmla="*/ 0 h 0"/>
                <a:gd name="connsiteX5" fmla="*/ 70117 w 63500"/>
                <a:gd name="connsiteY5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500">
                  <a:moveTo>
                    <a:pt x="70117" y="0"/>
                  </a:moveTo>
                  <a:cubicBezTo>
                    <a:pt x="65849" y="1515"/>
                    <a:pt x="50101" y="4177"/>
                    <a:pt x="50101" y="4177"/>
                  </a:cubicBezTo>
                  <a:cubicBezTo>
                    <a:pt x="50101" y="4177"/>
                    <a:pt x="18453" y="11269"/>
                    <a:pt x="0" y="12581"/>
                  </a:cubicBezTo>
                  <a:lnTo>
                    <a:pt x="0" y="8379"/>
                  </a:lnTo>
                  <a:cubicBezTo>
                    <a:pt x="18453" y="7080"/>
                    <a:pt x="50101" y="0"/>
                    <a:pt x="50101" y="0"/>
                  </a:cubicBezTo>
                  <a:cubicBezTo>
                    <a:pt x="50101" y="0"/>
                    <a:pt x="59893" y="0"/>
                    <a:pt x="70117" y="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1" name="자유형: 도형 2680">
              <a:extLst>
                <a:ext uri="{FF2B5EF4-FFF2-40B4-BE49-F238E27FC236}">
                  <a16:creationId xmlns:a16="http://schemas.microsoft.com/office/drawing/2014/main" id="{FC3933A1-267A-47D8-A36B-F649F326A1E4}"/>
                </a:ext>
              </a:extLst>
            </p:cNvPr>
            <p:cNvSpPr/>
            <p:nvPr/>
          </p:nvSpPr>
          <p:spPr>
            <a:xfrm>
              <a:off x="7943534" y="5240710"/>
              <a:ext cx="215900" cy="318349"/>
            </a:xfrm>
            <a:custGeom>
              <a:avLst/>
              <a:gdLst>
                <a:gd name="connsiteX0" fmla="*/ 213347 w 215900"/>
                <a:gd name="connsiteY0" fmla="*/ 226558 h 318348"/>
                <a:gd name="connsiteX1" fmla="*/ 219227 w 215900"/>
                <a:gd name="connsiteY1" fmla="*/ 234962 h 318348"/>
                <a:gd name="connsiteX2" fmla="*/ 219227 w 215900"/>
                <a:gd name="connsiteY2" fmla="*/ 282027 h 318348"/>
                <a:gd name="connsiteX3" fmla="*/ 213347 w 215900"/>
                <a:gd name="connsiteY3" fmla="*/ 290483 h 318348"/>
                <a:gd name="connsiteX4" fmla="*/ 5880 w 215900"/>
                <a:gd name="connsiteY4" fmla="*/ 320102 h 318348"/>
                <a:gd name="connsiteX5" fmla="*/ 0 w 215900"/>
                <a:gd name="connsiteY5" fmla="*/ 313289 h 318348"/>
                <a:gd name="connsiteX6" fmla="*/ 0 w 215900"/>
                <a:gd name="connsiteY6" fmla="*/ 306375 h 318348"/>
                <a:gd name="connsiteX7" fmla="*/ 5880 w 215900"/>
                <a:gd name="connsiteY7" fmla="*/ 297970 h 318348"/>
                <a:gd name="connsiteX8" fmla="*/ 189230 w 215900"/>
                <a:gd name="connsiteY8" fmla="*/ 275558 h 318348"/>
                <a:gd name="connsiteX9" fmla="*/ 195110 w 215900"/>
                <a:gd name="connsiteY9" fmla="*/ 267179 h 318348"/>
                <a:gd name="connsiteX10" fmla="*/ 195110 w 215900"/>
                <a:gd name="connsiteY10" fmla="*/ 249747 h 318348"/>
                <a:gd name="connsiteX11" fmla="*/ 189230 w 215900"/>
                <a:gd name="connsiteY11" fmla="*/ 241279 h 318348"/>
                <a:gd name="connsiteX12" fmla="*/ 5956 w 215900"/>
                <a:gd name="connsiteY12" fmla="*/ 219045 h 318348"/>
                <a:gd name="connsiteX13" fmla="*/ 25 w 215900"/>
                <a:gd name="connsiteY13" fmla="*/ 210628 h 318348"/>
                <a:gd name="connsiteX14" fmla="*/ 0 w 215900"/>
                <a:gd name="connsiteY14" fmla="*/ 203777 h 318348"/>
                <a:gd name="connsiteX15" fmla="*/ 5905 w 215900"/>
                <a:gd name="connsiteY15" fmla="*/ 196875 h 318348"/>
                <a:gd name="connsiteX16" fmla="*/ 213347 w 215900"/>
                <a:gd name="connsiteY16" fmla="*/ 226558 h 318348"/>
                <a:gd name="connsiteX17" fmla="*/ 213347 w 215900"/>
                <a:gd name="connsiteY17" fmla="*/ 29602 h 318348"/>
                <a:gd name="connsiteX18" fmla="*/ 219227 w 215900"/>
                <a:gd name="connsiteY18" fmla="*/ 38044 h 318348"/>
                <a:gd name="connsiteX19" fmla="*/ 219227 w 215900"/>
                <a:gd name="connsiteY19" fmla="*/ 85033 h 318348"/>
                <a:gd name="connsiteX20" fmla="*/ 213347 w 215900"/>
                <a:gd name="connsiteY20" fmla="*/ 93527 h 318348"/>
                <a:gd name="connsiteX21" fmla="*/ 5905 w 215900"/>
                <a:gd name="connsiteY21" fmla="*/ 123184 h 318348"/>
                <a:gd name="connsiteX22" fmla="*/ 0 w 215900"/>
                <a:gd name="connsiteY22" fmla="*/ 116359 h 318348"/>
                <a:gd name="connsiteX23" fmla="*/ 0 w 215900"/>
                <a:gd name="connsiteY23" fmla="*/ 109482 h 318348"/>
                <a:gd name="connsiteX24" fmla="*/ 5905 w 215900"/>
                <a:gd name="connsiteY24" fmla="*/ 101052 h 318348"/>
                <a:gd name="connsiteX25" fmla="*/ 189230 w 215900"/>
                <a:gd name="connsiteY25" fmla="*/ 78666 h 318348"/>
                <a:gd name="connsiteX26" fmla="*/ 195135 w 215900"/>
                <a:gd name="connsiteY26" fmla="*/ 70287 h 318348"/>
                <a:gd name="connsiteX27" fmla="*/ 195135 w 215900"/>
                <a:gd name="connsiteY27" fmla="*/ 52854 h 318348"/>
                <a:gd name="connsiteX28" fmla="*/ 189230 w 215900"/>
                <a:gd name="connsiteY28" fmla="*/ 44411 h 318348"/>
                <a:gd name="connsiteX29" fmla="*/ 5905 w 215900"/>
                <a:gd name="connsiteY29" fmla="*/ 22165 h 318348"/>
                <a:gd name="connsiteX30" fmla="*/ 25 w 215900"/>
                <a:gd name="connsiteY30" fmla="*/ 13761 h 318348"/>
                <a:gd name="connsiteX31" fmla="*/ 0 w 215900"/>
                <a:gd name="connsiteY31" fmla="*/ 6935 h 318348"/>
                <a:gd name="connsiteX32" fmla="*/ 5880 w 215900"/>
                <a:gd name="connsiteY32" fmla="*/ 34 h 318348"/>
                <a:gd name="connsiteX33" fmla="*/ 213347 w 215900"/>
                <a:gd name="connsiteY33" fmla="*/ 29602 h 3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5900" h="318348">
                  <a:moveTo>
                    <a:pt x="213347" y="226558"/>
                  </a:moveTo>
                  <a:cubicBezTo>
                    <a:pt x="216624" y="227131"/>
                    <a:pt x="219227" y="230747"/>
                    <a:pt x="219227" y="234962"/>
                  </a:cubicBezTo>
                  <a:lnTo>
                    <a:pt x="219227" y="282027"/>
                  </a:lnTo>
                  <a:cubicBezTo>
                    <a:pt x="219227" y="286204"/>
                    <a:pt x="216573" y="290062"/>
                    <a:pt x="213347" y="290483"/>
                  </a:cubicBezTo>
                  <a:lnTo>
                    <a:pt x="5880" y="320102"/>
                  </a:lnTo>
                  <a:cubicBezTo>
                    <a:pt x="2654" y="320700"/>
                    <a:pt x="0" y="317389"/>
                    <a:pt x="0" y="313289"/>
                  </a:cubicBezTo>
                  <a:lnTo>
                    <a:pt x="0" y="306375"/>
                  </a:lnTo>
                  <a:cubicBezTo>
                    <a:pt x="0" y="302198"/>
                    <a:pt x="2680" y="298416"/>
                    <a:pt x="5880" y="297970"/>
                  </a:cubicBezTo>
                  <a:lnTo>
                    <a:pt x="189230" y="275558"/>
                  </a:lnTo>
                  <a:cubicBezTo>
                    <a:pt x="192506" y="275266"/>
                    <a:pt x="195110" y="271624"/>
                    <a:pt x="195110" y="267179"/>
                  </a:cubicBezTo>
                  <a:lnTo>
                    <a:pt x="195110" y="249747"/>
                  </a:lnTo>
                  <a:cubicBezTo>
                    <a:pt x="195110" y="245684"/>
                    <a:pt x="192456" y="241686"/>
                    <a:pt x="189230" y="241279"/>
                  </a:cubicBezTo>
                  <a:lnTo>
                    <a:pt x="5956" y="219045"/>
                  </a:lnTo>
                  <a:cubicBezTo>
                    <a:pt x="2680" y="218548"/>
                    <a:pt x="25" y="215085"/>
                    <a:pt x="25" y="210628"/>
                  </a:cubicBezTo>
                  <a:lnTo>
                    <a:pt x="0" y="203777"/>
                  </a:lnTo>
                  <a:cubicBezTo>
                    <a:pt x="0" y="199626"/>
                    <a:pt x="2680" y="196468"/>
                    <a:pt x="5905" y="196875"/>
                  </a:cubicBezTo>
                  <a:lnTo>
                    <a:pt x="213347" y="226558"/>
                  </a:lnTo>
                  <a:close/>
                  <a:moveTo>
                    <a:pt x="213347" y="29602"/>
                  </a:moveTo>
                  <a:cubicBezTo>
                    <a:pt x="216624" y="30200"/>
                    <a:pt x="219227" y="33791"/>
                    <a:pt x="219227" y="38044"/>
                  </a:cubicBezTo>
                  <a:lnTo>
                    <a:pt x="219227" y="85033"/>
                  </a:lnTo>
                  <a:cubicBezTo>
                    <a:pt x="219227" y="89222"/>
                    <a:pt x="216573" y="93094"/>
                    <a:pt x="213347" y="93527"/>
                  </a:cubicBezTo>
                  <a:lnTo>
                    <a:pt x="5905" y="123184"/>
                  </a:lnTo>
                  <a:cubicBezTo>
                    <a:pt x="2654" y="123731"/>
                    <a:pt x="0" y="120497"/>
                    <a:pt x="0" y="116359"/>
                  </a:cubicBezTo>
                  <a:lnTo>
                    <a:pt x="0" y="109482"/>
                  </a:lnTo>
                  <a:cubicBezTo>
                    <a:pt x="0" y="105293"/>
                    <a:pt x="2680" y="101498"/>
                    <a:pt x="5905" y="101052"/>
                  </a:cubicBezTo>
                  <a:lnTo>
                    <a:pt x="189230" y="78666"/>
                  </a:lnTo>
                  <a:cubicBezTo>
                    <a:pt x="192506" y="78309"/>
                    <a:pt x="195135" y="74718"/>
                    <a:pt x="195135" y="70287"/>
                  </a:cubicBezTo>
                  <a:lnTo>
                    <a:pt x="195135" y="52854"/>
                  </a:lnTo>
                  <a:cubicBezTo>
                    <a:pt x="195135" y="48779"/>
                    <a:pt x="192456" y="44793"/>
                    <a:pt x="189230" y="44411"/>
                  </a:cubicBezTo>
                  <a:lnTo>
                    <a:pt x="5905" y="22165"/>
                  </a:lnTo>
                  <a:cubicBezTo>
                    <a:pt x="2680" y="21669"/>
                    <a:pt x="25" y="18230"/>
                    <a:pt x="25" y="13761"/>
                  </a:cubicBezTo>
                  <a:lnTo>
                    <a:pt x="0" y="6935"/>
                  </a:lnTo>
                  <a:cubicBezTo>
                    <a:pt x="0" y="2771"/>
                    <a:pt x="2680" y="-361"/>
                    <a:pt x="5880" y="34"/>
                  </a:cubicBezTo>
                  <a:lnTo>
                    <a:pt x="213347" y="29602"/>
                  </a:lnTo>
                  <a:close/>
                </a:path>
              </a:pathLst>
            </a:custGeom>
            <a:solidFill>
              <a:srgbClr val="7A7A7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2" name="자유형: 도형 2681">
              <a:extLst>
                <a:ext uri="{FF2B5EF4-FFF2-40B4-BE49-F238E27FC236}">
                  <a16:creationId xmlns:a16="http://schemas.microsoft.com/office/drawing/2014/main" id="{2CB4AFD1-6800-423D-8090-1C621881EEC5}"/>
                </a:ext>
              </a:extLst>
            </p:cNvPr>
            <p:cNvSpPr/>
            <p:nvPr/>
          </p:nvSpPr>
          <p:spPr>
            <a:xfrm>
              <a:off x="7822312" y="5230722"/>
              <a:ext cx="330200" cy="331083"/>
            </a:xfrm>
            <a:custGeom>
              <a:avLst/>
              <a:gdLst>
                <a:gd name="connsiteX0" fmla="*/ 0 w 330200"/>
                <a:gd name="connsiteY0" fmla="*/ 0 h 331082"/>
                <a:gd name="connsiteX1" fmla="*/ 338316 w 330200"/>
                <a:gd name="connsiteY1" fmla="*/ 0 h 331082"/>
                <a:gd name="connsiteX2" fmla="*/ 338316 w 330200"/>
                <a:gd name="connsiteY2" fmla="*/ 340239 h 331082"/>
                <a:gd name="connsiteX3" fmla="*/ 0 w 330200"/>
                <a:gd name="connsiteY3" fmla="*/ 340239 h 33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331082">
                  <a:moveTo>
                    <a:pt x="0" y="0"/>
                  </a:moveTo>
                  <a:lnTo>
                    <a:pt x="338316" y="0"/>
                  </a:lnTo>
                  <a:lnTo>
                    <a:pt x="338316" y="340239"/>
                  </a:lnTo>
                  <a:lnTo>
                    <a:pt x="0" y="340239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3" name="자유형: 도형 2682">
              <a:extLst>
                <a:ext uri="{FF2B5EF4-FFF2-40B4-BE49-F238E27FC236}">
                  <a16:creationId xmlns:a16="http://schemas.microsoft.com/office/drawing/2014/main" id="{B7D9AD60-17A4-4474-8720-8041B312E35F}"/>
                </a:ext>
              </a:extLst>
            </p:cNvPr>
            <p:cNvSpPr/>
            <p:nvPr/>
          </p:nvSpPr>
          <p:spPr>
            <a:xfrm>
              <a:off x="8144448" y="5193692"/>
              <a:ext cx="25400" cy="12734"/>
            </a:xfrm>
            <a:custGeom>
              <a:avLst/>
              <a:gdLst>
                <a:gd name="connsiteX0" fmla="*/ 0 w 25400"/>
                <a:gd name="connsiteY0" fmla="*/ 24144 h 12733"/>
                <a:gd name="connsiteX1" fmla="*/ 0 w 25400"/>
                <a:gd name="connsiteY1" fmla="*/ 13574 h 12733"/>
                <a:gd name="connsiteX2" fmla="*/ 10516 w 25400"/>
                <a:gd name="connsiteY2" fmla="*/ 10709 h 12733"/>
                <a:gd name="connsiteX3" fmla="*/ 11633 w 25400"/>
                <a:gd name="connsiteY3" fmla="*/ 0 h 12733"/>
                <a:gd name="connsiteX4" fmla="*/ 18758 w 25400"/>
                <a:gd name="connsiteY4" fmla="*/ 0 h 12733"/>
                <a:gd name="connsiteX5" fmla="*/ 22200 w 25400"/>
                <a:gd name="connsiteY5" fmla="*/ 0 h 12733"/>
                <a:gd name="connsiteX6" fmla="*/ 22822 w 25400"/>
                <a:gd name="connsiteY6" fmla="*/ 0 h 12733"/>
                <a:gd name="connsiteX7" fmla="*/ 24435 w 25400"/>
                <a:gd name="connsiteY7" fmla="*/ 0 h 12733"/>
                <a:gd name="connsiteX8" fmla="*/ 33338 w 25400"/>
                <a:gd name="connsiteY8" fmla="*/ 0 h 12733"/>
                <a:gd name="connsiteX9" fmla="*/ 30480 w 25400"/>
                <a:gd name="connsiteY9" fmla="*/ 16516 h 12733"/>
                <a:gd name="connsiteX10" fmla="*/ 12179 w 25400"/>
                <a:gd name="connsiteY10" fmla="*/ 24156 h 12733"/>
                <a:gd name="connsiteX11" fmla="*/ 12154 w 25400"/>
                <a:gd name="connsiteY11" fmla="*/ 24182 h 12733"/>
                <a:gd name="connsiteX12" fmla="*/ 4267 w 25400"/>
                <a:gd name="connsiteY12" fmla="*/ 24182 h 12733"/>
                <a:gd name="connsiteX13" fmla="*/ 4470 w 25400"/>
                <a:gd name="connsiteY13" fmla="*/ 23953 h 12733"/>
                <a:gd name="connsiteX14" fmla="*/ 0 w 25400"/>
                <a:gd name="connsiteY14" fmla="*/ 2414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00" h="12733">
                  <a:moveTo>
                    <a:pt x="0" y="24144"/>
                  </a:moveTo>
                  <a:lnTo>
                    <a:pt x="0" y="13574"/>
                  </a:lnTo>
                  <a:cubicBezTo>
                    <a:pt x="5652" y="13574"/>
                    <a:pt x="9322" y="12518"/>
                    <a:pt x="10516" y="10709"/>
                  </a:cubicBezTo>
                  <a:cubicBezTo>
                    <a:pt x="10782" y="10047"/>
                    <a:pt x="11633" y="4075"/>
                    <a:pt x="11633" y="0"/>
                  </a:cubicBezTo>
                  <a:lnTo>
                    <a:pt x="18758" y="0"/>
                  </a:lnTo>
                  <a:lnTo>
                    <a:pt x="22200" y="0"/>
                  </a:lnTo>
                  <a:lnTo>
                    <a:pt x="22822" y="0"/>
                  </a:lnTo>
                  <a:lnTo>
                    <a:pt x="24435" y="0"/>
                  </a:lnTo>
                  <a:lnTo>
                    <a:pt x="33338" y="0"/>
                  </a:lnTo>
                  <a:cubicBezTo>
                    <a:pt x="33338" y="6380"/>
                    <a:pt x="32169" y="13880"/>
                    <a:pt x="30480" y="16516"/>
                  </a:cubicBezTo>
                  <a:cubicBezTo>
                    <a:pt x="25794" y="23532"/>
                    <a:pt x="16345" y="24118"/>
                    <a:pt x="12179" y="24156"/>
                  </a:cubicBezTo>
                  <a:lnTo>
                    <a:pt x="12154" y="24182"/>
                  </a:lnTo>
                  <a:lnTo>
                    <a:pt x="4267" y="24182"/>
                  </a:lnTo>
                  <a:lnTo>
                    <a:pt x="4470" y="23953"/>
                  </a:lnTo>
                  <a:cubicBezTo>
                    <a:pt x="2502" y="24131"/>
                    <a:pt x="940" y="24144"/>
                    <a:pt x="0" y="24144"/>
                  </a:cubicBezTo>
                  <a:close/>
                </a:path>
              </a:pathLst>
            </a:custGeom>
            <a:solidFill>
              <a:srgbClr val="B0B0B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4" name="자유형: 도형 2683">
              <a:extLst>
                <a:ext uri="{FF2B5EF4-FFF2-40B4-BE49-F238E27FC236}">
                  <a16:creationId xmlns:a16="http://schemas.microsoft.com/office/drawing/2014/main" id="{CA5C72CA-7EAD-4EC7-983D-AD01B3E6D984}"/>
                </a:ext>
              </a:extLst>
            </p:cNvPr>
            <p:cNvSpPr/>
            <p:nvPr/>
          </p:nvSpPr>
          <p:spPr>
            <a:xfrm>
              <a:off x="8144422" y="5204669"/>
              <a:ext cx="25400" cy="12734"/>
            </a:xfrm>
            <a:custGeom>
              <a:avLst/>
              <a:gdLst>
                <a:gd name="connsiteX0" fmla="*/ 9080 w 25400"/>
                <a:gd name="connsiteY0" fmla="*/ 1019 h 12733"/>
                <a:gd name="connsiteX1" fmla="*/ 0 w 25400"/>
                <a:gd name="connsiteY1" fmla="*/ 2572 h 12733"/>
                <a:gd name="connsiteX2" fmla="*/ 0 w 25400"/>
                <a:gd name="connsiteY2" fmla="*/ 13154 h 12733"/>
                <a:gd name="connsiteX3" fmla="*/ 11113 w 25400"/>
                <a:gd name="connsiteY3" fmla="*/ 13154 h 12733"/>
                <a:gd name="connsiteX4" fmla="*/ 27584 w 25400"/>
                <a:gd name="connsiteY4" fmla="*/ 8595 h 12733"/>
                <a:gd name="connsiteX5" fmla="*/ 32347 w 25400"/>
                <a:gd name="connsiteY5" fmla="*/ 0 h 12733"/>
                <a:gd name="connsiteX6" fmla="*/ 9080 w 25400"/>
                <a:gd name="connsiteY6" fmla="*/ 101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 h="12733">
                  <a:moveTo>
                    <a:pt x="9080" y="1019"/>
                  </a:moveTo>
                  <a:cubicBezTo>
                    <a:pt x="7264" y="2076"/>
                    <a:pt x="4166" y="2572"/>
                    <a:pt x="0" y="2572"/>
                  </a:cubicBezTo>
                  <a:lnTo>
                    <a:pt x="0" y="13154"/>
                  </a:lnTo>
                  <a:lnTo>
                    <a:pt x="11113" y="13154"/>
                  </a:lnTo>
                  <a:cubicBezTo>
                    <a:pt x="14084" y="13154"/>
                    <a:pt x="22022" y="13078"/>
                    <a:pt x="27584" y="8595"/>
                  </a:cubicBezTo>
                  <a:cubicBezTo>
                    <a:pt x="29146" y="7271"/>
                    <a:pt x="30912" y="6609"/>
                    <a:pt x="32347" y="0"/>
                  </a:cubicBezTo>
                  <a:cubicBezTo>
                    <a:pt x="30505" y="1121"/>
                    <a:pt x="9080" y="1019"/>
                    <a:pt x="9080" y="1019"/>
                  </a:cubicBezTo>
                  <a:close/>
                </a:path>
              </a:pathLst>
            </a:custGeom>
            <a:solidFill>
              <a:srgbClr val="8F8F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5" name="자유형: 도형 2684">
              <a:extLst>
                <a:ext uri="{FF2B5EF4-FFF2-40B4-BE49-F238E27FC236}">
                  <a16:creationId xmlns:a16="http://schemas.microsoft.com/office/drawing/2014/main" id="{91F22841-725E-4D6F-A1FE-5AE2EC52E618}"/>
                </a:ext>
              </a:extLst>
            </p:cNvPr>
            <p:cNvSpPr/>
            <p:nvPr/>
          </p:nvSpPr>
          <p:spPr>
            <a:xfrm>
              <a:off x="7732218" y="5483122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20663 w 12700"/>
                <a:gd name="connsiteY1" fmla="*/ 0 h 25467"/>
                <a:gd name="connsiteX2" fmla="*/ 20663 w 12700"/>
                <a:gd name="connsiteY2" fmla="*/ 30014 h 25467"/>
                <a:gd name="connsiteX3" fmla="*/ 0 w 12700"/>
                <a:gd name="connsiteY3" fmla="*/ 30014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20663" y="0"/>
                  </a:lnTo>
                  <a:lnTo>
                    <a:pt x="20663" y="30014"/>
                  </a:lnTo>
                  <a:lnTo>
                    <a:pt x="0" y="30014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6" name="자유형: 도형 2685">
              <a:extLst>
                <a:ext uri="{FF2B5EF4-FFF2-40B4-BE49-F238E27FC236}">
                  <a16:creationId xmlns:a16="http://schemas.microsoft.com/office/drawing/2014/main" id="{59F5DDB9-3B50-4805-8498-1FDF7B547B82}"/>
                </a:ext>
              </a:extLst>
            </p:cNvPr>
            <p:cNvSpPr/>
            <p:nvPr/>
          </p:nvSpPr>
          <p:spPr>
            <a:xfrm>
              <a:off x="7732218" y="5415734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20663 w 12700"/>
                <a:gd name="connsiteY1" fmla="*/ 0 h 25467"/>
                <a:gd name="connsiteX2" fmla="*/ 20663 w 12700"/>
                <a:gd name="connsiteY2" fmla="*/ 29976 h 25467"/>
                <a:gd name="connsiteX3" fmla="*/ 0 w 12700"/>
                <a:gd name="connsiteY3" fmla="*/ 2997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20663" y="0"/>
                  </a:lnTo>
                  <a:lnTo>
                    <a:pt x="20663" y="29976"/>
                  </a:lnTo>
                  <a:lnTo>
                    <a:pt x="0" y="29976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7" name="자유형: 도형 2686">
              <a:extLst>
                <a:ext uri="{FF2B5EF4-FFF2-40B4-BE49-F238E27FC236}">
                  <a16:creationId xmlns:a16="http://schemas.microsoft.com/office/drawing/2014/main" id="{4ED4E4DC-E606-453B-93B5-7281695476AA}"/>
                </a:ext>
              </a:extLst>
            </p:cNvPr>
            <p:cNvSpPr/>
            <p:nvPr/>
          </p:nvSpPr>
          <p:spPr>
            <a:xfrm>
              <a:off x="7732218" y="5355782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20663 w 12700"/>
                <a:gd name="connsiteY1" fmla="*/ 0 h 25467"/>
                <a:gd name="connsiteX2" fmla="*/ 20663 w 12700"/>
                <a:gd name="connsiteY2" fmla="*/ 29976 h 25467"/>
                <a:gd name="connsiteX3" fmla="*/ 0 w 12700"/>
                <a:gd name="connsiteY3" fmla="*/ 2997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20663" y="0"/>
                  </a:lnTo>
                  <a:lnTo>
                    <a:pt x="20663" y="29976"/>
                  </a:lnTo>
                  <a:lnTo>
                    <a:pt x="0" y="29976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8" name="자유형: 도형 2687">
              <a:extLst>
                <a:ext uri="{FF2B5EF4-FFF2-40B4-BE49-F238E27FC236}">
                  <a16:creationId xmlns:a16="http://schemas.microsoft.com/office/drawing/2014/main" id="{DA841670-B733-47F4-B7C8-B286DD88FE7B}"/>
                </a:ext>
              </a:extLst>
            </p:cNvPr>
            <p:cNvSpPr/>
            <p:nvPr/>
          </p:nvSpPr>
          <p:spPr>
            <a:xfrm>
              <a:off x="7732218" y="5288343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20663 w 12700"/>
                <a:gd name="connsiteY1" fmla="*/ 0 h 25467"/>
                <a:gd name="connsiteX2" fmla="*/ 20663 w 12700"/>
                <a:gd name="connsiteY2" fmla="*/ 30001 h 25467"/>
                <a:gd name="connsiteX3" fmla="*/ 0 w 12700"/>
                <a:gd name="connsiteY3" fmla="*/ 30001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20663" y="0"/>
                  </a:lnTo>
                  <a:lnTo>
                    <a:pt x="20663" y="30001"/>
                  </a:lnTo>
                  <a:lnTo>
                    <a:pt x="0" y="30001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9" name="자유형: 도형 2688">
              <a:extLst>
                <a:ext uri="{FF2B5EF4-FFF2-40B4-BE49-F238E27FC236}">
                  <a16:creationId xmlns:a16="http://schemas.microsoft.com/office/drawing/2014/main" id="{446DE036-B9BC-4BA5-8EC3-E057F1AB7338}"/>
                </a:ext>
              </a:extLst>
            </p:cNvPr>
            <p:cNvSpPr/>
            <p:nvPr/>
          </p:nvSpPr>
          <p:spPr>
            <a:xfrm>
              <a:off x="8144448" y="5583518"/>
              <a:ext cx="25400" cy="12734"/>
            </a:xfrm>
            <a:custGeom>
              <a:avLst/>
              <a:gdLst>
                <a:gd name="connsiteX0" fmla="*/ 0 w 25400"/>
                <a:gd name="connsiteY0" fmla="*/ 0 h 12733"/>
                <a:gd name="connsiteX1" fmla="*/ 0 w 25400"/>
                <a:gd name="connsiteY1" fmla="*/ 10569 h 12733"/>
                <a:gd name="connsiteX2" fmla="*/ 10516 w 25400"/>
                <a:gd name="connsiteY2" fmla="*/ 13485 h 12733"/>
                <a:gd name="connsiteX3" fmla="*/ 11633 w 25400"/>
                <a:gd name="connsiteY3" fmla="*/ 24182 h 12733"/>
                <a:gd name="connsiteX4" fmla="*/ 18758 w 25400"/>
                <a:gd name="connsiteY4" fmla="*/ 24182 h 12733"/>
                <a:gd name="connsiteX5" fmla="*/ 22200 w 25400"/>
                <a:gd name="connsiteY5" fmla="*/ 24182 h 12733"/>
                <a:gd name="connsiteX6" fmla="*/ 22822 w 25400"/>
                <a:gd name="connsiteY6" fmla="*/ 24182 h 12733"/>
                <a:gd name="connsiteX7" fmla="*/ 24435 w 25400"/>
                <a:gd name="connsiteY7" fmla="*/ 24182 h 12733"/>
                <a:gd name="connsiteX8" fmla="*/ 33338 w 25400"/>
                <a:gd name="connsiteY8" fmla="*/ 24182 h 12733"/>
                <a:gd name="connsiteX9" fmla="*/ 30480 w 25400"/>
                <a:gd name="connsiteY9" fmla="*/ 7691 h 12733"/>
                <a:gd name="connsiteX10" fmla="*/ 12179 w 25400"/>
                <a:gd name="connsiteY10" fmla="*/ 0 h 12733"/>
                <a:gd name="connsiteX11" fmla="*/ 12154 w 25400"/>
                <a:gd name="connsiteY11" fmla="*/ 0 h 12733"/>
                <a:gd name="connsiteX12" fmla="*/ 4267 w 25400"/>
                <a:gd name="connsiteY12" fmla="*/ 0 h 12733"/>
                <a:gd name="connsiteX13" fmla="*/ 4470 w 25400"/>
                <a:gd name="connsiteY13" fmla="*/ 255 h 12733"/>
                <a:gd name="connsiteX14" fmla="*/ 0 w 25400"/>
                <a:gd name="connsiteY14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00" h="12733">
                  <a:moveTo>
                    <a:pt x="0" y="0"/>
                  </a:moveTo>
                  <a:lnTo>
                    <a:pt x="0" y="10569"/>
                  </a:lnTo>
                  <a:cubicBezTo>
                    <a:pt x="5652" y="10569"/>
                    <a:pt x="9322" y="11639"/>
                    <a:pt x="10516" y="13485"/>
                  </a:cubicBezTo>
                  <a:cubicBezTo>
                    <a:pt x="10782" y="14249"/>
                    <a:pt x="11633" y="20120"/>
                    <a:pt x="11633" y="24182"/>
                  </a:cubicBezTo>
                  <a:lnTo>
                    <a:pt x="18758" y="24182"/>
                  </a:lnTo>
                  <a:lnTo>
                    <a:pt x="22200" y="24182"/>
                  </a:lnTo>
                  <a:lnTo>
                    <a:pt x="22822" y="24182"/>
                  </a:lnTo>
                  <a:lnTo>
                    <a:pt x="24435" y="24182"/>
                  </a:lnTo>
                  <a:lnTo>
                    <a:pt x="33338" y="24182"/>
                  </a:lnTo>
                  <a:cubicBezTo>
                    <a:pt x="33338" y="17789"/>
                    <a:pt x="32169" y="10276"/>
                    <a:pt x="30480" y="7691"/>
                  </a:cubicBezTo>
                  <a:cubicBezTo>
                    <a:pt x="25794" y="598"/>
                    <a:pt x="16345" y="51"/>
                    <a:pt x="12179" y="0"/>
                  </a:cubicBezTo>
                  <a:lnTo>
                    <a:pt x="12154" y="0"/>
                  </a:lnTo>
                  <a:lnTo>
                    <a:pt x="4267" y="0"/>
                  </a:lnTo>
                  <a:lnTo>
                    <a:pt x="4470" y="255"/>
                  </a:lnTo>
                  <a:cubicBezTo>
                    <a:pt x="2502" y="0"/>
                    <a:pt x="940" y="0"/>
                    <a:pt x="0" y="0"/>
                  </a:cubicBezTo>
                  <a:close/>
                </a:path>
              </a:pathLst>
            </a:custGeom>
            <a:solidFill>
              <a:srgbClr val="B0B0B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0" name="자유형: 도형 2689">
              <a:extLst>
                <a:ext uri="{FF2B5EF4-FFF2-40B4-BE49-F238E27FC236}">
                  <a16:creationId xmlns:a16="http://schemas.microsoft.com/office/drawing/2014/main" id="{A554E84A-480F-42FD-AD87-3BB44C0060C7}"/>
                </a:ext>
              </a:extLst>
            </p:cNvPr>
            <p:cNvSpPr/>
            <p:nvPr/>
          </p:nvSpPr>
          <p:spPr>
            <a:xfrm>
              <a:off x="8144397" y="5583518"/>
              <a:ext cx="25400" cy="12734"/>
            </a:xfrm>
            <a:custGeom>
              <a:avLst/>
              <a:gdLst>
                <a:gd name="connsiteX0" fmla="*/ 32321 w 25400"/>
                <a:gd name="connsiteY0" fmla="*/ 13103 h 12733"/>
                <a:gd name="connsiteX1" fmla="*/ 27559 w 25400"/>
                <a:gd name="connsiteY1" fmla="*/ 4521 h 12733"/>
                <a:gd name="connsiteX2" fmla="*/ 11113 w 25400"/>
                <a:gd name="connsiteY2" fmla="*/ 0 h 12733"/>
                <a:gd name="connsiteX3" fmla="*/ 0 w 25400"/>
                <a:gd name="connsiteY3" fmla="*/ 0 h 12733"/>
                <a:gd name="connsiteX4" fmla="*/ 0 w 25400"/>
                <a:gd name="connsiteY4" fmla="*/ 10569 h 12733"/>
                <a:gd name="connsiteX5" fmla="*/ 9030 w 25400"/>
                <a:gd name="connsiteY5" fmla="*/ 12110 h 12733"/>
                <a:gd name="connsiteX6" fmla="*/ 32321 w 25400"/>
                <a:gd name="connsiteY6" fmla="*/ 13103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 h="12733">
                  <a:moveTo>
                    <a:pt x="32321" y="13103"/>
                  </a:moveTo>
                  <a:cubicBezTo>
                    <a:pt x="30912" y="6558"/>
                    <a:pt x="29020" y="5845"/>
                    <a:pt x="27559" y="4521"/>
                  </a:cubicBezTo>
                  <a:cubicBezTo>
                    <a:pt x="22047" y="51"/>
                    <a:pt x="14135" y="0"/>
                    <a:pt x="11113" y="0"/>
                  </a:cubicBezTo>
                  <a:lnTo>
                    <a:pt x="0" y="0"/>
                  </a:lnTo>
                  <a:lnTo>
                    <a:pt x="0" y="10569"/>
                  </a:lnTo>
                  <a:cubicBezTo>
                    <a:pt x="4166" y="10569"/>
                    <a:pt x="7264" y="11168"/>
                    <a:pt x="9030" y="12110"/>
                  </a:cubicBezTo>
                  <a:cubicBezTo>
                    <a:pt x="9106" y="12161"/>
                    <a:pt x="30531" y="12085"/>
                    <a:pt x="32321" y="13103"/>
                  </a:cubicBezTo>
                  <a:close/>
                </a:path>
              </a:pathLst>
            </a:custGeom>
            <a:solidFill>
              <a:srgbClr val="8F8F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1" name="자유형: 도형 2690">
              <a:extLst>
                <a:ext uri="{FF2B5EF4-FFF2-40B4-BE49-F238E27FC236}">
                  <a16:creationId xmlns:a16="http://schemas.microsoft.com/office/drawing/2014/main" id="{12C044D2-8F5A-4089-9D47-6367C4100EE4}"/>
                </a:ext>
              </a:extLst>
            </p:cNvPr>
            <p:cNvSpPr/>
            <p:nvPr/>
          </p:nvSpPr>
          <p:spPr>
            <a:xfrm>
              <a:off x="7741591" y="5202823"/>
              <a:ext cx="419100" cy="394753"/>
            </a:xfrm>
            <a:custGeom>
              <a:avLst/>
              <a:gdLst>
                <a:gd name="connsiteX0" fmla="*/ 0 w 419100"/>
                <a:gd name="connsiteY0" fmla="*/ 395835 h 394752"/>
                <a:gd name="connsiteX1" fmla="*/ 407060 w 419100"/>
                <a:gd name="connsiteY1" fmla="*/ 395835 h 394752"/>
                <a:gd name="connsiteX2" fmla="*/ 407060 w 419100"/>
                <a:gd name="connsiteY2" fmla="*/ 378950 h 394752"/>
                <a:gd name="connsiteX3" fmla="*/ 421615 w 419100"/>
                <a:gd name="connsiteY3" fmla="*/ 378950 h 394752"/>
                <a:gd name="connsiteX4" fmla="*/ 421615 w 419100"/>
                <a:gd name="connsiteY4" fmla="*/ 16898 h 394752"/>
                <a:gd name="connsiteX5" fmla="*/ 407060 w 419100"/>
                <a:gd name="connsiteY5" fmla="*/ 16898 h 394752"/>
                <a:gd name="connsiteX6" fmla="*/ 407060 w 419100"/>
                <a:gd name="connsiteY6" fmla="*/ 0 h 394752"/>
                <a:gd name="connsiteX7" fmla="*/ 0 w 419100"/>
                <a:gd name="connsiteY7" fmla="*/ 0 h 394752"/>
                <a:gd name="connsiteX8" fmla="*/ 0 w 419100"/>
                <a:gd name="connsiteY8" fmla="*/ 395836 h 394752"/>
                <a:gd name="connsiteX9" fmla="*/ 0 w 419100"/>
                <a:gd name="connsiteY9" fmla="*/ 395836 h 394752"/>
                <a:gd name="connsiteX10" fmla="*/ 380505 w 419100"/>
                <a:gd name="connsiteY10" fmla="*/ 264445 h 394752"/>
                <a:gd name="connsiteX11" fmla="*/ 386372 w 419100"/>
                <a:gd name="connsiteY11" fmla="*/ 272849 h 394752"/>
                <a:gd name="connsiteX12" fmla="*/ 386372 w 419100"/>
                <a:gd name="connsiteY12" fmla="*/ 319914 h 394752"/>
                <a:gd name="connsiteX13" fmla="*/ 380505 w 419100"/>
                <a:gd name="connsiteY13" fmla="*/ 328369 h 394752"/>
                <a:gd name="connsiteX14" fmla="*/ 162420 w 419100"/>
                <a:gd name="connsiteY14" fmla="*/ 357989 h 394752"/>
                <a:gd name="connsiteX15" fmla="*/ 156591 w 419100"/>
                <a:gd name="connsiteY15" fmla="*/ 351176 h 394752"/>
                <a:gd name="connsiteX16" fmla="*/ 156591 w 419100"/>
                <a:gd name="connsiteY16" fmla="*/ 344261 h 394752"/>
                <a:gd name="connsiteX17" fmla="*/ 162420 w 419100"/>
                <a:gd name="connsiteY17" fmla="*/ 335857 h 394752"/>
                <a:gd name="connsiteX18" fmla="*/ 345770 w 419100"/>
                <a:gd name="connsiteY18" fmla="*/ 313445 h 394752"/>
                <a:gd name="connsiteX19" fmla="*/ 351714 w 419100"/>
                <a:gd name="connsiteY19" fmla="*/ 305066 h 394752"/>
                <a:gd name="connsiteX20" fmla="*/ 351714 w 419100"/>
                <a:gd name="connsiteY20" fmla="*/ 287633 h 394752"/>
                <a:gd name="connsiteX21" fmla="*/ 345770 w 419100"/>
                <a:gd name="connsiteY21" fmla="*/ 279165 h 394752"/>
                <a:gd name="connsiteX22" fmla="*/ 162446 w 419100"/>
                <a:gd name="connsiteY22" fmla="*/ 256932 h 394752"/>
                <a:gd name="connsiteX23" fmla="*/ 156591 w 419100"/>
                <a:gd name="connsiteY23" fmla="*/ 248515 h 394752"/>
                <a:gd name="connsiteX24" fmla="*/ 156591 w 419100"/>
                <a:gd name="connsiteY24" fmla="*/ 241664 h 394752"/>
                <a:gd name="connsiteX25" fmla="*/ 162420 w 419100"/>
                <a:gd name="connsiteY25" fmla="*/ 234762 h 394752"/>
                <a:gd name="connsiteX26" fmla="*/ 380505 w 419100"/>
                <a:gd name="connsiteY26" fmla="*/ 264445 h 394752"/>
                <a:gd name="connsiteX27" fmla="*/ 380505 w 419100"/>
                <a:gd name="connsiteY27" fmla="*/ 67489 h 394752"/>
                <a:gd name="connsiteX28" fmla="*/ 386372 w 419100"/>
                <a:gd name="connsiteY28" fmla="*/ 75931 h 394752"/>
                <a:gd name="connsiteX29" fmla="*/ 386372 w 419100"/>
                <a:gd name="connsiteY29" fmla="*/ 122920 h 394752"/>
                <a:gd name="connsiteX30" fmla="*/ 380505 w 419100"/>
                <a:gd name="connsiteY30" fmla="*/ 131413 h 394752"/>
                <a:gd name="connsiteX31" fmla="*/ 162420 w 419100"/>
                <a:gd name="connsiteY31" fmla="*/ 161071 h 394752"/>
                <a:gd name="connsiteX32" fmla="*/ 156566 w 419100"/>
                <a:gd name="connsiteY32" fmla="*/ 154245 h 394752"/>
                <a:gd name="connsiteX33" fmla="*/ 156566 w 419100"/>
                <a:gd name="connsiteY33" fmla="*/ 147369 h 394752"/>
                <a:gd name="connsiteX34" fmla="*/ 162420 w 419100"/>
                <a:gd name="connsiteY34" fmla="*/ 138939 h 394752"/>
                <a:gd name="connsiteX35" fmla="*/ 345770 w 419100"/>
                <a:gd name="connsiteY35" fmla="*/ 116553 h 394752"/>
                <a:gd name="connsiteX36" fmla="*/ 351714 w 419100"/>
                <a:gd name="connsiteY36" fmla="*/ 108174 h 394752"/>
                <a:gd name="connsiteX37" fmla="*/ 351714 w 419100"/>
                <a:gd name="connsiteY37" fmla="*/ 90741 h 394752"/>
                <a:gd name="connsiteX38" fmla="*/ 345770 w 419100"/>
                <a:gd name="connsiteY38" fmla="*/ 82298 h 394752"/>
                <a:gd name="connsiteX39" fmla="*/ 162446 w 419100"/>
                <a:gd name="connsiteY39" fmla="*/ 60052 h 394752"/>
                <a:gd name="connsiteX40" fmla="*/ 156591 w 419100"/>
                <a:gd name="connsiteY40" fmla="*/ 51648 h 394752"/>
                <a:gd name="connsiteX41" fmla="*/ 156566 w 419100"/>
                <a:gd name="connsiteY41" fmla="*/ 44822 h 394752"/>
                <a:gd name="connsiteX42" fmla="*/ 162420 w 419100"/>
                <a:gd name="connsiteY42" fmla="*/ 37920 h 394752"/>
                <a:gd name="connsiteX43" fmla="*/ 380505 w 419100"/>
                <a:gd name="connsiteY43" fmla="*/ 67489 h 39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9100" h="394752">
                  <a:moveTo>
                    <a:pt x="0" y="395835"/>
                  </a:moveTo>
                  <a:lnTo>
                    <a:pt x="407060" y="395835"/>
                  </a:lnTo>
                  <a:lnTo>
                    <a:pt x="407060" y="378950"/>
                  </a:lnTo>
                  <a:lnTo>
                    <a:pt x="421615" y="378950"/>
                  </a:lnTo>
                  <a:lnTo>
                    <a:pt x="421615" y="16898"/>
                  </a:lnTo>
                  <a:lnTo>
                    <a:pt x="407060" y="16898"/>
                  </a:lnTo>
                  <a:lnTo>
                    <a:pt x="407060" y="0"/>
                  </a:lnTo>
                  <a:lnTo>
                    <a:pt x="0" y="0"/>
                  </a:lnTo>
                  <a:lnTo>
                    <a:pt x="0" y="395836"/>
                  </a:lnTo>
                  <a:lnTo>
                    <a:pt x="0" y="395836"/>
                  </a:lnTo>
                  <a:close/>
                  <a:moveTo>
                    <a:pt x="380505" y="264445"/>
                  </a:moveTo>
                  <a:cubicBezTo>
                    <a:pt x="383769" y="265018"/>
                    <a:pt x="386372" y="268634"/>
                    <a:pt x="386372" y="272849"/>
                  </a:cubicBezTo>
                  <a:lnTo>
                    <a:pt x="386372" y="319914"/>
                  </a:lnTo>
                  <a:cubicBezTo>
                    <a:pt x="386372" y="324091"/>
                    <a:pt x="383718" y="327949"/>
                    <a:pt x="380505" y="328369"/>
                  </a:cubicBezTo>
                  <a:lnTo>
                    <a:pt x="162420" y="357989"/>
                  </a:lnTo>
                  <a:cubicBezTo>
                    <a:pt x="159220" y="358587"/>
                    <a:pt x="156591" y="355276"/>
                    <a:pt x="156591" y="351176"/>
                  </a:cubicBezTo>
                  <a:lnTo>
                    <a:pt x="156591" y="344261"/>
                  </a:lnTo>
                  <a:cubicBezTo>
                    <a:pt x="156591" y="340085"/>
                    <a:pt x="159220" y="336303"/>
                    <a:pt x="162420" y="335857"/>
                  </a:cubicBezTo>
                  <a:lnTo>
                    <a:pt x="345770" y="313445"/>
                  </a:lnTo>
                  <a:cubicBezTo>
                    <a:pt x="349085" y="313152"/>
                    <a:pt x="351714" y="309510"/>
                    <a:pt x="351714" y="305066"/>
                  </a:cubicBezTo>
                  <a:lnTo>
                    <a:pt x="351714" y="287633"/>
                  </a:lnTo>
                  <a:cubicBezTo>
                    <a:pt x="351714" y="283571"/>
                    <a:pt x="348971" y="279573"/>
                    <a:pt x="345770" y="279165"/>
                  </a:cubicBezTo>
                  <a:lnTo>
                    <a:pt x="162446" y="256932"/>
                  </a:lnTo>
                  <a:cubicBezTo>
                    <a:pt x="159220" y="256435"/>
                    <a:pt x="156591" y="252972"/>
                    <a:pt x="156591" y="248515"/>
                  </a:cubicBezTo>
                  <a:lnTo>
                    <a:pt x="156591" y="241664"/>
                  </a:lnTo>
                  <a:cubicBezTo>
                    <a:pt x="156591" y="237513"/>
                    <a:pt x="159220" y="234354"/>
                    <a:pt x="162420" y="234762"/>
                  </a:cubicBezTo>
                  <a:lnTo>
                    <a:pt x="380505" y="264445"/>
                  </a:lnTo>
                  <a:close/>
                  <a:moveTo>
                    <a:pt x="380505" y="67489"/>
                  </a:moveTo>
                  <a:cubicBezTo>
                    <a:pt x="383769" y="68087"/>
                    <a:pt x="386372" y="71678"/>
                    <a:pt x="386372" y="75931"/>
                  </a:cubicBezTo>
                  <a:lnTo>
                    <a:pt x="386372" y="122920"/>
                  </a:lnTo>
                  <a:cubicBezTo>
                    <a:pt x="386372" y="127109"/>
                    <a:pt x="383718" y="130980"/>
                    <a:pt x="380505" y="131413"/>
                  </a:cubicBezTo>
                  <a:lnTo>
                    <a:pt x="162420" y="161071"/>
                  </a:lnTo>
                  <a:cubicBezTo>
                    <a:pt x="159220" y="161618"/>
                    <a:pt x="156566" y="158384"/>
                    <a:pt x="156566" y="154245"/>
                  </a:cubicBezTo>
                  <a:lnTo>
                    <a:pt x="156566" y="147369"/>
                  </a:lnTo>
                  <a:cubicBezTo>
                    <a:pt x="156566" y="143179"/>
                    <a:pt x="159220" y="139385"/>
                    <a:pt x="162420" y="138939"/>
                  </a:cubicBezTo>
                  <a:lnTo>
                    <a:pt x="345770" y="116553"/>
                  </a:lnTo>
                  <a:cubicBezTo>
                    <a:pt x="349085" y="116196"/>
                    <a:pt x="351714" y="112605"/>
                    <a:pt x="351714" y="108174"/>
                  </a:cubicBezTo>
                  <a:lnTo>
                    <a:pt x="351714" y="90741"/>
                  </a:lnTo>
                  <a:cubicBezTo>
                    <a:pt x="351714" y="86666"/>
                    <a:pt x="348971" y="82680"/>
                    <a:pt x="345770" y="82298"/>
                  </a:cubicBezTo>
                  <a:lnTo>
                    <a:pt x="162446" y="60052"/>
                  </a:lnTo>
                  <a:cubicBezTo>
                    <a:pt x="159220" y="59555"/>
                    <a:pt x="156591" y="56117"/>
                    <a:pt x="156591" y="51648"/>
                  </a:cubicBezTo>
                  <a:lnTo>
                    <a:pt x="156566" y="44822"/>
                  </a:lnTo>
                  <a:cubicBezTo>
                    <a:pt x="156566" y="40658"/>
                    <a:pt x="159220" y="37526"/>
                    <a:pt x="162420" y="37920"/>
                  </a:cubicBezTo>
                  <a:lnTo>
                    <a:pt x="380505" y="67489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2" name="자유형: 도형 2691">
              <a:extLst>
                <a:ext uri="{FF2B5EF4-FFF2-40B4-BE49-F238E27FC236}">
                  <a16:creationId xmlns:a16="http://schemas.microsoft.com/office/drawing/2014/main" id="{5F8FB74C-1B4B-41AE-80CB-09153F8BA0F6}"/>
                </a:ext>
              </a:extLst>
            </p:cNvPr>
            <p:cNvSpPr/>
            <p:nvPr/>
          </p:nvSpPr>
          <p:spPr>
            <a:xfrm>
              <a:off x="8075893" y="5480855"/>
              <a:ext cx="12700" cy="25468"/>
            </a:xfrm>
            <a:custGeom>
              <a:avLst/>
              <a:gdLst>
                <a:gd name="connsiteX0" fmla="*/ 17158 w 12700"/>
                <a:gd name="connsiteY0" fmla="*/ 34840 h 25467"/>
                <a:gd name="connsiteX1" fmla="*/ 17158 w 12700"/>
                <a:gd name="connsiteY1" fmla="*/ 1948 h 25467"/>
                <a:gd name="connsiteX2" fmla="*/ 0 w 12700"/>
                <a:gd name="connsiteY2" fmla="*/ 0 h 25467"/>
                <a:gd name="connsiteX3" fmla="*/ 0 w 12700"/>
                <a:gd name="connsiteY3" fmla="*/ 36559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17158" y="34840"/>
                  </a:moveTo>
                  <a:lnTo>
                    <a:pt x="17158" y="1948"/>
                  </a:lnTo>
                  <a:lnTo>
                    <a:pt x="0" y="0"/>
                  </a:lnTo>
                  <a:lnTo>
                    <a:pt x="0" y="36559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3" name="자유형: 도형 2692">
              <a:extLst>
                <a:ext uri="{FF2B5EF4-FFF2-40B4-BE49-F238E27FC236}">
                  <a16:creationId xmlns:a16="http://schemas.microsoft.com/office/drawing/2014/main" id="{861D8027-D3C9-4646-B7F3-9BD0A7E0E0F4}"/>
                </a:ext>
              </a:extLst>
            </p:cNvPr>
            <p:cNvSpPr/>
            <p:nvPr/>
          </p:nvSpPr>
          <p:spPr>
            <a:xfrm>
              <a:off x="8075893" y="5480855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17158 w 12700"/>
                <a:gd name="connsiteY1" fmla="*/ 1948 h 25467"/>
                <a:gd name="connsiteX2" fmla="*/ 17158 w 12700"/>
                <a:gd name="connsiteY2" fmla="*/ 34840 h 25467"/>
                <a:gd name="connsiteX3" fmla="*/ 0 w 12700"/>
                <a:gd name="connsiteY3" fmla="*/ 36559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17158" y="1948"/>
                  </a:lnTo>
                  <a:lnTo>
                    <a:pt x="17158" y="34840"/>
                  </a:lnTo>
                  <a:lnTo>
                    <a:pt x="0" y="36559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4" name="자유형: 도형 2693">
              <a:extLst>
                <a:ext uri="{FF2B5EF4-FFF2-40B4-BE49-F238E27FC236}">
                  <a16:creationId xmlns:a16="http://schemas.microsoft.com/office/drawing/2014/main" id="{48E3D3C9-32C7-41A9-9121-0929621F03B9}"/>
                </a:ext>
              </a:extLst>
            </p:cNvPr>
            <p:cNvSpPr/>
            <p:nvPr/>
          </p:nvSpPr>
          <p:spPr>
            <a:xfrm>
              <a:off x="8068679" y="5479964"/>
              <a:ext cx="12700" cy="38202"/>
            </a:xfrm>
            <a:custGeom>
              <a:avLst/>
              <a:gdLst>
                <a:gd name="connsiteX0" fmla="*/ 7214 w 0"/>
                <a:gd name="connsiteY0" fmla="*/ 891 h 38201"/>
                <a:gd name="connsiteX1" fmla="*/ 0 w 0"/>
                <a:gd name="connsiteY1" fmla="*/ 0 h 38201"/>
                <a:gd name="connsiteX2" fmla="*/ 0 w 0"/>
                <a:gd name="connsiteY2" fmla="*/ 38444 h 38201"/>
                <a:gd name="connsiteX3" fmla="*/ 7214 w 0"/>
                <a:gd name="connsiteY3" fmla="*/ 37451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7214" y="891"/>
                  </a:moveTo>
                  <a:lnTo>
                    <a:pt x="0" y="0"/>
                  </a:lnTo>
                  <a:lnTo>
                    <a:pt x="0" y="38444"/>
                  </a:lnTo>
                  <a:lnTo>
                    <a:pt x="7214" y="37451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5" name="자유형: 도형 2694">
              <a:extLst>
                <a:ext uri="{FF2B5EF4-FFF2-40B4-BE49-F238E27FC236}">
                  <a16:creationId xmlns:a16="http://schemas.microsoft.com/office/drawing/2014/main" id="{A156E605-F0F3-4CC3-9A63-616D38CB5F47}"/>
                </a:ext>
              </a:extLst>
            </p:cNvPr>
            <p:cNvSpPr/>
            <p:nvPr/>
          </p:nvSpPr>
          <p:spPr>
            <a:xfrm>
              <a:off x="8075893" y="5283912"/>
              <a:ext cx="12700" cy="25468"/>
            </a:xfrm>
            <a:custGeom>
              <a:avLst/>
              <a:gdLst>
                <a:gd name="connsiteX0" fmla="*/ 17158 w 12700"/>
                <a:gd name="connsiteY0" fmla="*/ 34802 h 25467"/>
                <a:gd name="connsiteX1" fmla="*/ 17158 w 12700"/>
                <a:gd name="connsiteY1" fmla="*/ 1948 h 25467"/>
                <a:gd name="connsiteX2" fmla="*/ 0 w 12700"/>
                <a:gd name="connsiteY2" fmla="*/ 0 h 25467"/>
                <a:gd name="connsiteX3" fmla="*/ 0 w 12700"/>
                <a:gd name="connsiteY3" fmla="*/ 3654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17158" y="34802"/>
                  </a:moveTo>
                  <a:lnTo>
                    <a:pt x="17158" y="1948"/>
                  </a:lnTo>
                  <a:lnTo>
                    <a:pt x="0" y="0"/>
                  </a:lnTo>
                  <a:lnTo>
                    <a:pt x="0" y="36546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6" name="자유형: 도형 2695">
              <a:extLst>
                <a:ext uri="{FF2B5EF4-FFF2-40B4-BE49-F238E27FC236}">
                  <a16:creationId xmlns:a16="http://schemas.microsoft.com/office/drawing/2014/main" id="{7A047744-D43A-45A4-98AA-6A60D2D683D8}"/>
                </a:ext>
              </a:extLst>
            </p:cNvPr>
            <p:cNvSpPr/>
            <p:nvPr/>
          </p:nvSpPr>
          <p:spPr>
            <a:xfrm>
              <a:off x="8075893" y="5283912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17158 w 12700"/>
                <a:gd name="connsiteY1" fmla="*/ 1948 h 25467"/>
                <a:gd name="connsiteX2" fmla="*/ 17158 w 12700"/>
                <a:gd name="connsiteY2" fmla="*/ 34802 h 25467"/>
                <a:gd name="connsiteX3" fmla="*/ 0 w 12700"/>
                <a:gd name="connsiteY3" fmla="*/ 3654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17158" y="1948"/>
                  </a:lnTo>
                  <a:lnTo>
                    <a:pt x="17158" y="34802"/>
                  </a:lnTo>
                  <a:lnTo>
                    <a:pt x="0" y="36546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7" name="자유형: 도형 2696">
              <a:extLst>
                <a:ext uri="{FF2B5EF4-FFF2-40B4-BE49-F238E27FC236}">
                  <a16:creationId xmlns:a16="http://schemas.microsoft.com/office/drawing/2014/main" id="{2066A2C0-50A2-4F75-BC2E-17E9419E214E}"/>
                </a:ext>
              </a:extLst>
            </p:cNvPr>
            <p:cNvSpPr/>
            <p:nvPr/>
          </p:nvSpPr>
          <p:spPr>
            <a:xfrm>
              <a:off x="8068679" y="5283033"/>
              <a:ext cx="12700" cy="38202"/>
            </a:xfrm>
            <a:custGeom>
              <a:avLst/>
              <a:gdLst>
                <a:gd name="connsiteX0" fmla="*/ 7214 w 0"/>
                <a:gd name="connsiteY0" fmla="*/ 879 h 38201"/>
                <a:gd name="connsiteX1" fmla="*/ 0 w 0"/>
                <a:gd name="connsiteY1" fmla="*/ 0 h 38201"/>
                <a:gd name="connsiteX2" fmla="*/ 0 w 0"/>
                <a:gd name="connsiteY2" fmla="*/ 38457 h 38201"/>
                <a:gd name="connsiteX3" fmla="*/ 7214 w 0"/>
                <a:gd name="connsiteY3" fmla="*/ 37425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7214" y="879"/>
                  </a:moveTo>
                  <a:lnTo>
                    <a:pt x="0" y="0"/>
                  </a:lnTo>
                  <a:lnTo>
                    <a:pt x="0" y="38457"/>
                  </a:lnTo>
                  <a:lnTo>
                    <a:pt x="7214" y="37425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8" name="자유형: 도형 2697">
              <a:extLst>
                <a:ext uri="{FF2B5EF4-FFF2-40B4-BE49-F238E27FC236}">
                  <a16:creationId xmlns:a16="http://schemas.microsoft.com/office/drawing/2014/main" id="{8E023591-C3CD-488C-A6CD-5F89EC0CA878}"/>
                </a:ext>
              </a:extLst>
            </p:cNvPr>
            <p:cNvSpPr/>
            <p:nvPr/>
          </p:nvSpPr>
          <p:spPr>
            <a:xfrm>
              <a:off x="7752805" y="5592661"/>
              <a:ext cx="381000" cy="12734"/>
            </a:xfrm>
            <a:custGeom>
              <a:avLst/>
              <a:gdLst>
                <a:gd name="connsiteX0" fmla="*/ 0 w 381000"/>
                <a:gd name="connsiteY0" fmla="*/ 0 h 0"/>
                <a:gd name="connsiteX1" fmla="*/ 388391 w 381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>
                  <a:moveTo>
                    <a:pt x="0" y="0"/>
                  </a:moveTo>
                  <a:lnTo>
                    <a:pt x="388391" y="0"/>
                  </a:lnTo>
                </a:path>
              </a:pathLst>
            </a:custGeom>
            <a:ln w="10241" cap="rnd">
              <a:solidFill>
                <a:srgbClr val="FFFFFF">
                  <a:alpha val="2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0" name="자유형: 도형 2699">
              <a:extLst>
                <a:ext uri="{FF2B5EF4-FFF2-40B4-BE49-F238E27FC236}">
                  <a16:creationId xmlns:a16="http://schemas.microsoft.com/office/drawing/2014/main" id="{4FA77A62-01EE-4C20-953F-E1FBF0A2F4BC}"/>
                </a:ext>
              </a:extLst>
            </p:cNvPr>
            <p:cNvSpPr/>
            <p:nvPr/>
          </p:nvSpPr>
          <p:spPr>
            <a:xfrm>
              <a:off x="7752805" y="5208845"/>
              <a:ext cx="381000" cy="12734"/>
            </a:xfrm>
            <a:custGeom>
              <a:avLst/>
              <a:gdLst>
                <a:gd name="connsiteX0" fmla="*/ 0 w 381000"/>
                <a:gd name="connsiteY0" fmla="*/ 0 h 0"/>
                <a:gd name="connsiteX1" fmla="*/ 389954 w 381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>
                  <a:moveTo>
                    <a:pt x="0" y="0"/>
                  </a:moveTo>
                  <a:lnTo>
                    <a:pt x="389954" y="0"/>
                  </a:lnTo>
                </a:path>
              </a:pathLst>
            </a:custGeom>
            <a:ln w="10241" cap="rnd">
              <a:solidFill>
                <a:srgbClr val="FFFFFF">
                  <a:alpha val="2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1" name="자유형: 도형 2700">
              <a:extLst>
                <a:ext uri="{FF2B5EF4-FFF2-40B4-BE49-F238E27FC236}">
                  <a16:creationId xmlns:a16="http://schemas.microsoft.com/office/drawing/2014/main" id="{2AF6E76A-F129-4AD1-BFA9-D31B40A31DB3}"/>
                </a:ext>
              </a:extLst>
            </p:cNvPr>
            <p:cNvSpPr/>
            <p:nvPr/>
          </p:nvSpPr>
          <p:spPr>
            <a:xfrm>
              <a:off x="8154747" y="5222050"/>
              <a:ext cx="12700" cy="356551"/>
            </a:xfrm>
            <a:custGeom>
              <a:avLst/>
              <a:gdLst>
                <a:gd name="connsiteX0" fmla="*/ 0 w 0"/>
                <a:gd name="connsiteY0" fmla="*/ 0 h 356550"/>
                <a:gd name="connsiteX1" fmla="*/ 0 w 0"/>
                <a:gd name="connsiteY1" fmla="*/ 357418 h 35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56550">
                  <a:moveTo>
                    <a:pt x="0" y="0"/>
                  </a:moveTo>
                  <a:lnTo>
                    <a:pt x="0" y="357418"/>
                  </a:lnTo>
                </a:path>
              </a:pathLst>
            </a:custGeom>
            <a:ln w="5121" cap="rnd">
              <a:solidFill>
                <a:srgbClr val="000000">
                  <a:alpha val="1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2" name="자유형: 도형 2701">
              <a:extLst>
                <a:ext uri="{FF2B5EF4-FFF2-40B4-BE49-F238E27FC236}">
                  <a16:creationId xmlns:a16="http://schemas.microsoft.com/office/drawing/2014/main" id="{3A88D640-0484-435E-A7B0-63BD77CDB20F}"/>
                </a:ext>
              </a:extLst>
            </p:cNvPr>
            <p:cNvSpPr/>
            <p:nvPr/>
          </p:nvSpPr>
          <p:spPr>
            <a:xfrm>
              <a:off x="7829411" y="5178844"/>
              <a:ext cx="25400" cy="12734"/>
            </a:xfrm>
            <a:custGeom>
              <a:avLst/>
              <a:gdLst>
                <a:gd name="connsiteX0" fmla="*/ 14161 w 25400"/>
                <a:gd name="connsiteY0" fmla="*/ 0 h 12733"/>
                <a:gd name="connsiteX1" fmla="*/ 35890 w 25400"/>
                <a:gd name="connsiteY1" fmla="*/ 0 h 12733"/>
                <a:gd name="connsiteX2" fmla="*/ 35890 w 25400"/>
                <a:gd name="connsiteY2" fmla="*/ 15039 h 12733"/>
                <a:gd name="connsiteX3" fmla="*/ 35890 w 25400"/>
                <a:gd name="connsiteY3" fmla="*/ 15039 h 12733"/>
                <a:gd name="connsiteX4" fmla="*/ 35890 w 25400"/>
                <a:gd name="connsiteY4" fmla="*/ 24029 h 12733"/>
                <a:gd name="connsiteX5" fmla="*/ 0 w 25400"/>
                <a:gd name="connsiteY5" fmla="*/ 24029 h 12733"/>
                <a:gd name="connsiteX6" fmla="*/ 0 w 25400"/>
                <a:gd name="connsiteY6" fmla="*/ 6698 h 12733"/>
                <a:gd name="connsiteX7" fmla="*/ 6718 w 25400"/>
                <a:gd name="connsiteY7" fmla="*/ 0 h 12733"/>
                <a:gd name="connsiteX8" fmla="*/ 14161 w 25400"/>
                <a:gd name="connsiteY8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0" h="12733">
                  <a:moveTo>
                    <a:pt x="14161" y="0"/>
                  </a:moveTo>
                  <a:lnTo>
                    <a:pt x="35890" y="0"/>
                  </a:lnTo>
                  <a:lnTo>
                    <a:pt x="35890" y="15039"/>
                  </a:lnTo>
                  <a:lnTo>
                    <a:pt x="35890" y="15039"/>
                  </a:lnTo>
                  <a:lnTo>
                    <a:pt x="35890" y="24029"/>
                  </a:lnTo>
                  <a:lnTo>
                    <a:pt x="0" y="24029"/>
                  </a:lnTo>
                  <a:lnTo>
                    <a:pt x="0" y="6698"/>
                  </a:lnTo>
                  <a:cubicBezTo>
                    <a:pt x="0" y="2980"/>
                    <a:pt x="2972" y="0"/>
                    <a:pt x="6718" y="0"/>
                  </a:cubicBezTo>
                  <a:lnTo>
                    <a:pt x="14161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3" name="자유형: 도형 2702">
              <a:extLst>
                <a:ext uri="{FF2B5EF4-FFF2-40B4-BE49-F238E27FC236}">
                  <a16:creationId xmlns:a16="http://schemas.microsoft.com/office/drawing/2014/main" id="{4995287C-973B-4D1D-8852-AFC34A9BF1F1}"/>
                </a:ext>
              </a:extLst>
            </p:cNvPr>
            <p:cNvSpPr/>
            <p:nvPr/>
          </p:nvSpPr>
          <p:spPr>
            <a:xfrm>
              <a:off x="7829297" y="5178844"/>
              <a:ext cx="12700" cy="12734"/>
            </a:xfrm>
            <a:custGeom>
              <a:avLst/>
              <a:gdLst>
                <a:gd name="connsiteX0" fmla="*/ 5982 w 0"/>
                <a:gd name="connsiteY0" fmla="*/ 0 h 12733"/>
                <a:gd name="connsiteX1" fmla="*/ 5982 w 0"/>
                <a:gd name="connsiteY1" fmla="*/ 23991 h 12733"/>
                <a:gd name="connsiteX2" fmla="*/ 0 w 0"/>
                <a:gd name="connsiteY2" fmla="*/ 23991 h 12733"/>
                <a:gd name="connsiteX3" fmla="*/ 0 w 0"/>
                <a:gd name="connsiteY3" fmla="*/ 5603 h 12733"/>
                <a:gd name="connsiteX4" fmla="*/ 5982 w 0"/>
                <a:gd name="connsiteY4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2733">
                  <a:moveTo>
                    <a:pt x="5982" y="0"/>
                  </a:moveTo>
                  <a:lnTo>
                    <a:pt x="5982" y="23991"/>
                  </a:lnTo>
                  <a:lnTo>
                    <a:pt x="0" y="23991"/>
                  </a:lnTo>
                  <a:cubicBezTo>
                    <a:pt x="0" y="23991"/>
                    <a:pt x="0" y="7526"/>
                    <a:pt x="0" y="5603"/>
                  </a:cubicBezTo>
                  <a:cubicBezTo>
                    <a:pt x="76" y="2636"/>
                    <a:pt x="4204" y="0"/>
                    <a:pt x="5982" y="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4" name="자유형: 도형 2703">
              <a:extLst>
                <a:ext uri="{FF2B5EF4-FFF2-40B4-BE49-F238E27FC236}">
                  <a16:creationId xmlns:a16="http://schemas.microsoft.com/office/drawing/2014/main" id="{92CEEFE6-819C-401C-BA6B-4CF021CDC5E9}"/>
                </a:ext>
              </a:extLst>
            </p:cNvPr>
            <p:cNvSpPr/>
            <p:nvPr/>
          </p:nvSpPr>
          <p:spPr>
            <a:xfrm>
              <a:off x="7829411" y="5598557"/>
              <a:ext cx="25400" cy="12734"/>
            </a:xfrm>
            <a:custGeom>
              <a:avLst/>
              <a:gdLst>
                <a:gd name="connsiteX0" fmla="*/ 14161 w 25400"/>
                <a:gd name="connsiteY0" fmla="*/ 24271 h 12733"/>
                <a:gd name="connsiteX1" fmla="*/ 35890 w 25400"/>
                <a:gd name="connsiteY1" fmla="*/ 24271 h 12733"/>
                <a:gd name="connsiteX2" fmla="*/ 35890 w 25400"/>
                <a:gd name="connsiteY2" fmla="*/ 9232 h 12733"/>
                <a:gd name="connsiteX3" fmla="*/ 35890 w 25400"/>
                <a:gd name="connsiteY3" fmla="*/ 9232 h 12733"/>
                <a:gd name="connsiteX4" fmla="*/ 35890 w 25400"/>
                <a:gd name="connsiteY4" fmla="*/ 0 h 12733"/>
                <a:gd name="connsiteX5" fmla="*/ 0 w 25400"/>
                <a:gd name="connsiteY5" fmla="*/ 0 h 12733"/>
                <a:gd name="connsiteX6" fmla="*/ 0 w 25400"/>
                <a:gd name="connsiteY6" fmla="*/ 17509 h 12733"/>
                <a:gd name="connsiteX7" fmla="*/ 6718 w 25400"/>
                <a:gd name="connsiteY7" fmla="*/ 24169 h 12733"/>
                <a:gd name="connsiteX8" fmla="*/ 14161 w 25400"/>
                <a:gd name="connsiteY8" fmla="*/ 24169 h 12733"/>
                <a:gd name="connsiteX9" fmla="*/ 14161 w 25400"/>
                <a:gd name="connsiteY9" fmla="*/ 2427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0" h="12733">
                  <a:moveTo>
                    <a:pt x="14161" y="24271"/>
                  </a:moveTo>
                  <a:lnTo>
                    <a:pt x="35890" y="24271"/>
                  </a:lnTo>
                  <a:lnTo>
                    <a:pt x="35890" y="9232"/>
                  </a:lnTo>
                  <a:lnTo>
                    <a:pt x="35890" y="9232"/>
                  </a:lnTo>
                  <a:lnTo>
                    <a:pt x="35890" y="0"/>
                  </a:lnTo>
                  <a:lnTo>
                    <a:pt x="0" y="0"/>
                  </a:lnTo>
                  <a:lnTo>
                    <a:pt x="0" y="17509"/>
                  </a:lnTo>
                  <a:cubicBezTo>
                    <a:pt x="0" y="21240"/>
                    <a:pt x="2972" y="24169"/>
                    <a:pt x="6718" y="24169"/>
                  </a:cubicBezTo>
                  <a:lnTo>
                    <a:pt x="14161" y="24169"/>
                  </a:lnTo>
                  <a:lnTo>
                    <a:pt x="14161" y="24271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5" name="자유형: 도형 2704">
              <a:extLst>
                <a:ext uri="{FF2B5EF4-FFF2-40B4-BE49-F238E27FC236}">
                  <a16:creationId xmlns:a16="http://schemas.microsoft.com/office/drawing/2014/main" id="{1D522D11-CEA3-4D4C-B7ED-EF66ECA01F7B}"/>
                </a:ext>
              </a:extLst>
            </p:cNvPr>
            <p:cNvSpPr/>
            <p:nvPr/>
          </p:nvSpPr>
          <p:spPr>
            <a:xfrm>
              <a:off x="7829297" y="5598646"/>
              <a:ext cx="12700" cy="12734"/>
            </a:xfrm>
            <a:custGeom>
              <a:avLst/>
              <a:gdLst>
                <a:gd name="connsiteX0" fmla="*/ 5982 w 0"/>
                <a:gd name="connsiteY0" fmla="*/ 24182 h 12733"/>
                <a:gd name="connsiteX1" fmla="*/ 5982 w 0"/>
                <a:gd name="connsiteY1" fmla="*/ 0 h 12733"/>
                <a:gd name="connsiteX2" fmla="*/ 0 w 0"/>
                <a:gd name="connsiteY2" fmla="*/ 0 h 12733"/>
                <a:gd name="connsiteX3" fmla="*/ 0 w 0"/>
                <a:gd name="connsiteY3" fmla="*/ 18604 h 12733"/>
                <a:gd name="connsiteX4" fmla="*/ 5982 w 0"/>
                <a:gd name="connsiteY4" fmla="*/ 2418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2733">
                  <a:moveTo>
                    <a:pt x="5982" y="24182"/>
                  </a:moveTo>
                  <a:lnTo>
                    <a:pt x="5982" y="0"/>
                  </a:lnTo>
                  <a:lnTo>
                    <a:pt x="0" y="0"/>
                  </a:lnTo>
                  <a:cubicBezTo>
                    <a:pt x="0" y="0"/>
                    <a:pt x="0" y="16618"/>
                    <a:pt x="0" y="18604"/>
                  </a:cubicBezTo>
                  <a:cubicBezTo>
                    <a:pt x="76" y="21571"/>
                    <a:pt x="4204" y="24182"/>
                    <a:pt x="5982" y="24182"/>
                  </a:cubicBez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7" name="자유형: 도형 2706">
              <a:extLst>
                <a:ext uri="{FF2B5EF4-FFF2-40B4-BE49-F238E27FC236}">
                  <a16:creationId xmlns:a16="http://schemas.microsoft.com/office/drawing/2014/main" id="{2F89418F-C70F-4D01-AFFB-281F5F921AA3}"/>
                </a:ext>
              </a:extLst>
            </p:cNvPr>
            <p:cNvSpPr/>
            <p:nvPr/>
          </p:nvSpPr>
          <p:spPr>
            <a:xfrm>
              <a:off x="7943534" y="4597404"/>
              <a:ext cx="215900" cy="318349"/>
            </a:xfrm>
            <a:custGeom>
              <a:avLst/>
              <a:gdLst>
                <a:gd name="connsiteX0" fmla="*/ 213347 w 215900"/>
                <a:gd name="connsiteY0" fmla="*/ 226558 h 318348"/>
                <a:gd name="connsiteX1" fmla="*/ 219227 w 215900"/>
                <a:gd name="connsiteY1" fmla="*/ 234962 h 318348"/>
                <a:gd name="connsiteX2" fmla="*/ 219227 w 215900"/>
                <a:gd name="connsiteY2" fmla="*/ 282014 h 318348"/>
                <a:gd name="connsiteX3" fmla="*/ 213347 w 215900"/>
                <a:gd name="connsiteY3" fmla="*/ 290470 h 318348"/>
                <a:gd name="connsiteX4" fmla="*/ 5880 w 215900"/>
                <a:gd name="connsiteY4" fmla="*/ 320102 h 318348"/>
                <a:gd name="connsiteX5" fmla="*/ 0 w 215900"/>
                <a:gd name="connsiteY5" fmla="*/ 313276 h 318348"/>
                <a:gd name="connsiteX6" fmla="*/ 0 w 215900"/>
                <a:gd name="connsiteY6" fmla="*/ 306362 h 318348"/>
                <a:gd name="connsiteX7" fmla="*/ 5880 w 215900"/>
                <a:gd name="connsiteY7" fmla="*/ 297957 h 318348"/>
                <a:gd name="connsiteX8" fmla="*/ 189230 w 215900"/>
                <a:gd name="connsiteY8" fmla="*/ 275558 h 318348"/>
                <a:gd name="connsiteX9" fmla="*/ 195110 w 215900"/>
                <a:gd name="connsiteY9" fmla="*/ 267167 h 318348"/>
                <a:gd name="connsiteX10" fmla="*/ 195110 w 215900"/>
                <a:gd name="connsiteY10" fmla="*/ 249734 h 318348"/>
                <a:gd name="connsiteX11" fmla="*/ 189230 w 215900"/>
                <a:gd name="connsiteY11" fmla="*/ 241278 h 318348"/>
                <a:gd name="connsiteX12" fmla="*/ 5956 w 215900"/>
                <a:gd name="connsiteY12" fmla="*/ 219045 h 318348"/>
                <a:gd name="connsiteX13" fmla="*/ 25 w 215900"/>
                <a:gd name="connsiteY13" fmla="*/ 210628 h 318348"/>
                <a:gd name="connsiteX14" fmla="*/ 0 w 215900"/>
                <a:gd name="connsiteY14" fmla="*/ 203777 h 318348"/>
                <a:gd name="connsiteX15" fmla="*/ 5905 w 215900"/>
                <a:gd name="connsiteY15" fmla="*/ 196875 h 318348"/>
                <a:gd name="connsiteX16" fmla="*/ 213347 w 215900"/>
                <a:gd name="connsiteY16" fmla="*/ 226558 h 318348"/>
                <a:gd name="connsiteX17" fmla="*/ 213347 w 215900"/>
                <a:gd name="connsiteY17" fmla="*/ 29602 h 318348"/>
                <a:gd name="connsiteX18" fmla="*/ 219227 w 215900"/>
                <a:gd name="connsiteY18" fmla="*/ 38044 h 318348"/>
                <a:gd name="connsiteX19" fmla="*/ 219227 w 215900"/>
                <a:gd name="connsiteY19" fmla="*/ 85033 h 318348"/>
                <a:gd name="connsiteX20" fmla="*/ 213347 w 215900"/>
                <a:gd name="connsiteY20" fmla="*/ 93526 h 318348"/>
                <a:gd name="connsiteX21" fmla="*/ 5905 w 215900"/>
                <a:gd name="connsiteY21" fmla="*/ 123184 h 318348"/>
                <a:gd name="connsiteX22" fmla="*/ 0 w 215900"/>
                <a:gd name="connsiteY22" fmla="*/ 116358 h 318348"/>
                <a:gd name="connsiteX23" fmla="*/ 0 w 215900"/>
                <a:gd name="connsiteY23" fmla="*/ 109482 h 318348"/>
                <a:gd name="connsiteX24" fmla="*/ 5905 w 215900"/>
                <a:gd name="connsiteY24" fmla="*/ 101052 h 318348"/>
                <a:gd name="connsiteX25" fmla="*/ 189230 w 215900"/>
                <a:gd name="connsiteY25" fmla="*/ 78666 h 318348"/>
                <a:gd name="connsiteX26" fmla="*/ 195135 w 215900"/>
                <a:gd name="connsiteY26" fmla="*/ 70287 h 318348"/>
                <a:gd name="connsiteX27" fmla="*/ 195135 w 215900"/>
                <a:gd name="connsiteY27" fmla="*/ 52854 h 318348"/>
                <a:gd name="connsiteX28" fmla="*/ 189230 w 215900"/>
                <a:gd name="connsiteY28" fmla="*/ 44411 h 318348"/>
                <a:gd name="connsiteX29" fmla="*/ 5905 w 215900"/>
                <a:gd name="connsiteY29" fmla="*/ 22165 h 318348"/>
                <a:gd name="connsiteX30" fmla="*/ 25 w 215900"/>
                <a:gd name="connsiteY30" fmla="*/ 13761 h 318348"/>
                <a:gd name="connsiteX31" fmla="*/ 0 w 215900"/>
                <a:gd name="connsiteY31" fmla="*/ 6935 h 318348"/>
                <a:gd name="connsiteX32" fmla="*/ 5880 w 215900"/>
                <a:gd name="connsiteY32" fmla="*/ 34 h 318348"/>
                <a:gd name="connsiteX33" fmla="*/ 213347 w 215900"/>
                <a:gd name="connsiteY33" fmla="*/ 29602 h 3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5900" h="318348">
                  <a:moveTo>
                    <a:pt x="213347" y="226558"/>
                  </a:moveTo>
                  <a:cubicBezTo>
                    <a:pt x="216624" y="227131"/>
                    <a:pt x="219227" y="230747"/>
                    <a:pt x="219227" y="234962"/>
                  </a:cubicBezTo>
                  <a:lnTo>
                    <a:pt x="219227" y="282014"/>
                  </a:lnTo>
                  <a:cubicBezTo>
                    <a:pt x="219227" y="286191"/>
                    <a:pt x="216573" y="290050"/>
                    <a:pt x="213347" y="290470"/>
                  </a:cubicBezTo>
                  <a:lnTo>
                    <a:pt x="5880" y="320102"/>
                  </a:lnTo>
                  <a:cubicBezTo>
                    <a:pt x="2654" y="320687"/>
                    <a:pt x="0" y="317389"/>
                    <a:pt x="0" y="313276"/>
                  </a:cubicBezTo>
                  <a:lnTo>
                    <a:pt x="0" y="306362"/>
                  </a:lnTo>
                  <a:cubicBezTo>
                    <a:pt x="0" y="302185"/>
                    <a:pt x="2680" y="298403"/>
                    <a:pt x="5880" y="297957"/>
                  </a:cubicBezTo>
                  <a:lnTo>
                    <a:pt x="189230" y="275558"/>
                  </a:lnTo>
                  <a:cubicBezTo>
                    <a:pt x="192506" y="275253"/>
                    <a:pt x="195110" y="271623"/>
                    <a:pt x="195110" y="267167"/>
                  </a:cubicBezTo>
                  <a:lnTo>
                    <a:pt x="195110" y="249734"/>
                  </a:lnTo>
                  <a:cubicBezTo>
                    <a:pt x="195110" y="245672"/>
                    <a:pt x="192456" y="241673"/>
                    <a:pt x="189230" y="241278"/>
                  </a:cubicBezTo>
                  <a:lnTo>
                    <a:pt x="5956" y="219045"/>
                  </a:lnTo>
                  <a:cubicBezTo>
                    <a:pt x="2680" y="218548"/>
                    <a:pt x="25" y="215085"/>
                    <a:pt x="25" y="210628"/>
                  </a:cubicBezTo>
                  <a:lnTo>
                    <a:pt x="0" y="203777"/>
                  </a:lnTo>
                  <a:cubicBezTo>
                    <a:pt x="0" y="199626"/>
                    <a:pt x="2680" y="196468"/>
                    <a:pt x="5905" y="196875"/>
                  </a:cubicBezTo>
                  <a:lnTo>
                    <a:pt x="213347" y="226558"/>
                  </a:lnTo>
                  <a:close/>
                  <a:moveTo>
                    <a:pt x="213347" y="29602"/>
                  </a:moveTo>
                  <a:cubicBezTo>
                    <a:pt x="216624" y="30200"/>
                    <a:pt x="219227" y="33791"/>
                    <a:pt x="219227" y="38044"/>
                  </a:cubicBezTo>
                  <a:lnTo>
                    <a:pt x="219227" y="85033"/>
                  </a:lnTo>
                  <a:cubicBezTo>
                    <a:pt x="219227" y="89222"/>
                    <a:pt x="216573" y="93093"/>
                    <a:pt x="213347" y="93526"/>
                  </a:cubicBezTo>
                  <a:lnTo>
                    <a:pt x="5905" y="123184"/>
                  </a:lnTo>
                  <a:cubicBezTo>
                    <a:pt x="2654" y="123731"/>
                    <a:pt x="0" y="120497"/>
                    <a:pt x="0" y="116358"/>
                  </a:cubicBezTo>
                  <a:lnTo>
                    <a:pt x="0" y="109482"/>
                  </a:lnTo>
                  <a:cubicBezTo>
                    <a:pt x="0" y="105293"/>
                    <a:pt x="2680" y="101498"/>
                    <a:pt x="5905" y="101052"/>
                  </a:cubicBezTo>
                  <a:lnTo>
                    <a:pt x="189230" y="78666"/>
                  </a:lnTo>
                  <a:cubicBezTo>
                    <a:pt x="192506" y="78309"/>
                    <a:pt x="195135" y="74718"/>
                    <a:pt x="195135" y="70287"/>
                  </a:cubicBezTo>
                  <a:lnTo>
                    <a:pt x="195135" y="52854"/>
                  </a:lnTo>
                  <a:cubicBezTo>
                    <a:pt x="195135" y="48779"/>
                    <a:pt x="192456" y="44793"/>
                    <a:pt x="189230" y="44411"/>
                  </a:cubicBezTo>
                  <a:lnTo>
                    <a:pt x="5905" y="22165"/>
                  </a:lnTo>
                  <a:cubicBezTo>
                    <a:pt x="2680" y="21669"/>
                    <a:pt x="25" y="18230"/>
                    <a:pt x="25" y="13761"/>
                  </a:cubicBezTo>
                  <a:lnTo>
                    <a:pt x="0" y="6935"/>
                  </a:lnTo>
                  <a:cubicBezTo>
                    <a:pt x="0" y="2771"/>
                    <a:pt x="2680" y="-361"/>
                    <a:pt x="5880" y="34"/>
                  </a:cubicBezTo>
                  <a:lnTo>
                    <a:pt x="213347" y="29602"/>
                  </a:lnTo>
                  <a:close/>
                </a:path>
              </a:pathLst>
            </a:custGeom>
            <a:solidFill>
              <a:srgbClr val="7A7A7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8" name="자유형: 도형 2707">
              <a:extLst>
                <a:ext uri="{FF2B5EF4-FFF2-40B4-BE49-F238E27FC236}">
                  <a16:creationId xmlns:a16="http://schemas.microsoft.com/office/drawing/2014/main" id="{A4B0BEF8-0B5D-4195-B728-EB4F60F09A48}"/>
                </a:ext>
              </a:extLst>
            </p:cNvPr>
            <p:cNvSpPr/>
            <p:nvPr/>
          </p:nvSpPr>
          <p:spPr>
            <a:xfrm>
              <a:off x="7822312" y="4587414"/>
              <a:ext cx="330200" cy="331083"/>
            </a:xfrm>
            <a:custGeom>
              <a:avLst/>
              <a:gdLst>
                <a:gd name="connsiteX0" fmla="*/ 0 w 330200"/>
                <a:gd name="connsiteY0" fmla="*/ 0 h 331082"/>
                <a:gd name="connsiteX1" fmla="*/ 338316 w 330200"/>
                <a:gd name="connsiteY1" fmla="*/ 0 h 331082"/>
                <a:gd name="connsiteX2" fmla="*/ 338316 w 330200"/>
                <a:gd name="connsiteY2" fmla="*/ 340239 h 331082"/>
                <a:gd name="connsiteX3" fmla="*/ 0 w 330200"/>
                <a:gd name="connsiteY3" fmla="*/ 340239 h 33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331082">
                  <a:moveTo>
                    <a:pt x="0" y="0"/>
                  </a:moveTo>
                  <a:lnTo>
                    <a:pt x="338316" y="0"/>
                  </a:lnTo>
                  <a:lnTo>
                    <a:pt x="338316" y="340239"/>
                  </a:lnTo>
                  <a:lnTo>
                    <a:pt x="0" y="340239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9" name="자유형: 도형 2708">
              <a:extLst>
                <a:ext uri="{FF2B5EF4-FFF2-40B4-BE49-F238E27FC236}">
                  <a16:creationId xmlns:a16="http://schemas.microsoft.com/office/drawing/2014/main" id="{124D067B-550E-4114-AFCB-57F6DA090948}"/>
                </a:ext>
              </a:extLst>
            </p:cNvPr>
            <p:cNvSpPr/>
            <p:nvPr/>
          </p:nvSpPr>
          <p:spPr>
            <a:xfrm>
              <a:off x="8144448" y="4550384"/>
              <a:ext cx="25400" cy="12734"/>
            </a:xfrm>
            <a:custGeom>
              <a:avLst/>
              <a:gdLst>
                <a:gd name="connsiteX0" fmla="*/ 0 w 25400"/>
                <a:gd name="connsiteY0" fmla="*/ 24144 h 12733"/>
                <a:gd name="connsiteX1" fmla="*/ 0 w 25400"/>
                <a:gd name="connsiteY1" fmla="*/ 13574 h 12733"/>
                <a:gd name="connsiteX2" fmla="*/ 10516 w 25400"/>
                <a:gd name="connsiteY2" fmla="*/ 10709 h 12733"/>
                <a:gd name="connsiteX3" fmla="*/ 11633 w 25400"/>
                <a:gd name="connsiteY3" fmla="*/ 0 h 12733"/>
                <a:gd name="connsiteX4" fmla="*/ 18758 w 25400"/>
                <a:gd name="connsiteY4" fmla="*/ 0 h 12733"/>
                <a:gd name="connsiteX5" fmla="*/ 22200 w 25400"/>
                <a:gd name="connsiteY5" fmla="*/ 0 h 12733"/>
                <a:gd name="connsiteX6" fmla="*/ 22822 w 25400"/>
                <a:gd name="connsiteY6" fmla="*/ 0 h 12733"/>
                <a:gd name="connsiteX7" fmla="*/ 24435 w 25400"/>
                <a:gd name="connsiteY7" fmla="*/ 0 h 12733"/>
                <a:gd name="connsiteX8" fmla="*/ 33338 w 25400"/>
                <a:gd name="connsiteY8" fmla="*/ 0 h 12733"/>
                <a:gd name="connsiteX9" fmla="*/ 30480 w 25400"/>
                <a:gd name="connsiteY9" fmla="*/ 16516 h 12733"/>
                <a:gd name="connsiteX10" fmla="*/ 12179 w 25400"/>
                <a:gd name="connsiteY10" fmla="*/ 24156 h 12733"/>
                <a:gd name="connsiteX11" fmla="*/ 12154 w 25400"/>
                <a:gd name="connsiteY11" fmla="*/ 24182 h 12733"/>
                <a:gd name="connsiteX12" fmla="*/ 4267 w 25400"/>
                <a:gd name="connsiteY12" fmla="*/ 24182 h 12733"/>
                <a:gd name="connsiteX13" fmla="*/ 4470 w 25400"/>
                <a:gd name="connsiteY13" fmla="*/ 23953 h 12733"/>
                <a:gd name="connsiteX14" fmla="*/ 0 w 25400"/>
                <a:gd name="connsiteY14" fmla="*/ 2414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00" h="12733">
                  <a:moveTo>
                    <a:pt x="0" y="24144"/>
                  </a:moveTo>
                  <a:lnTo>
                    <a:pt x="0" y="13574"/>
                  </a:lnTo>
                  <a:cubicBezTo>
                    <a:pt x="5652" y="13574"/>
                    <a:pt x="9322" y="12517"/>
                    <a:pt x="10516" y="10709"/>
                  </a:cubicBezTo>
                  <a:cubicBezTo>
                    <a:pt x="10782" y="10047"/>
                    <a:pt x="11633" y="4075"/>
                    <a:pt x="11633" y="0"/>
                  </a:cubicBezTo>
                  <a:lnTo>
                    <a:pt x="18758" y="0"/>
                  </a:lnTo>
                  <a:lnTo>
                    <a:pt x="22200" y="0"/>
                  </a:lnTo>
                  <a:lnTo>
                    <a:pt x="22822" y="0"/>
                  </a:lnTo>
                  <a:lnTo>
                    <a:pt x="24435" y="0"/>
                  </a:lnTo>
                  <a:lnTo>
                    <a:pt x="33338" y="0"/>
                  </a:lnTo>
                  <a:cubicBezTo>
                    <a:pt x="33338" y="6380"/>
                    <a:pt x="32169" y="13880"/>
                    <a:pt x="30480" y="16516"/>
                  </a:cubicBezTo>
                  <a:cubicBezTo>
                    <a:pt x="25794" y="23532"/>
                    <a:pt x="16345" y="24118"/>
                    <a:pt x="12179" y="24156"/>
                  </a:cubicBezTo>
                  <a:lnTo>
                    <a:pt x="12154" y="24182"/>
                  </a:lnTo>
                  <a:lnTo>
                    <a:pt x="4267" y="24182"/>
                  </a:lnTo>
                  <a:lnTo>
                    <a:pt x="4470" y="23953"/>
                  </a:lnTo>
                  <a:cubicBezTo>
                    <a:pt x="2502" y="24131"/>
                    <a:pt x="940" y="24144"/>
                    <a:pt x="0" y="24144"/>
                  </a:cubicBezTo>
                  <a:close/>
                </a:path>
              </a:pathLst>
            </a:custGeom>
            <a:solidFill>
              <a:srgbClr val="B0B0B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0" name="자유형: 도형 2709">
              <a:extLst>
                <a:ext uri="{FF2B5EF4-FFF2-40B4-BE49-F238E27FC236}">
                  <a16:creationId xmlns:a16="http://schemas.microsoft.com/office/drawing/2014/main" id="{FD4881F4-482A-48D4-A6AC-A8DEF60AC3FC}"/>
                </a:ext>
              </a:extLst>
            </p:cNvPr>
            <p:cNvSpPr/>
            <p:nvPr/>
          </p:nvSpPr>
          <p:spPr>
            <a:xfrm>
              <a:off x="8144422" y="4561360"/>
              <a:ext cx="25400" cy="12734"/>
            </a:xfrm>
            <a:custGeom>
              <a:avLst/>
              <a:gdLst>
                <a:gd name="connsiteX0" fmla="*/ 9080 w 25400"/>
                <a:gd name="connsiteY0" fmla="*/ 1019 h 12733"/>
                <a:gd name="connsiteX1" fmla="*/ 0 w 25400"/>
                <a:gd name="connsiteY1" fmla="*/ 2572 h 12733"/>
                <a:gd name="connsiteX2" fmla="*/ 0 w 25400"/>
                <a:gd name="connsiteY2" fmla="*/ 13154 h 12733"/>
                <a:gd name="connsiteX3" fmla="*/ 11113 w 25400"/>
                <a:gd name="connsiteY3" fmla="*/ 13154 h 12733"/>
                <a:gd name="connsiteX4" fmla="*/ 27584 w 25400"/>
                <a:gd name="connsiteY4" fmla="*/ 8595 h 12733"/>
                <a:gd name="connsiteX5" fmla="*/ 32347 w 25400"/>
                <a:gd name="connsiteY5" fmla="*/ 0 h 12733"/>
                <a:gd name="connsiteX6" fmla="*/ 9080 w 25400"/>
                <a:gd name="connsiteY6" fmla="*/ 101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 h="12733">
                  <a:moveTo>
                    <a:pt x="9080" y="1019"/>
                  </a:moveTo>
                  <a:cubicBezTo>
                    <a:pt x="7264" y="2076"/>
                    <a:pt x="4166" y="2572"/>
                    <a:pt x="0" y="2572"/>
                  </a:cubicBezTo>
                  <a:lnTo>
                    <a:pt x="0" y="13154"/>
                  </a:lnTo>
                  <a:lnTo>
                    <a:pt x="11113" y="13154"/>
                  </a:lnTo>
                  <a:cubicBezTo>
                    <a:pt x="14084" y="13154"/>
                    <a:pt x="22022" y="13078"/>
                    <a:pt x="27584" y="8595"/>
                  </a:cubicBezTo>
                  <a:cubicBezTo>
                    <a:pt x="29146" y="7271"/>
                    <a:pt x="30912" y="6609"/>
                    <a:pt x="32347" y="0"/>
                  </a:cubicBezTo>
                  <a:cubicBezTo>
                    <a:pt x="30505" y="1121"/>
                    <a:pt x="9080" y="1019"/>
                    <a:pt x="9080" y="1019"/>
                  </a:cubicBezTo>
                  <a:close/>
                </a:path>
              </a:pathLst>
            </a:custGeom>
            <a:solidFill>
              <a:srgbClr val="8F8F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1" name="자유형: 도형 2710">
              <a:extLst>
                <a:ext uri="{FF2B5EF4-FFF2-40B4-BE49-F238E27FC236}">
                  <a16:creationId xmlns:a16="http://schemas.microsoft.com/office/drawing/2014/main" id="{072C5E5D-47D1-4F94-895B-04BC1BF69275}"/>
                </a:ext>
              </a:extLst>
            </p:cNvPr>
            <p:cNvSpPr/>
            <p:nvPr/>
          </p:nvSpPr>
          <p:spPr>
            <a:xfrm>
              <a:off x="7732218" y="4839815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20663 w 12700"/>
                <a:gd name="connsiteY1" fmla="*/ 0 h 25467"/>
                <a:gd name="connsiteX2" fmla="*/ 20663 w 12700"/>
                <a:gd name="connsiteY2" fmla="*/ 30001 h 25467"/>
                <a:gd name="connsiteX3" fmla="*/ 0 w 12700"/>
                <a:gd name="connsiteY3" fmla="*/ 30001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20663" y="0"/>
                  </a:lnTo>
                  <a:lnTo>
                    <a:pt x="20663" y="30001"/>
                  </a:lnTo>
                  <a:lnTo>
                    <a:pt x="0" y="30001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2" name="자유형: 도형 2711">
              <a:extLst>
                <a:ext uri="{FF2B5EF4-FFF2-40B4-BE49-F238E27FC236}">
                  <a16:creationId xmlns:a16="http://schemas.microsoft.com/office/drawing/2014/main" id="{82AF5376-EA9E-4BAC-9394-FE0C829ACC59}"/>
                </a:ext>
              </a:extLst>
            </p:cNvPr>
            <p:cNvSpPr/>
            <p:nvPr/>
          </p:nvSpPr>
          <p:spPr>
            <a:xfrm>
              <a:off x="7732218" y="4772426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20663 w 12700"/>
                <a:gd name="connsiteY1" fmla="*/ 0 h 25467"/>
                <a:gd name="connsiteX2" fmla="*/ 20663 w 12700"/>
                <a:gd name="connsiteY2" fmla="*/ 29963 h 25467"/>
                <a:gd name="connsiteX3" fmla="*/ 0 w 12700"/>
                <a:gd name="connsiteY3" fmla="*/ 2996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20663" y="0"/>
                  </a:lnTo>
                  <a:lnTo>
                    <a:pt x="20663" y="29963"/>
                  </a:lnTo>
                  <a:lnTo>
                    <a:pt x="0" y="29963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3" name="자유형: 도형 2712">
              <a:extLst>
                <a:ext uri="{FF2B5EF4-FFF2-40B4-BE49-F238E27FC236}">
                  <a16:creationId xmlns:a16="http://schemas.microsoft.com/office/drawing/2014/main" id="{F7DD38EE-326F-4BE4-941A-537D9FD71C66}"/>
                </a:ext>
              </a:extLst>
            </p:cNvPr>
            <p:cNvSpPr/>
            <p:nvPr/>
          </p:nvSpPr>
          <p:spPr>
            <a:xfrm>
              <a:off x="7732218" y="4712474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20663 w 12700"/>
                <a:gd name="connsiteY1" fmla="*/ 0 h 25467"/>
                <a:gd name="connsiteX2" fmla="*/ 20663 w 12700"/>
                <a:gd name="connsiteY2" fmla="*/ 29976 h 25467"/>
                <a:gd name="connsiteX3" fmla="*/ 0 w 12700"/>
                <a:gd name="connsiteY3" fmla="*/ 2997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20663" y="0"/>
                  </a:lnTo>
                  <a:lnTo>
                    <a:pt x="20663" y="29976"/>
                  </a:lnTo>
                  <a:lnTo>
                    <a:pt x="0" y="29976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4" name="자유형: 도형 2713">
              <a:extLst>
                <a:ext uri="{FF2B5EF4-FFF2-40B4-BE49-F238E27FC236}">
                  <a16:creationId xmlns:a16="http://schemas.microsoft.com/office/drawing/2014/main" id="{40FB1D49-85B3-4696-9C44-B5891233A8E2}"/>
                </a:ext>
              </a:extLst>
            </p:cNvPr>
            <p:cNvSpPr/>
            <p:nvPr/>
          </p:nvSpPr>
          <p:spPr>
            <a:xfrm>
              <a:off x="7732218" y="4645035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20663 w 12700"/>
                <a:gd name="connsiteY1" fmla="*/ 0 h 25467"/>
                <a:gd name="connsiteX2" fmla="*/ 20663 w 12700"/>
                <a:gd name="connsiteY2" fmla="*/ 30001 h 25467"/>
                <a:gd name="connsiteX3" fmla="*/ 0 w 12700"/>
                <a:gd name="connsiteY3" fmla="*/ 30001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20663" y="0"/>
                  </a:lnTo>
                  <a:lnTo>
                    <a:pt x="20663" y="30001"/>
                  </a:lnTo>
                  <a:lnTo>
                    <a:pt x="0" y="30001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6" name="자유형: 도형 2715">
              <a:extLst>
                <a:ext uri="{FF2B5EF4-FFF2-40B4-BE49-F238E27FC236}">
                  <a16:creationId xmlns:a16="http://schemas.microsoft.com/office/drawing/2014/main" id="{5032203F-A6ED-40A0-AACE-3D9847CF1147}"/>
                </a:ext>
              </a:extLst>
            </p:cNvPr>
            <p:cNvSpPr/>
            <p:nvPr/>
          </p:nvSpPr>
          <p:spPr>
            <a:xfrm>
              <a:off x="8144448" y="4940210"/>
              <a:ext cx="25400" cy="12734"/>
            </a:xfrm>
            <a:custGeom>
              <a:avLst/>
              <a:gdLst>
                <a:gd name="connsiteX0" fmla="*/ 0 w 25400"/>
                <a:gd name="connsiteY0" fmla="*/ 0 h 12733"/>
                <a:gd name="connsiteX1" fmla="*/ 0 w 25400"/>
                <a:gd name="connsiteY1" fmla="*/ 10569 h 12733"/>
                <a:gd name="connsiteX2" fmla="*/ 10516 w 25400"/>
                <a:gd name="connsiteY2" fmla="*/ 13485 h 12733"/>
                <a:gd name="connsiteX3" fmla="*/ 11633 w 25400"/>
                <a:gd name="connsiteY3" fmla="*/ 24182 h 12733"/>
                <a:gd name="connsiteX4" fmla="*/ 18758 w 25400"/>
                <a:gd name="connsiteY4" fmla="*/ 24182 h 12733"/>
                <a:gd name="connsiteX5" fmla="*/ 22200 w 25400"/>
                <a:gd name="connsiteY5" fmla="*/ 24182 h 12733"/>
                <a:gd name="connsiteX6" fmla="*/ 22822 w 25400"/>
                <a:gd name="connsiteY6" fmla="*/ 24182 h 12733"/>
                <a:gd name="connsiteX7" fmla="*/ 24435 w 25400"/>
                <a:gd name="connsiteY7" fmla="*/ 24182 h 12733"/>
                <a:gd name="connsiteX8" fmla="*/ 33338 w 25400"/>
                <a:gd name="connsiteY8" fmla="*/ 24182 h 12733"/>
                <a:gd name="connsiteX9" fmla="*/ 30480 w 25400"/>
                <a:gd name="connsiteY9" fmla="*/ 7691 h 12733"/>
                <a:gd name="connsiteX10" fmla="*/ 12179 w 25400"/>
                <a:gd name="connsiteY10" fmla="*/ 0 h 12733"/>
                <a:gd name="connsiteX11" fmla="*/ 12154 w 25400"/>
                <a:gd name="connsiteY11" fmla="*/ 0 h 12733"/>
                <a:gd name="connsiteX12" fmla="*/ 4267 w 25400"/>
                <a:gd name="connsiteY12" fmla="*/ 0 h 12733"/>
                <a:gd name="connsiteX13" fmla="*/ 4470 w 25400"/>
                <a:gd name="connsiteY13" fmla="*/ 255 h 12733"/>
                <a:gd name="connsiteX14" fmla="*/ 0 w 25400"/>
                <a:gd name="connsiteY14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00" h="12733">
                  <a:moveTo>
                    <a:pt x="0" y="0"/>
                  </a:moveTo>
                  <a:lnTo>
                    <a:pt x="0" y="10569"/>
                  </a:lnTo>
                  <a:cubicBezTo>
                    <a:pt x="5652" y="10569"/>
                    <a:pt x="9322" y="11639"/>
                    <a:pt x="10516" y="13485"/>
                  </a:cubicBezTo>
                  <a:cubicBezTo>
                    <a:pt x="10782" y="14237"/>
                    <a:pt x="11633" y="20120"/>
                    <a:pt x="11633" y="24182"/>
                  </a:cubicBezTo>
                  <a:lnTo>
                    <a:pt x="18758" y="24182"/>
                  </a:lnTo>
                  <a:lnTo>
                    <a:pt x="22200" y="24182"/>
                  </a:lnTo>
                  <a:lnTo>
                    <a:pt x="22822" y="24182"/>
                  </a:lnTo>
                  <a:lnTo>
                    <a:pt x="24435" y="24182"/>
                  </a:lnTo>
                  <a:lnTo>
                    <a:pt x="33338" y="24182"/>
                  </a:lnTo>
                  <a:cubicBezTo>
                    <a:pt x="33338" y="17789"/>
                    <a:pt x="32169" y="10276"/>
                    <a:pt x="30480" y="7691"/>
                  </a:cubicBezTo>
                  <a:cubicBezTo>
                    <a:pt x="25794" y="599"/>
                    <a:pt x="16345" y="51"/>
                    <a:pt x="12179" y="0"/>
                  </a:cubicBezTo>
                  <a:lnTo>
                    <a:pt x="12154" y="0"/>
                  </a:lnTo>
                  <a:lnTo>
                    <a:pt x="4267" y="0"/>
                  </a:lnTo>
                  <a:lnTo>
                    <a:pt x="4470" y="255"/>
                  </a:lnTo>
                  <a:cubicBezTo>
                    <a:pt x="2502" y="0"/>
                    <a:pt x="940" y="0"/>
                    <a:pt x="0" y="0"/>
                  </a:cubicBezTo>
                  <a:close/>
                </a:path>
              </a:pathLst>
            </a:custGeom>
            <a:solidFill>
              <a:srgbClr val="B0B0B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7" name="자유형: 도형 2716">
              <a:extLst>
                <a:ext uri="{FF2B5EF4-FFF2-40B4-BE49-F238E27FC236}">
                  <a16:creationId xmlns:a16="http://schemas.microsoft.com/office/drawing/2014/main" id="{D5456B77-B35B-4DCF-96FD-FB6DFE33F4F9}"/>
                </a:ext>
              </a:extLst>
            </p:cNvPr>
            <p:cNvSpPr/>
            <p:nvPr/>
          </p:nvSpPr>
          <p:spPr>
            <a:xfrm>
              <a:off x="8144397" y="4940210"/>
              <a:ext cx="25400" cy="12734"/>
            </a:xfrm>
            <a:custGeom>
              <a:avLst/>
              <a:gdLst>
                <a:gd name="connsiteX0" fmla="*/ 32321 w 25400"/>
                <a:gd name="connsiteY0" fmla="*/ 13103 h 12733"/>
                <a:gd name="connsiteX1" fmla="*/ 27559 w 25400"/>
                <a:gd name="connsiteY1" fmla="*/ 4521 h 12733"/>
                <a:gd name="connsiteX2" fmla="*/ 11113 w 25400"/>
                <a:gd name="connsiteY2" fmla="*/ 0 h 12733"/>
                <a:gd name="connsiteX3" fmla="*/ 0 w 25400"/>
                <a:gd name="connsiteY3" fmla="*/ 0 h 12733"/>
                <a:gd name="connsiteX4" fmla="*/ 0 w 25400"/>
                <a:gd name="connsiteY4" fmla="*/ 10569 h 12733"/>
                <a:gd name="connsiteX5" fmla="*/ 9030 w 25400"/>
                <a:gd name="connsiteY5" fmla="*/ 12110 h 12733"/>
                <a:gd name="connsiteX6" fmla="*/ 32321 w 25400"/>
                <a:gd name="connsiteY6" fmla="*/ 13103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" h="12733">
                  <a:moveTo>
                    <a:pt x="32321" y="13103"/>
                  </a:moveTo>
                  <a:cubicBezTo>
                    <a:pt x="30912" y="6558"/>
                    <a:pt x="29020" y="5845"/>
                    <a:pt x="27559" y="4521"/>
                  </a:cubicBezTo>
                  <a:cubicBezTo>
                    <a:pt x="22047" y="64"/>
                    <a:pt x="14135" y="0"/>
                    <a:pt x="11113" y="0"/>
                  </a:cubicBezTo>
                  <a:lnTo>
                    <a:pt x="0" y="0"/>
                  </a:lnTo>
                  <a:lnTo>
                    <a:pt x="0" y="10569"/>
                  </a:lnTo>
                  <a:cubicBezTo>
                    <a:pt x="4166" y="10569"/>
                    <a:pt x="7264" y="11168"/>
                    <a:pt x="9030" y="12110"/>
                  </a:cubicBezTo>
                  <a:cubicBezTo>
                    <a:pt x="9106" y="12161"/>
                    <a:pt x="30531" y="12085"/>
                    <a:pt x="32321" y="13103"/>
                  </a:cubicBezTo>
                  <a:close/>
                </a:path>
              </a:pathLst>
            </a:custGeom>
            <a:solidFill>
              <a:srgbClr val="8F8F8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8" name="자유형: 도형 2717">
              <a:extLst>
                <a:ext uri="{FF2B5EF4-FFF2-40B4-BE49-F238E27FC236}">
                  <a16:creationId xmlns:a16="http://schemas.microsoft.com/office/drawing/2014/main" id="{BE3FDFEF-C2A0-4965-9404-AC26A725F855}"/>
                </a:ext>
              </a:extLst>
            </p:cNvPr>
            <p:cNvSpPr/>
            <p:nvPr/>
          </p:nvSpPr>
          <p:spPr>
            <a:xfrm>
              <a:off x="7741591" y="4559515"/>
              <a:ext cx="419100" cy="394753"/>
            </a:xfrm>
            <a:custGeom>
              <a:avLst/>
              <a:gdLst>
                <a:gd name="connsiteX0" fmla="*/ 0 w 419100"/>
                <a:gd name="connsiteY0" fmla="*/ 395835 h 394752"/>
                <a:gd name="connsiteX1" fmla="*/ 407060 w 419100"/>
                <a:gd name="connsiteY1" fmla="*/ 395835 h 394752"/>
                <a:gd name="connsiteX2" fmla="*/ 407060 w 419100"/>
                <a:gd name="connsiteY2" fmla="*/ 378950 h 394752"/>
                <a:gd name="connsiteX3" fmla="*/ 421615 w 419100"/>
                <a:gd name="connsiteY3" fmla="*/ 378950 h 394752"/>
                <a:gd name="connsiteX4" fmla="*/ 421615 w 419100"/>
                <a:gd name="connsiteY4" fmla="*/ 16898 h 394752"/>
                <a:gd name="connsiteX5" fmla="*/ 407060 w 419100"/>
                <a:gd name="connsiteY5" fmla="*/ 16898 h 394752"/>
                <a:gd name="connsiteX6" fmla="*/ 407060 w 419100"/>
                <a:gd name="connsiteY6" fmla="*/ 0 h 394752"/>
                <a:gd name="connsiteX7" fmla="*/ 0 w 419100"/>
                <a:gd name="connsiteY7" fmla="*/ 0 h 394752"/>
                <a:gd name="connsiteX8" fmla="*/ 0 w 419100"/>
                <a:gd name="connsiteY8" fmla="*/ 395836 h 394752"/>
                <a:gd name="connsiteX9" fmla="*/ 0 w 419100"/>
                <a:gd name="connsiteY9" fmla="*/ 395836 h 394752"/>
                <a:gd name="connsiteX10" fmla="*/ 380505 w 419100"/>
                <a:gd name="connsiteY10" fmla="*/ 264446 h 394752"/>
                <a:gd name="connsiteX11" fmla="*/ 386372 w 419100"/>
                <a:gd name="connsiteY11" fmla="*/ 272851 h 394752"/>
                <a:gd name="connsiteX12" fmla="*/ 386372 w 419100"/>
                <a:gd name="connsiteY12" fmla="*/ 319903 h 394752"/>
                <a:gd name="connsiteX13" fmla="*/ 380505 w 419100"/>
                <a:gd name="connsiteY13" fmla="*/ 328358 h 394752"/>
                <a:gd name="connsiteX14" fmla="*/ 162420 w 419100"/>
                <a:gd name="connsiteY14" fmla="*/ 357990 h 394752"/>
                <a:gd name="connsiteX15" fmla="*/ 156591 w 419100"/>
                <a:gd name="connsiteY15" fmla="*/ 351164 h 394752"/>
                <a:gd name="connsiteX16" fmla="*/ 156591 w 419100"/>
                <a:gd name="connsiteY16" fmla="*/ 344250 h 394752"/>
                <a:gd name="connsiteX17" fmla="*/ 162420 w 419100"/>
                <a:gd name="connsiteY17" fmla="*/ 335846 h 394752"/>
                <a:gd name="connsiteX18" fmla="*/ 345770 w 419100"/>
                <a:gd name="connsiteY18" fmla="*/ 313446 h 394752"/>
                <a:gd name="connsiteX19" fmla="*/ 351714 w 419100"/>
                <a:gd name="connsiteY19" fmla="*/ 305055 h 394752"/>
                <a:gd name="connsiteX20" fmla="*/ 351714 w 419100"/>
                <a:gd name="connsiteY20" fmla="*/ 287622 h 394752"/>
                <a:gd name="connsiteX21" fmla="*/ 345770 w 419100"/>
                <a:gd name="connsiteY21" fmla="*/ 279167 h 394752"/>
                <a:gd name="connsiteX22" fmla="*/ 162446 w 419100"/>
                <a:gd name="connsiteY22" fmla="*/ 256933 h 394752"/>
                <a:gd name="connsiteX23" fmla="*/ 156591 w 419100"/>
                <a:gd name="connsiteY23" fmla="*/ 248516 h 394752"/>
                <a:gd name="connsiteX24" fmla="*/ 156591 w 419100"/>
                <a:gd name="connsiteY24" fmla="*/ 241665 h 394752"/>
                <a:gd name="connsiteX25" fmla="*/ 162420 w 419100"/>
                <a:gd name="connsiteY25" fmla="*/ 234763 h 394752"/>
                <a:gd name="connsiteX26" fmla="*/ 380505 w 419100"/>
                <a:gd name="connsiteY26" fmla="*/ 264446 h 394752"/>
                <a:gd name="connsiteX27" fmla="*/ 380505 w 419100"/>
                <a:gd name="connsiteY27" fmla="*/ 67490 h 394752"/>
                <a:gd name="connsiteX28" fmla="*/ 386372 w 419100"/>
                <a:gd name="connsiteY28" fmla="*/ 75933 h 394752"/>
                <a:gd name="connsiteX29" fmla="*/ 386372 w 419100"/>
                <a:gd name="connsiteY29" fmla="*/ 122921 h 394752"/>
                <a:gd name="connsiteX30" fmla="*/ 380505 w 419100"/>
                <a:gd name="connsiteY30" fmla="*/ 131415 h 394752"/>
                <a:gd name="connsiteX31" fmla="*/ 162420 w 419100"/>
                <a:gd name="connsiteY31" fmla="*/ 161072 h 394752"/>
                <a:gd name="connsiteX32" fmla="*/ 156566 w 419100"/>
                <a:gd name="connsiteY32" fmla="*/ 154247 h 394752"/>
                <a:gd name="connsiteX33" fmla="*/ 156566 w 419100"/>
                <a:gd name="connsiteY33" fmla="*/ 147370 h 394752"/>
                <a:gd name="connsiteX34" fmla="*/ 162420 w 419100"/>
                <a:gd name="connsiteY34" fmla="*/ 138940 h 394752"/>
                <a:gd name="connsiteX35" fmla="*/ 345770 w 419100"/>
                <a:gd name="connsiteY35" fmla="*/ 116554 h 394752"/>
                <a:gd name="connsiteX36" fmla="*/ 351714 w 419100"/>
                <a:gd name="connsiteY36" fmla="*/ 108175 h 394752"/>
                <a:gd name="connsiteX37" fmla="*/ 351714 w 419100"/>
                <a:gd name="connsiteY37" fmla="*/ 90742 h 394752"/>
                <a:gd name="connsiteX38" fmla="*/ 345770 w 419100"/>
                <a:gd name="connsiteY38" fmla="*/ 82300 h 394752"/>
                <a:gd name="connsiteX39" fmla="*/ 162446 w 419100"/>
                <a:gd name="connsiteY39" fmla="*/ 60052 h 394752"/>
                <a:gd name="connsiteX40" fmla="*/ 156591 w 419100"/>
                <a:gd name="connsiteY40" fmla="*/ 51648 h 394752"/>
                <a:gd name="connsiteX41" fmla="*/ 156566 w 419100"/>
                <a:gd name="connsiteY41" fmla="*/ 44822 h 394752"/>
                <a:gd name="connsiteX42" fmla="*/ 162420 w 419100"/>
                <a:gd name="connsiteY42" fmla="*/ 37920 h 394752"/>
                <a:gd name="connsiteX43" fmla="*/ 380505 w 419100"/>
                <a:gd name="connsiteY43" fmla="*/ 67489 h 39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9100" h="394752">
                  <a:moveTo>
                    <a:pt x="0" y="395835"/>
                  </a:moveTo>
                  <a:lnTo>
                    <a:pt x="407060" y="395835"/>
                  </a:lnTo>
                  <a:lnTo>
                    <a:pt x="407060" y="378950"/>
                  </a:lnTo>
                  <a:lnTo>
                    <a:pt x="421615" y="378950"/>
                  </a:lnTo>
                  <a:lnTo>
                    <a:pt x="421615" y="16898"/>
                  </a:lnTo>
                  <a:lnTo>
                    <a:pt x="407060" y="16898"/>
                  </a:lnTo>
                  <a:lnTo>
                    <a:pt x="407060" y="0"/>
                  </a:lnTo>
                  <a:lnTo>
                    <a:pt x="0" y="0"/>
                  </a:lnTo>
                  <a:lnTo>
                    <a:pt x="0" y="395836"/>
                  </a:lnTo>
                  <a:lnTo>
                    <a:pt x="0" y="395836"/>
                  </a:lnTo>
                  <a:close/>
                  <a:moveTo>
                    <a:pt x="380505" y="264446"/>
                  </a:moveTo>
                  <a:cubicBezTo>
                    <a:pt x="383769" y="265019"/>
                    <a:pt x="386372" y="268636"/>
                    <a:pt x="386372" y="272851"/>
                  </a:cubicBezTo>
                  <a:lnTo>
                    <a:pt x="386372" y="319903"/>
                  </a:lnTo>
                  <a:cubicBezTo>
                    <a:pt x="386372" y="324079"/>
                    <a:pt x="383718" y="327938"/>
                    <a:pt x="380505" y="328358"/>
                  </a:cubicBezTo>
                  <a:lnTo>
                    <a:pt x="162420" y="357990"/>
                  </a:lnTo>
                  <a:cubicBezTo>
                    <a:pt x="159220" y="358576"/>
                    <a:pt x="156591" y="355278"/>
                    <a:pt x="156591" y="351164"/>
                  </a:cubicBezTo>
                  <a:lnTo>
                    <a:pt x="156591" y="344250"/>
                  </a:lnTo>
                  <a:cubicBezTo>
                    <a:pt x="156591" y="340073"/>
                    <a:pt x="159220" y="336291"/>
                    <a:pt x="162420" y="335846"/>
                  </a:cubicBezTo>
                  <a:lnTo>
                    <a:pt x="345770" y="313446"/>
                  </a:lnTo>
                  <a:cubicBezTo>
                    <a:pt x="349085" y="313141"/>
                    <a:pt x="351714" y="309512"/>
                    <a:pt x="351714" y="305055"/>
                  </a:cubicBezTo>
                  <a:lnTo>
                    <a:pt x="351714" y="287622"/>
                  </a:lnTo>
                  <a:cubicBezTo>
                    <a:pt x="351714" y="283560"/>
                    <a:pt x="348971" y="279561"/>
                    <a:pt x="345770" y="279167"/>
                  </a:cubicBezTo>
                  <a:lnTo>
                    <a:pt x="162446" y="256933"/>
                  </a:lnTo>
                  <a:cubicBezTo>
                    <a:pt x="159220" y="256436"/>
                    <a:pt x="156591" y="252973"/>
                    <a:pt x="156591" y="248516"/>
                  </a:cubicBezTo>
                  <a:lnTo>
                    <a:pt x="156591" y="241665"/>
                  </a:lnTo>
                  <a:cubicBezTo>
                    <a:pt x="156591" y="237514"/>
                    <a:pt x="159220" y="234356"/>
                    <a:pt x="162420" y="234763"/>
                  </a:cubicBezTo>
                  <a:lnTo>
                    <a:pt x="380505" y="264446"/>
                  </a:lnTo>
                  <a:close/>
                  <a:moveTo>
                    <a:pt x="380505" y="67490"/>
                  </a:moveTo>
                  <a:cubicBezTo>
                    <a:pt x="383769" y="68088"/>
                    <a:pt x="386372" y="71679"/>
                    <a:pt x="386372" y="75933"/>
                  </a:cubicBezTo>
                  <a:lnTo>
                    <a:pt x="386372" y="122921"/>
                  </a:lnTo>
                  <a:cubicBezTo>
                    <a:pt x="386372" y="127111"/>
                    <a:pt x="383718" y="130982"/>
                    <a:pt x="380505" y="131415"/>
                  </a:cubicBezTo>
                  <a:lnTo>
                    <a:pt x="162420" y="161072"/>
                  </a:lnTo>
                  <a:cubicBezTo>
                    <a:pt x="159220" y="161620"/>
                    <a:pt x="156566" y="158385"/>
                    <a:pt x="156566" y="154247"/>
                  </a:cubicBezTo>
                  <a:lnTo>
                    <a:pt x="156566" y="147370"/>
                  </a:lnTo>
                  <a:cubicBezTo>
                    <a:pt x="156566" y="143181"/>
                    <a:pt x="159220" y="139386"/>
                    <a:pt x="162420" y="138940"/>
                  </a:cubicBezTo>
                  <a:lnTo>
                    <a:pt x="345770" y="116554"/>
                  </a:lnTo>
                  <a:cubicBezTo>
                    <a:pt x="349085" y="116197"/>
                    <a:pt x="351714" y="112607"/>
                    <a:pt x="351714" y="108175"/>
                  </a:cubicBezTo>
                  <a:lnTo>
                    <a:pt x="351714" y="90742"/>
                  </a:lnTo>
                  <a:cubicBezTo>
                    <a:pt x="351714" y="86667"/>
                    <a:pt x="348971" y="82682"/>
                    <a:pt x="345770" y="82300"/>
                  </a:cubicBezTo>
                  <a:lnTo>
                    <a:pt x="162446" y="60052"/>
                  </a:lnTo>
                  <a:cubicBezTo>
                    <a:pt x="159220" y="59555"/>
                    <a:pt x="156591" y="56117"/>
                    <a:pt x="156591" y="51648"/>
                  </a:cubicBezTo>
                  <a:lnTo>
                    <a:pt x="156566" y="44822"/>
                  </a:lnTo>
                  <a:cubicBezTo>
                    <a:pt x="156566" y="40658"/>
                    <a:pt x="159220" y="37526"/>
                    <a:pt x="162420" y="37920"/>
                  </a:cubicBezTo>
                  <a:lnTo>
                    <a:pt x="380505" y="67489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9" name="자유형: 도형 2718">
              <a:extLst>
                <a:ext uri="{FF2B5EF4-FFF2-40B4-BE49-F238E27FC236}">
                  <a16:creationId xmlns:a16="http://schemas.microsoft.com/office/drawing/2014/main" id="{05A752B8-F666-4DA6-89C1-F9B7D052EFCD}"/>
                </a:ext>
              </a:extLst>
            </p:cNvPr>
            <p:cNvSpPr/>
            <p:nvPr/>
          </p:nvSpPr>
          <p:spPr>
            <a:xfrm>
              <a:off x="8075893" y="4837536"/>
              <a:ext cx="12700" cy="25468"/>
            </a:xfrm>
            <a:custGeom>
              <a:avLst/>
              <a:gdLst>
                <a:gd name="connsiteX0" fmla="*/ 17158 w 12700"/>
                <a:gd name="connsiteY0" fmla="*/ 34853 h 25467"/>
                <a:gd name="connsiteX1" fmla="*/ 17158 w 12700"/>
                <a:gd name="connsiteY1" fmla="*/ 1961 h 25467"/>
                <a:gd name="connsiteX2" fmla="*/ 0 w 12700"/>
                <a:gd name="connsiteY2" fmla="*/ 0 h 25467"/>
                <a:gd name="connsiteX3" fmla="*/ 0 w 12700"/>
                <a:gd name="connsiteY3" fmla="*/ 3657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17158" y="34853"/>
                  </a:moveTo>
                  <a:lnTo>
                    <a:pt x="17158" y="1961"/>
                  </a:lnTo>
                  <a:lnTo>
                    <a:pt x="0" y="0"/>
                  </a:lnTo>
                  <a:lnTo>
                    <a:pt x="0" y="36572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0" name="자유형: 도형 2719">
              <a:extLst>
                <a:ext uri="{FF2B5EF4-FFF2-40B4-BE49-F238E27FC236}">
                  <a16:creationId xmlns:a16="http://schemas.microsoft.com/office/drawing/2014/main" id="{008EC385-C465-4250-82E3-5F39AB411784}"/>
                </a:ext>
              </a:extLst>
            </p:cNvPr>
            <p:cNvSpPr/>
            <p:nvPr/>
          </p:nvSpPr>
          <p:spPr>
            <a:xfrm>
              <a:off x="8075893" y="4837536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17158 w 12700"/>
                <a:gd name="connsiteY1" fmla="*/ 1961 h 25467"/>
                <a:gd name="connsiteX2" fmla="*/ 17158 w 12700"/>
                <a:gd name="connsiteY2" fmla="*/ 34853 h 25467"/>
                <a:gd name="connsiteX3" fmla="*/ 0 w 12700"/>
                <a:gd name="connsiteY3" fmla="*/ 3657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17158" y="1961"/>
                  </a:lnTo>
                  <a:lnTo>
                    <a:pt x="17158" y="34853"/>
                  </a:lnTo>
                  <a:lnTo>
                    <a:pt x="0" y="36572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1" name="자유형: 도형 2720">
              <a:extLst>
                <a:ext uri="{FF2B5EF4-FFF2-40B4-BE49-F238E27FC236}">
                  <a16:creationId xmlns:a16="http://schemas.microsoft.com/office/drawing/2014/main" id="{70EBD073-A1BE-4750-A976-D0C886955FB8}"/>
                </a:ext>
              </a:extLst>
            </p:cNvPr>
            <p:cNvSpPr/>
            <p:nvPr/>
          </p:nvSpPr>
          <p:spPr>
            <a:xfrm>
              <a:off x="8068679" y="4836657"/>
              <a:ext cx="12700" cy="38202"/>
            </a:xfrm>
            <a:custGeom>
              <a:avLst/>
              <a:gdLst>
                <a:gd name="connsiteX0" fmla="*/ 7214 w 0"/>
                <a:gd name="connsiteY0" fmla="*/ 879 h 38201"/>
                <a:gd name="connsiteX1" fmla="*/ 0 w 0"/>
                <a:gd name="connsiteY1" fmla="*/ 0 h 38201"/>
                <a:gd name="connsiteX2" fmla="*/ 0 w 0"/>
                <a:gd name="connsiteY2" fmla="*/ 38444 h 38201"/>
                <a:gd name="connsiteX3" fmla="*/ 7214 w 0"/>
                <a:gd name="connsiteY3" fmla="*/ 37451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7214" y="879"/>
                  </a:moveTo>
                  <a:lnTo>
                    <a:pt x="0" y="0"/>
                  </a:lnTo>
                  <a:lnTo>
                    <a:pt x="0" y="38444"/>
                  </a:lnTo>
                  <a:lnTo>
                    <a:pt x="7214" y="37451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2" name="자유형: 도형 2721">
              <a:extLst>
                <a:ext uri="{FF2B5EF4-FFF2-40B4-BE49-F238E27FC236}">
                  <a16:creationId xmlns:a16="http://schemas.microsoft.com/office/drawing/2014/main" id="{030CA814-1D21-42E8-8669-D9826CD80F27}"/>
                </a:ext>
              </a:extLst>
            </p:cNvPr>
            <p:cNvSpPr/>
            <p:nvPr/>
          </p:nvSpPr>
          <p:spPr>
            <a:xfrm>
              <a:off x="8075893" y="4640604"/>
              <a:ext cx="12700" cy="25468"/>
            </a:xfrm>
            <a:custGeom>
              <a:avLst/>
              <a:gdLst>
                <a:gd name="connsiteX0" fmla="*/ 17158 w 12700"/>
                <a:gd name="connsiteY0" fmla="*/ 34802 h 25467"/>
                <a:gd name="connsiteX1" fmla="*/ 17158 w 12700"/>
                <a:gd name="connsiteY1" fmla="*/ 1948 h 25467"/>
                <a:gd name="connsiteX2" fmla="*/ 0 w 12700"/>
                <a:gd name="connsiteY2" fmla="*/ 0 h 25467"/>
                <a:gd name="connsiteX3" fmla="*/ 0 w 12700"/>
                <a:gd name="connsiteY3" fmla="*/ 3654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17158" y="34802"/>
                  </a:moveTo>
                  <a:lnTo>
                    <a:pt x="17158" y="1948"/>
                  </a:lnTo>
                  <a:lnTo>
                    <a:pt x="0" y="0"/>
                  </a:lnTo>
                  <a:lnTo>
                    <a:pt x="0" y="36546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3" name="자유형: 도형 2722">
              <a:extLst>
                <a:ext uri="{FF2B5EF4-FFF2-40B4-BE49-F238E27FC236}">
                  <a16:creationId xmlns:a16="http://schemas.microsoft.com/office/drawing/2014/main" id="{1597BDF2-430B-42F4-8DD7-AE8B626E822E}"/>
                </a:ext>
              </a:extLst>
            </p:cNvPr>
            <p:cNvSpPr/>
            <p:nvPr/>
          </p:nvSpPr>
          <p:spPr>
            <a:xfrm>
              <a:off x="8075893" y="4640604"/>
              <a:ext cx="12700" cy="25468"/>
            </a:xfrm>
            <a:custGeom>
              <a:avLst/>
              <a:gdLst>
                <a:gd name="connsiteX0" fmla="*/ 0 w 12700"/>
                <a:gd name="connsiteY0" fmla="*/ 0 h 25467"/>
                <a:gd name="connsiteX1" fmla="*/ 17158 w 12700"/>
                <a:gd name="connsiteY1" fmla="*/ 1948 h 25467"/>
                <a:gd name="connsiteX2" fmla="*/ 17158 w 12700"/>
                <a:gd name="connsiteY2" fmla="*/ 34802 h 25467"/>
                <a:gd name="connsiteX3" fmla="*/ 0 w 12700"/>
                <a:gd name="connsiteY3" fmla="*/ 3654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25467">
                  <a:moveTo>
                    <a:pt x="0" y="0"/>
                  </a:moveTo>
                  <a:lnTo>
                    <a:pt x="17158" y="1948"/>
                  </a:lnTo>
                  <a:lnTo>
                    <a:pt x="17158" y="34802"/>
                  </a:lnTo>
                  <a:lnTo>
                    <a:pt x="0" y="36546"/>
                  </a:lnTo>
                  <a:close/>
                </a:path>
              </a:pathLst>
            </a:custGeom>
            <a:solidFill>
              <a:srgbClr val="93939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5" name="자유형: 도형 2724">
              <a:extLst>
                <a:ext uri="{FF2B5EF4-FFF2-40B4-BE49-F238E27FC236}">
                  <a16:creationId xmlns:a16="http://schemas.microsoft.com/office/drawing/2014/main" id="{677DCB0B-48D7-4516-8AC2-68EF93098113}"/>
                </a:ext>
              </a:extLst>
            </p:cNvPr>
            <p:cNvSpPr/>
            <p:nvPr/>
          </p:nvSpPr>
          <p:spPr>
            <a:xfrm>
              <a:off x="8068679" y="4639725"/>
              <a:ext cx="12700" cy="38202"/>
            </a:xfrm>
            <a:custGeom>
              <a:avLst/>
              <a:gdLst>
                <a:gd name="connsiteX0" fmla="*/ 7214 w 0"/>
                <a:gd name="connsiteY0" fmla="*/ 879 h 38201"/>
                <a:gd name="connsiteX1" fmla="*/ 0 w 0"/>
                <a:gd name="connsiteY1" fmla="*/ 0 h 38201"/>
                <a:gd name="connsiteX2" fmla="*/ 0 w 0"/>
                <a:gd name="connsiteY2" fmla="*/ 38457 h 38201"/>
                <a:gd name="connsiteX3" fmla="*/ 7214 w 0"/>
                <a:gd name="connsiteY3" fmla="*/ 37425 h 3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8201">
                  <a:moveTo>
                    <a:pt x="7214" y="879"/>
                  </a:moveTo>
                  <a:lnTo>
                    <a:pt x="0" y="0"/>
                  </a:lnTo>
                  <a:lnTo>
                    <a:pt x="0" y="38457"/>
                  </a:lnTo>
                  <a:lnTo>
                    <a:pt x="7214" y="37425"/>
                  </a:ln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6" name="자유형: 도형 2725">
              <a:extLst>
                <a:ext uri="{FF2B5EF4-FFF2-40B4-BE49-F238E27FC236}">
                  <a16:creationId xmlns:a16="http://schemas.microsoft.com/office/drawing/2014/main" id="{C37A002C-B5FA-4CE3-A53C-93A35AACBA23}"/>
                </a:ext>
              </a:extLst>
            </p:cNvPr>
            <p:cNvSpPr/>
            <p:nvPr/>
          </p:nvSpPr>
          <p:spPr>
            <a:xfrm>
              <a:off x="7752805" y="4949365"/>
              <a:ext cx="381000" cy="12734"/>
            </a:xfrm>
            <a:custGeom>
              <a:avLst/>
              <a:gdLst>
                <a:gd name="connsiteX0" fmla="*/ 0 w 381000"/>
                <a:gd name="connsiteY0" fmla="*/ 0 h 0"/>
                <a:gd name="connsiteX1" fmla="*/ 388391 w 381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>
                  <a:moveTo>
                    <a:pt x="0" y="0"/>
                  </a:moveTo>
                  <a:lnTo>
                    <a:pt x="388391" y="0"/>
                  </a:lnTo>
                </a:path>
              </a:pathLst>
            </a:custGeom>
            <a:ln w="10241" cap="rnd">
              <a:solidFill>
                <a:srgbClr val="FFFFFF">
                  <a:alpha val="2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7" name="자유형: 도형 2726">
              <a:extLst>
                <a:ext uri="{FF2B5EF4-FFF2-40B4-BE49-F238E27FC236}">
                  <a16:creationId xmlns:a16="http://schemas.microsoft.com/office/drawing/2014/main" id="{E48BC51D-D86E-493A-9D8B-D34F9BAB6EC7}"/>
                </a:ext>
              </a:extLst>
            </p:cNvPr>
            <p:cNvSpPr/>
            <p:nvPr/>
          </p:nvSpPr>
          <p:spPr>
            <a:xfrm>
              <a:off x="7752805" y="4565537"/>
              <a:ext cx="381000" cy="12734"/>
            </a:xfrm>
            <a:custGeom>
              <a:avLst/>
              <a:gdLst>
                <a:gd name="connsiteX0" fmla="*/ 0 w 381000"/>
                <a:gd name="connsiteY0" fmla="*/ 0 h 0"/>
                <a:gd name="connsiteX1" fmla="*/ 389954 w 3810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>
                  <a:moveTo>
                    <a:pt x="0" y="0"/>
                  </a:moveTo>
                  <a:lnTo>
                    <a:pt x="389954" y="0"/>
                  </a:lnTo>
                </a:path>
              </a:pathLst>
            </a:custGeom>
            <a:ln w="10241" cap="rnd">
              <a:solidFill>
                <a:srgbClr val="FFFFFF">
                  <a:alpha val="2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8" name="자유형: 도형 2727">
              <a:extLst>
                <a:ext uri="{FF2B5EF4-FFF2-40B4-BE49-F238E27FC236}">
                  <a16:creationId xmlns:a16="http://schemas.microsoft.com/office/drawing/2014/main" id="{073949DD-01D9-4D80-85F1-E35853DC01EC}"/>
                </a:ext>
              </a:extLst>
            </p:cNvPr>
            <p:cNvSpPr/>
            <p:nvPr/>
          </p:nvSpPr>
          <p:spPr>
            <a:xfrm>
              <a:off x="8154747" y="4578742"/>
              <a:ext cx="12700" cy="356551"/>
            </a:xfrm>
            <a:custGeom>
              <a:avLst/>
              <a:gdLst>
                <a:gd name="connsiteX0" fmla="*/ 0 w 0"/>
                <a:gd name="connsiteY0" fmla="*/ 0 h 356550"/>
                <a:gd name="connsiteX1" fmla="*/ 0 w 0"/>
                <a:gd name="connsiteY1" fmla="*/ 357418 h 35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56550">
                  <a:moveTo>
                    <a:pt x="0" y="0"/>
                  </a:moveTo>
                  <a:lnTo>
                    <a:pt x="0" y="357418"/>
                  </a:lnTo>
                </a:path>
              </a:pathLst>
            </a:custGeom>
            <a:ln w="5121" cap="rnd">
              <a:solidFill>
                <a:srgbClr val="000000">
                  <a:alpha val="1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9" name="자유형: 도형 2728">
              <a:extLst>
                <a:ext uri="{FF2B5EF4-FFF2-40B4-BE49-F238E27FC236}">
                  <a16:creationId xmlns:a16="http://schemas.microsoft.com/office/drawing/2014/main" id="{3AE4CFDC-B411-45B7-AF2D-B29AE9F085E8}"/>
                </a:ext>
              </a:extLst>
            </p:cNvPr>
            <p:cNvSpPr/>
            <p:nvPr/>
          </p:nvSpPr>
          <p:spPr>
            <a:xfrm>
              <a:off x="7829411" y="4535536"/>
              <a:ext cx="25400" cy="12734"/>
            </a:xfrm>
            <a:custGeom>
              <a:avLst/>
              <a:gdLst>
                <a:gd name="connsiteX0" fmla="*/ 14161 w 25400"/>
                <a:gd name="connsiteY0" fmla="*/ 0 h 12733"/>
                <a:gd name="connsiteX1" fmla="*/ 35890 w 25400"/>
                <a:gd name="connsiteY1" fmla="*/ 0 h 12733"/>
                <a:gd name="connsiteX2" fmla="*/ 35890 w 25400"/>
                <a:gd name="connsiteY2" fmla="*/ 15039 h 12733"/>
                <a:gd name="connsiteX3" fmla="*/ 35890 w 25400"/>
                <a:gd name="connsiteY3" fmla="*/ 15039 h 12733"/>
                <a:gd name="connsiteX4" fmla="*/ 35890 w 25400"/>
                <a:gd name="connsiteY4" fmla="*/ 24029 h 12733"/>
                <a:gd name="connsiteX5" fmla="*/ 0 w 25400"/>
                <a:gd name="connsiteY5" fmla="*/ 24029 h 12733"/>
                <a:gd name="connsiteX6" fmla="*/ 0 w 25400"/>
                <a:gd name="connsiteY6" fmla="*/ 6698 h 12733"/>
                <a:gd name="connsiteX7" fmla="*/ 6718 w 25400"/>
                <a:gd name="connsiteY7" fmla="*/ 0 h 12733"/>
                <a:gd name="connsiteX8" fmla="*/ 14161 w 25400"/>
                <a:gd name="connsiteY8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0" h="12733">
                  <a:moveTo>
                    <a:pt x="14161" y="0"/>
                  </a:moveTo>
                  <a:lnTo>
                    <a:pt x="35890" y="0"/>
                  </a:lnTo>
                  <a:lnTo>
                    <a:pt x="35890" y="15039"/>
                  </a:lnTo>
                  <a:lnTo>
                    <a:pt x="35890" y="15039"/>
                  </a:lnTo>
                  <a:lnTo>
                    <a:pt x="35890" y="24029"/>
                  </a:lnTo>
                  <a:lnTo>
                    <a:pt x="0" y="24029"/>
                  </a:lnTo>
                  <a:lnTo>
                    <a:pt x="0" y="6698"/>
                  </a:lnTo>
                  <a:cubicBezTo>
                    <a:pt x="0" y="2980"/>
                    <a:pt x="2972" y="0"/>
                    <a:pt x="6718" y="0"/>
                  </a:cubicBezTo>
                  <a:lnTo>
                    <a:pt x="14161" y="0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0" name="자유형: 도형 2729">
              <a:extLst>
                <a:ext uri="{FF2B5EF4-FFF2-40B4-BE49-F238E27FC236}">
                  <a16:creationId xmlns:a16="http://schemas.microsoft.com/office/drawing/2014/main" id="{C5F20649-47F9-467A-840D-01A2062E7E45}"/>
                </a:ext>
              </a:extLst>
            </p:cNvPr>
            <p:cNvSpPr/>
            <p:nvPr/>
          </p:nvSpPr>
          <p:spPr>
            <a:xfrm>
              <a:off x="7829297" y="4535536"/>
              <a:ext cx="12700" cy="12734"/>
            </a:xfrm>
            <a:custGeom>
              <a:avLst/>
              <a:gdLst>
                <a:gd name="connsiteX0" fmla="*/ 5982 w 0"/>
                <a:gd name="connsiteY0" fmla="*/ 0 h 12733"/>
                <a:gd name="connsiteX1" fmla="*/ 5982 w 0"/>
                <a:gd name="connsiteY1" fmla="*/ 23991 h 12733"/>
                <a:gd name="connsiteX2" fmla="*/ 0 w 0"/>
                <a:gd name="connsiteY2" fmla="*/ 23991 h 12733"/>
                <a:gd name="connsiteX3" fmla="*/ 0 w 0"/>
                <a:gd name="connsiteY3" fmla="*/ 5603 h 12733"/>
                <a:gd name="connsiteX4" fmla="*/ 5982 w 0"/>
                <a:gd name="connsiteY4" fmla="*/ 0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2733">
                  <a:moveTo>
                    <a:pt x="5982" y="0"/>
                  </a:moveTo>
                  <a:lnTo>
                    <a:pt x="5982" y="23991"/>
                  </a:lnTo>
                  <a:lnTo>
                    <a:pt x="0" y="23991"/>
                  </a:lnTo>
                  <a:cubicBezTo>
                    <a:pt x="0" y="23991"/>
                    <a:pt x="0" y="7526"/>
                    <a:pt x="0" y="5603"/>
                  </a:cubicBezTo>
                  <a:cubicBezTo>
                    <a:pt x="76" y="2636"/>
                    <a:pt x="4204" y="0"/>
                    <a:pt x="5982" y="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1" name="자유형: 도형 2730">
              <a:extLst>
                <a:ext uri="{FF2B5EF4-FFF2-40B4-BE49-F238E27FC236}">
                  <a16:creationId xmlns:a16="http://schemas.microsoft.com/office/drawing/2014/main" id="{05C31C04-B8C4-42D6-9983-C53758D3EF90}"/>
                </a:ext>
              </a:extLst>
            </p:cNvPr>
            <p:cNvSpPr/>
            <p:nvPr/>
          </p:nvSpPr>
          <p:spPr>
            <a:xfrm>
              <a:off x="7829411" y="4955274"/>
              <a:ext cx="25400" cy="12734"/>
            </a:xfrm>
            <a:custGeom>
              <a:avLst/>
              <a:gdLst>
                <a:gd name="connsiteX0" fmla="*/ 14161 w 25400"/>
                <a:gd name="connsiteY0" fmla="*/ 24258 h 12733"/>
                <a:gd name="connsiteX1" fmla="*/ 35890 w 25400"/>
                <a:gd name="connsiteY1" fmla="*/ 24258 h 12733"/>
                <a:gd name="connsiteX2" fmla="*/ 35890 w 25400"/>
                <a:gd name="connsiteY2" fmla="*/ 9232 h 12733"/>
                <a:gd name="connsiteX3" fmla="*/ 35890 w 25400"/>
                <a:gd name="connsiteY3" fmla="*/ 9232 h 12733"/>
                <a:gd name="connsiteX4" fmla="*/ 35890 w 25400"/>
                <a:gd name="connsiteY4" fmla="*/ 0 h 12733"/>
                <a:gd name="connsiteX5" fmla="*/ 0 w 25400"/>
                <a:gd name="connsiteY5" fmla="*/ 0 h 12733"/>
                <a:gd name="connsiteX6" fmla="*/ 0 w 25400"/>
                <a:gd name="connsiteY6" fmla="*/ 17509 h 12733"/>
                <a:gd name="connsiteX7" fmla="*/ 6718 w 25400"/>
                <a:gd name="connsiteY7" fmla="*/ 24169 h 12733"/>
                <a:gd name="connsiteX8" fmla="*/ 14161 w 25400"/>
                <a:gd name="connsiteY8" fmla="*/ 24169 h 12733"/>
                <a:gd name="connsiteX9" fmla="*/ 14161 w 25400"/>
                <a:gd name="connsiteY9" fmla="*/ 2425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0" h="12733">
                  <a:moveTo>
                    <a:pt x="14161" y="24258"/>
                  </a:moveTo>
                  <a:lnTo>
                    <a:pt x="35890" y="24258"/>
                  </a:lnTo>
                  <a:lnTo>
                    <a:pt x="35890" y="9232"/>
                  </a:lnTo>
                  <a:lnTo>
                    <a:pt x="35890" y="9232"/>
                  </a:lnTo>
                  <a:lnTo>
                    <a:pt x="35890" y="0"/>
                  </a:lnTo>
                  <a:lnTo>
                    <a:pt x="0" y="0"/>
                  </a:lnTo>
                  <a:lnTo>
                    <a:pt x="0" y="17509"/>
                  </a:lnTo>
                  <a:cubicBezTo>
                    <a:pt x="0" y="21240"/>
                    <a:pt x="2972" y="24169"/>
                    <a:pt x="6718" y="24169"/>
                  </a:cubicBezTo>
                  <a:lnTo>
                    <a:pt x="14161" y="24169"/>
                  </a:lnTo>
                  <a:lnTo>
                    <a:pt x="14161" y="24258"/>
                  </a:lnTo>
                  <a:close/>
                </a:path>
              </a:pathLst>
            </a:custGeom>
            <a:solidFill>
              <a:srgbClr val="B3B3B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2" name="자유형: 도형 2731">
              <a:extLst>
                <a:ext uri="{FF2B5EF4-FFF2-40B4-BE49-F238E27FC236}">
                  <a16:creationId xmlns:a16="http://schemas.microsoft.com/office/drawing/2014/main" id="{72E2EFFD-1062-45DC-89DA-17A082251BB9}"/>
                </a:ext>
              </a:extLst>
            </p:cNvPr>
            <p:cNvSpPr/>
            <p:nvPr/>
          </p:nvSpPr>
          <p:spPr>
            <a:xfrm>
              <a:off x="7829297" y="4955338"/>
              <a:ext cx="12700" cy="12734"/>
            </a:xfrm>
            <a:custGeom>
              <a:avLst/>
              <a:gdLst>
                <a:gd name="connsiteX0" fmla="*/ 5982 w 0"/>
                <a:gd name="connsiteY0" fmla="*/ 24195 h 12733"/>
                <a:gd name="connsiteX1" fmla="*/ 5982 w 0"/>
                <a:gd name="connsiteY1" fmla="*/ 0 h 12733"/>
                <a:gd name="connsiteX2" fmla="*/ 0 w 0"/>
                <a:gd name="connsiteY2" fmla="*/ 0 h 12733"/>
                <a:gd name="connsiteX3" fmla="*/ 0 w 0"/>
                <a:gd name="connsiteY3" fmla="*/ 18604 h 12733"/>
                <a:gd name="connsiteX4" fmla="*/ 5982 w 0"/>
                <a:gd name="connsiteY4" fmla="*/ 24195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12733">
                  <a:moveTo>
                    <a:pt x="5982" y="24195"/>
                  </a:moveTo>
                  <a:lnTo>
                    <a:pt x="5982" y="0"/>
                  </a:lnTo>
                  <a:lnTo>
                    <a:pt x="0" y="0"/>
                  </a:lnTo>
                  <a:cubicBezTo>
                    <a:pt x="0" y="0"/>
                    <a:pt x="0" y="16618"/>
                    <a:pt x="0" y="18604"/>
                  </a:cubicBezTo>
                  <a:cubicBezTo>
                    <a:pt x="76" y="21584"/>
                    <a:pt x="4204" y="24195"/>
                    <a:pt x="5982" y="24195"/>
                  </a:cubicBezTo>
                  <a:close/>
                </a:path>
              </a:pathLst>
            </a:custGeom>
            <a:solidFill>
              <a:srgbClr val="E6E6E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2" name="자유형: 도형 2741">
              <a:extLst>
                <a:ext uri="{FF2B5EF4-FFF2-40B4-BE49-F238E27FC236}">
                  <a16:creationId xmlns:a16="http://schemas.microsoft.com/office/drawing/2014/main" id="{37F261BA-6599-4B85-AE64-A0F931B48CCB}"/>
                </a:ext>
              </a:extLst>
            </p:cNvPr>
            <p:cNvSpPr/>
            <p:nvPr/>
          </p:nvSpPr>
          <p:spPr>
            <a:xfrm>
              <a:off x="6728271" y="624728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3282 w 38100"/>
                <a:gd name="connsiteY1" fmla="*/ 0 h 0"/>
                <a:gd name="connsiteX2" fmla="*/ 43282 w 38100"/>
                <a:gd name="connsiteY2" fmla="*/ 7335 h 0"/>
                <a:gd name="connsiteX3" fmla="*/ 0 w 38100"/>
                <a:gd name="connsiteY3" fmla="*/ 733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3282" y="0"/>
                  </a:lnTo>
                  <a:lnTo>
                    <a:pt x="43282" y="7335"/>
                  </a:lnTo>
                  <a:lnTo>
                    <a:pt x="0" y="73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3" name="자유형: 도형 2742">
              <a:extLst>
                <a:ext uri="{FF2B5EF4-FFF2-40B4-BE49-F238E27FC236}">
                  <a16:creationId xmlns:a16="http://schemas.microsoft.com/office/drawing/2014/main" id="{7A721CBA-2F36-42CA-8BCE-6F89CD878EA4}"/>
                </a:ext>
              </a:extLst>
            </p:cNvPr>
            <p:cNvSpPr/>
            <p:nvPr/>
          </p:nvSpPr>
          <p:spPr>
            <a:xfrm>
              <a:off x="6636628" y="6336156"/>
              <a:ext cx="25400" cy="12734"/>
            </a:xfrm>
            <a:custGeom>
              <a:avLst/>
              <a:gdLst>
                <a:gd name="connsiteX0" fmla="*/ 0 w 25400"/>
                <a:gd name="connsiteY0" fmla="*/ 0 h 0"/>
                <a:gd name="connsiteX1" fmla="*/ 32741 w 25400"/>
                <a:gd name="connsiteY1" fmla="*/ 0 h 0"/>
                <a:gd name="connsiteX2" fmla="*/ 32741 w 25400"/>
                <a:gd name="connsiteY2" fmla="*/ 4775 h 0"/>
                <a:gd name="connsiteX3" fmla="*/ 0 w 25400"/>
                <a:gd name="connsiteY3" fmla="*/ 477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0"/>
                  </a:moveTo>
                  <a:lnTo>
                    <a:pt x="32741" y="0"/>
                  </a:lnTo>
                  <a:lnTo>
                    <a:pt x="32741" y="4775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8" name="자유형: 도형 2747">
              <a:extLst>
                <a:ext uri="{FF2B5EF4-FFF2-40B4-BE49-F238E27FC236}">
                  <a16:creationId xmlns:a16="http://schemas.microsoft.com/office/drawing/2014/main" id="{83D00A9E-A594-4BBB-BF8F-A69616329FCF}"/>
                </a:ext>
              </a:extLst>
            </p:cNvPr>
            <p:cNvSpPr/>
            <p:nvPr/>
          </p:nvSpPr>
          <p:spPr>
            <a:xfrm>
              <a:off x="5262030" y="5705267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9" name="자유형: 도형 2748">
              <a:extLst>
                <a:ext uri="{FF2B5EF4-FFF2-40B4-BE49-F238E27FC236}">
                  <a16:creationId xmlns:a16="http://schemas.microsoft.com/office/drawing/2014/main" id="{5ED02284-BEBE-478A-B5BD-CE9BC59F0CEA}"/>
                </a:ext>
              </a:extLst>
            </p:cNvPr>
            <p:cNvSpPr/>
            <p:nvPr/>
          </p:nvSpPr>
          <p:spPr>
            <a:xfrm>
              <a:off x="5262030" y="5667205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0" name="자유형: 도형 2749">
              <a:extLst>
                <a:ext uri="{FF2B5EF4-FFF2-40B4-BE49-F238E27FC236}">
                  <a16:creationId xmlns:a16="http://schemas.microsoft.com/office/drawing/2014/main" id="{CD53957C-4783-495E-A3CF-850B91C5695F}"/>
                </a:ext>
              </a:extLst>
            </p:cNvPr>
            <p:cNvSpPr/>
            <p:nvPr/>
          </p:nvSpPr>
          <p:spPr>
            <a:xfrm>
              <a:off x="5262030" y="5629156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1" name="자유형: 도형 2750">
              <a:extLst>
                <a:ext uri="{FF2B5EF4-FFF2-40B4-BE49-F238E27FC236}">
                  <a16:creationId xmlns:a16="http://schemas.microsoft.com/office/drawing/2014/main" id="{8A197463-61C9-4BFE-9892-250B0C518B1B}"/>
                </a:ext>
              </a:extLst>
            </p:cNvPr>
            <p:cNvSpPr/>
            <p:nvPr/>
          </p:nvSpPr>
          <p:spPr>
            <a:xfrm>
              <a:off x="5262030" y="5591107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2" name="자유형: 도형 2751">
              <a:extLst>
                <a:ext uri="{FF2B5EF4-FFF2-40B4-BE49-F238E27FC236}">
                  <a16:creationId xmlns:a16="http://schemas.microsoft.com/office/drawing/2014/main" id="{1EC6E3B6-6F24-450F-B40F-1C43D991348A}"/>
                </a:ext>
              </a:extLst>
            </p:cNvPr>
            <p:cNvSpPr/>
            <p:nvPr/>
          </p:nvSpPr>
          <p:spPr>
            <a:xfrm>
              <a:off x="5262030" y="5553044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704 h 12733"/>
                <a:gd name="connsiteX3" fmla="*/ 0 w 38100"/>
                <a:gd name="connsiteY3" fmla="*/ 2470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704"/>
                  </a:lnTo>
                  <a:lnTo>
                    <a:pt x="0" y="24704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3" name="자유형: 도형 2752">
              <a:extLst>
                <a:ext uri="{FF2B5EF4-FFF2-40B4-BE49-F238E27FC236}">
                  <a16:creationId xmlns:a16="http://schemas.microsoft.com/office/drawing/2014/main" id="{F0A882CA-D308-4466-BD43-F0D1708370CF}"/>
                </a:ext>
              </a:extLst>
            </p:cNvPr>
            <p:cNvSpPr/>
            <p:nvPr/>
          </p:nvSpPr>
          <p:spPr>
            <a:xfrm>
              <a:off x="5262030" y="5515021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4" name="자유형: 도형 2753">
              <a:extLst>
                <a:ext uri="{FF2B5EF4-FFF2-40B4-BE49-F238E27FC236}">
                  <a16:creationId xmlns:a16="http://schemas.microsoft.com/office/drawing/2014/main" id="{74E4C034-947D-428C-A2C8-C2156931C222}"/>
                </a:ext>
              </a:extLst>
            </p:cNvPr>
            <p:cNvSpPr/>
            <p:nvPr/>
          </p:nvSpPr>
          <p:spPr>
            <a:xfrm>
              <a:off x="5262030" y="5476946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5" name="자유형: 도형 2754">
              <a:extLst>
                <a:ext uri="{FF2B5EF4-FFF2-40B4-BE49-F238E27FC236}">
                  <a16:creationId xmlns:a16="http://schemas.microsoft.com/office/drawing/2014/main" id="{812AB305-0BEA-418D-919C-B5BA38107174}"/>
                </a:ext>
              </a:extLst>
            </p:cNvPr>
            <p:cNvSpPr/>
            <p:nvPr/>
          </p:nvSpPr>
          <p:spPr>
            <a:xfrm>
              <a:off x="5262030" y="5438910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704 h 12733"/>
                <a:gd name="connsiteX3" fmla="*/ 0 w 38100"/>
                <a:gd name="connsiteY3" fmla="*/ 2470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704"/>
                  </a:lnTo>
                  <a:lnTo>
                    <a:pt x="0" y="24704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6" name="자유형: 도형 2755">
              <a:extLst>
                <a:ext uri="{FF2B5EF4-FFF2-40B4-BE49-F238E27FC236}">
                  <a16:creationId xmlns:a16="http://schemas.microsoft.com/office/drawing/2014/main" id="{8D64B197-DC11-45F3-AED1-CA5020E007AC}"/>
                </a:ext>
              </a:extLst>
            </p:cNvPr>
            <p:cNvSpPr/>
            <p:nvPr/>
          </p:nvSpPr>
          <p:spPr>
            <a:xfrm>
              <a:off x="5262030" y="5400835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7" name="자유형: 도형 2756">
              <a:extLst>
                <a:ext uri="{FF2B5EF4-FFF2-40B4-BE49-F238E27FC236}">
                  <a16:creationId xmlns:a16="http://schemas.microsoft.com/office/drawing/2014/main" id="{0C673D99-4456-4900-BE32-CB263951E29E}"/>
                </a:ext>
              </a:extLst>
            </p:cNvPr>
            <p:cNvSpPr/>
            <p:nvPr/>
          </p:nvSpPr>
          <p:spPr>
            <a:xfrm>
              <a:off x="5262030" y="5362799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8" name="자유형: 도형 2757">
              <a:extLst>
                <a:ext uri="{FF2B5EF4-FFF2-40B4-BE49-F238E27FC236}">
                  <a16:creationId xmlns:a16="http://schemas.microsoft.com/office/drawing/2014/main" id="{E7C8F82E-A86B-4D06-8DF5-1AF8BEA1CB90}"/>
                </a:ext>
              </a:extLst>
            </p:cNvPr>
            <p:cNvSpPr/>
            <p:nvPr/>
          </p:nvSpPr>
          <p:spPr>
            <a:xfrm>
              <a:off x="5262030" y="5324737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9" name="자유형: 도형 2758">
              <a:extLst>
                <a:ext uri="{FF2B5EF4-FFF2-40B4-BE49-F238E27FC236}">
                  <a16:creationId xmlns:a16="http://schemas.microsoft.com/office/drawing/2014/main" id="{6B035F06-3A5E-450E-A12C-288845941AA6}"/>
                </a:ext>
              </a:extLst>
            </p:cNvPr>
            <p:cNvSpPr/>
            <p:nvPr/>
          </p:nvSpPr>
          <p:spPr>
            <a:xfrm>
              <a:off x="5262030" y="5286688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0" name="자유형: 도형 2759">
              <a:extLst>
                <a:ext uri="{FF2B5EF4-FFF2-40B4-BE49-F238E27FC236}">
                  <a16:creationId xmlns:a16="http://schemas.microsoft.com/office/drawing/2014/main" id="{D2EA2392-0F50-4F87-B896-C4FC9C4840C6}"/>
                </a:ext>
              </a:extLst>
            </p:cNvPr>
            <p:cNvSpPr/>
            <p:nvPr/>
          </p:nvSpPr>
          <p:spPr>
            <a:xfrm>
              <a:off x="5262030" y="5248652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1" name="자유형: 도형 2760">
              <a:extLst>
                <a:ext uri="{FF2B5EF4-FFF2-40B4-BE49-F238E27FC236}">
                  <a16:creationId xmlns:a16="http://schemas.microsoft.com/office/drawing/2014/main" id="{B0B08D84-1737-4DC8-8100-758BB1A64EEE}"/>
                </a:ext>
              </a:extLst>
            </p:cNvPr>
            <p:cNvSpPr/>
            <p:nvPr/>
          </p:nvSpPr>
          <p:spPr>
            <a:xfrm>
              <a:off x="5262030" y="5210590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2" name="자유형: 도형 2761">
              <a:extLst>
                <a:ext uri="{FF2B5EF4-FFF2-40B4-BE49-F238E27FC236}">
                  <a16:creationId xmlns:a16="http://schemas.microsoft.com/office/drawing/2014/main" id="{BD00C170-BB9C-45E9-B1BC-A3AE9D247AFA}"/>
                </a:ext>
              </a:extLst>
            </p:cNvPr>
            <p:cNvSpPr/>
            <p:nvPr/>
          </p:nvSpPr>
          <p:spPr>
            <a:xfrm>
              <a:off x="5262030" y="5172566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58 w 38100"/>
                <a:gd name="connsiteY1" fmla="*/ 0 h 12733"/>
                <a:gd name="connsiteX2" fmla="*/ 48158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58" y="0"/>
                  </a:lnTo>
                  <a:lnTo>
                    <a:pt x="48158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8" name="자유형: 도형 2767">
              <a:extLst>
                <a:ext uri="{FF2B5EF4-FFF2-40B4-BE49-F238E27FC236}">
                  <a16:creationId xmlns:a16="http://schemas.microsoft.com/office/drawing/2014/main" id="{F6BD6DA4-91B6-466F-A842-20BA18566522}"/>
                </a:ext>
              </a:extLst>
            </p:cNvPr>
            <p:cNvSpPr/>
            <p:nvPr/>
          </p:nvSpPr>
          <p:spPr>
            <a:xfrm>
              <a:off x="5110672" y="5705267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9" name="자유형: 도형 2768">
              <a:extLst>
                <a:ext uri="{FF2B5EF4-FFF2-40B4-BE49-F238E27FC236}">
                  <a16:creationId xmlns:a16="http://schemas.microsoft.com/office/drawing/2014/main" id="{53B815A6-2901-4AA5-A921-2518DD4DFC84}"/>
                </a:ext>
              </a:extLst>
            </p:cNvPr>
            <p:cNvSpPr/>
            <p:nvPr/>
          </p:nvSpPr>
          <p:spPr>
            <a:xfrm>
              <a:off x="5110672" y="5667205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4" name="자유형: 도형 2773">
              <a:extLst>
                <a:ext uri="{FF2B5EF4-FFF2-40B4-BE49-F238E27FC236}">
                  <a16:creationId xmlns:a16="http://schemas.microsoft.com/office/drawing/2014/main" id="{A1DFBA0C-3F84-417C-89AA-60EF04F6EED4}"/>
                </a:ext>
              </a:extLst>
            </p:cNvPr>
            <p:cNvSpPr/>
            <p:nvPr/>
          </p:nvSpPr>
          <p:spPr>
            <a:xfrm>
              <a:off x="5110672" y="5629156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5" name="자유형: 도형 2774">
              <a:extLst>
                <a:ext uri="{FF2B5EF4-FFF2-40B4-BE49-F238E27FC236}">
                  <a16:creationId xmlns:a16="http://schemas.microsoft.com/office/drawing/2014/main" id="{B159447C-7D55-48DC-867C-66C10743A4E9}"/>
                </a:ext>
              </a:extLst>
            </p:cNvPr>
            <p:cNvSpPr/>
            <p:nvPr/>
          </p:nvSpPr>
          <p:spPr>
            <a:xfrm>
              <a:off x="5110672" y="5591107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7" name="자유형: 도형 2776">
              <a:extLst>
                <a:ext uri="{FF2B5EF4-FFF2-40B4-BE49-F238E27FC236}">
                  <a16:creationId xmlns:a16="http://schemas.microsoft.com/office/drawing/2014/main" id="{6EF091DA-CA99-4D27-863A-B91E6F1292C4}"/>
                </a:ext>
              </a:extLst>
            </p:cNvPr>
            <p:cNvSpPr/>
            <p:nvPr/>
          </p:nvSpPr>
          <p:spPr>
            <a:xfrm>
              <a:off x="5110672" y="5553044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704 h 12733"/>
                <a:gd name="connsiteX3" fmla="*/ 0 w 38100"/>
                <a:gd name="connsiteY3" fmla="*/ 2470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704"/>
                  </a:lnTo>
                  <a:lnTo>
                    <a:pt x="0" y="24704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8" name="자유형: 도형 2777">
              <a:extLst>
                <a:ext uri="{FF2B5EF4-FFF2-40B4-BE49-F238E27FC236}">
                  <a16:creationId xmlns:a16="http://schemas.microsoft.com/office/drawing/2014/main" id="{0FA87B01-9DDE-498D-939D-129144AD9F93}"/>
                </a:ext>
              </a:extLst>
            </p:cNvPr>
            <p:cNvSpPr/>
            <p:nvPr/>
          </p:nvSpPr>
          <p:spPr>
            <a:xfrm>
              <a:off x="5110672" y="5515021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1" name="자유형: 도형 2780">
              <a:extLst>
                <a:ext uri="{FF2B5EF4-FFF2-40B4-BE49-F238E27FC236}">
                  <a16:creationId xmlns:a16="http://schemas.microsoft.com/office/drawing/2014/main" id="{6432E821-539D-4D27-9529-CB66EC4B34B2}"/>
                </a:ext>
              </a:extLst>
            </p:cNvPr>
            <p:cNvSpPr/>
            <p:nvPr/>
          </p:nvSpPr>
          <p:spPr>
            <a:xfrm>
              <a:off x="5110672" y="5476946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2" name="자유형: 도형 2781">
              <a:extLst>
                <a:ext uri="{FF2B5EF4-FFF2-40B4-BE49-F238E27FC236}">
                  <a16:creationId xmlns:a16="http://schemas.microsoft.com/office/drawing/2014/main" id="{EC2E6475-FCBE-4F02-937D-BA28035B69D0}"/>
                </a:ext>
              </a:extLst>
            </p:cNvPr>
            <p:cNvSpPr/>
            <p:nvPr/>
          </p:nvSpPr>
          <p:spPr>
            <a:xfrm>
              <a:off x="5110672" y="5438910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704 h 12733"/>
                <a:gd name="connsiteX3" fmla="*/ 0 w 38100"/>
                <a:gd name="connsiteY3" fmla="*/ 24704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704"/>
                  </a:lnTo>
                  <a:lnTo>
                    <a:pt x="0" y="24704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4" name="자유형: 도형 2783">
              <a:extLst>
                <a:ext uri="{FF2B5EF4-FFF2-40B4-BE49-F238E27FC236}">
                  <a16:creationId xmlns:a16="http://schemas.microsoft.com/office/drawing/2014/main" id="{FA7FED4E-5D56-460F-BBB1-B74FD6D83BE5}"/>
                </a:ext>
              </a:extLst>
            </p:cNvPr>
            <p:cNvSpPr/>
            <p:nvPr/>
          </p:nvSpPr>
          <p:spPr>
            <a:xfrm>
              <a:off x="5110672" y="5400835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5" name="자유형: 도형 2784">
              <a:extLst>
                <a:ext uri="{FF2B5EF4-FFF2-40B4-BE49-F238E27FC236}">
                  <a16:creationId xmlns:a16="http://schemas.microsoft.com/office/drawing/2014/main" id="{08BD6A25-A1EC-4972-81FB-96929E1C0807}"/>
                </a:ext>
              </a:extLst>
            </p:cNvPr>
            <p:cNvSpPr/>
            <p:nvPr/>
          </p:nvSpPr>
          <p:spPr>
            <a:xfrm>
              <a:off x="5110672" y="5362799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6" name="자유형: 도형 2785">
              <a:extLst>
                <a:ext uri="{FF2B5EF4-FFF2-40B4-BE49-F238E27FC236}">
                  <a16:creationId xmlns:a16="http://schemas.microsoft.com/office/drawing/2014/main" id="{005E6FDB-58D9-4AFA-8228-5CFB2E44D1A1}"/>
                </a:ext>
              </a:extLst>
            </p:cNvPr>
            <p:cNvSpPr/>
            <p:nvPr/>
          </p:nvSpPr>
          <p:spPr>
            <a:xfrm>
              <a:off x="5110672" y="5324737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7" name="자유형: 도형 2786">
              <a:extLst>
                <a:ext uri="{FF2B5EF4-FFF2-40B4-BE49-F238E27FC236}">
                  <a16:creationId xmlns:a16="http://schemas.microsoft.com/office/drawing/2014/main" id="{F8DA025C-7FCC-499B-A9DE-987DD94C8361}"/>
                </a:ext>
              </a:extLst>
            </p:cNvPr>
            <p:cNvSpPr/>
            <p:nvPr/>
          </p:nvSpPr>
          <p:spPr>
            <a:xfrm>
              <a:off x="5110672" y="5286688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8" name="자유형: 도형 2787">
              <a:extLst>
                <a:ext uri="{FF2B5EF4-FFF2-40B4-BE49-F238E27FC236}">
                  <a16:creationId xmlns:a16="http://schemas.microsoft.com/office/drawing/2014/main" id="{5CA6AEF8-3255-4F84-9AF0-998B2039807B}"/>
                </a:ext>
              </a:extLst>
            </p:cNvPr>
            <p:cNvSpPr/>
            <p:nvPr/>
          </p:nvSpPr>
          <p:spPr>
            <a:xfrm>
              <a:off x="5110672" y="5248652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1" name="자유형: 도형 2790">
              <a:extLst>
                <a:ext uri="{FF2B5EF4-FFF2-40B4-BE49-F238E27FC236}">
                  <a16:creationId xmlns:a16="http://schemas.microsoft.com/office/drawing/2014/main" id="{7A98328D-0684-4829-8F78-875209C57FE3}"/>
                </a:ext>
              </a:extLst>
            </p:cNvPr>
            <p:cNvSpPr/>
            <p:nvPr/>
          </p:nvSpPr>
          <p:spPr>
            <a:xfrm>
              <a:off x="5110672" y="5210590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91 h 12733"/>
                <a:gd name="connsiteX3" fmla="*/ 0 w 38100"/>
                <a:gd name="connsiteY3" fmla="*/ 24691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91"/>
                  </a:lnTo>
                  <a:lnTo>
                    <a:pt x="0" y="24691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2" name="자유형: 도형 2791">
              <a:extLst>
                <a:ext uri="{FF2B5EF4-FFF2-40B4-BE49-F238E27FC236}">
                  <a16:creationId xmlns:a16="http://schemas.microsoft.com/office/drawing/2014/main" id="{0690D1CE-22F0-470D-A876-0CDC477ED05D}"/>
                </a:ext>
              </a:extLst>
            </p:cNvPr>
            <p:cNvSpPr/>
            <p:nvPr/>
          </p:nvSpPr>
          <p:spPr>
            <a:xfrm>
              <a:off x="5110672" y="5172566"/>
              <a:ext cx="38100" cy="12734"/>
            </a:xfrm>
            <a:custGeom>
              <a:avLst/>
              <a:gdLst>
                <a:gd name="connsiteX0" fmla="*/ 0 w 38100"/>
                <a:gd name="connsiteY0" fmla="*/ 0 h 12733"/>
                <a:gd name="connsiteX1" fmla="*/ 48171 w 38100"/>
                <a:gd name="connsiteY1" fmla="*/ 0 h 12733"/>
                <a:gd name="connsiteX2" fmla="*/ 48171 w 38100"/>
                <a:gd name="connsiteY2" fmla="*/ 24678 h 12733"/>
                <a:gd name="connsiteX3" fmla="*/ 0 w 38100"/>
                <a:gd name="connsiteY3" fmla="*/ 24678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2733">
                  <a:moveTo>
                    <a:pt x="0" y="0"/>
                  </a:moveTo>
                  <a:lnTo>
                    <a:pt x="48171" y="0"/>
                  </a:lnTo>
                  <a:lnTo>
                    <a:pt x="48171" y="24678"/>
                  </a:lnTo>
                  <a:lnTo>
                    <a:pt x="0" y="24678"/>
                  </a:lnTo>
                  <a:close/>
                </a:path>
              </a:pathLst>
            </a:custGeom>
            <a:solidFill>
              <a:srgbClr val="999999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4" name="자유형: 도형 2793">
              <a:extLst>
                <a:ext uri="{FF2B5EF4-FFF2-40B4-BE49-F238E27FC236}">
                  <a16:creationId xmlns:a16="http://schemas.microsoft.com/office/drawing/2014/main" id="{7F959E1B-80FA-4263-B452-44264121134E}"/>
                </a:ext>
              </a:extLst>
            </p:cNvPr>
            <p:cNvSpPr/>
            <p:nvPr/>
          </p:nvSpPr>
          <p:spPr>
            <a:xfrm>
              <a:off x="5110672" y="570526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5" name="자유형: 도형 2794">
              <a:extLst>
                <a:ext uri="{FF2B5EF4-FFF2-40B4-BE49-F238E27FC236}">
                  <a16:creationId xmlns:a16="http://schemas.microsoft.com/office/drawing/2014/main" id="{C2CB6824-8751-4092-BD04-2504935EC2F8}"/>
                </a:ext>
              </a:extLst>
            </p:cNvPr>
            <p:cNvSpPr/>
            <p:nvPr/>
          </p:nvSpPr>
          <p:spPr>
            <a:xfrm>
              <a:off x="5110672" y="566720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7" name="자유형: 도형 2796">
              <a:extLst>
                <a:ext uri="{FF2B5EF4-FFF2-40B4-BE49-F238E27FC236}">
                  <a16:creationId xmlns:a16="http://schemas.microsoft.com/office/drawing/2014/main" id="{9F30EABE-6C98-43D5-B21C-DBE6E127FEBC}"/>
                </a:ext>
              </a:extLst>
            </p:cNvPr>
            <p:cNvSpPr/>
            <p:nvPr/>
          </p:nvSpPr>
          <p:spPr>
            <a:xfrm>
              <a:off x="5110672" y="562915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33 h 0"/>
                <a:gd name="connsiteX3" fmla="*/ 0 w 38100"/>
                <a:gd name="connsiteY3" fmla="*/ 313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33"/>
                  </a:lnTo>
                  <a:lnTo>
                    <a:pt x="0" y="313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8" name="자유형: 도형 2797">
              <a:extLst>
                <a:ext uri="{FF2B5EF4-FFF2-40B4-BE49-F238E27FC236}">
                  <a16:creationId xmlns:a16="http://schemas.microsoft.com/office/drawing/2014/main" id="{7745709F-EE37-486B-A1EC-51F9B68AFE27}"/>
                </a:ext>
              </a:extLst>
            </p:cNvPr>
            <p:cNvSpPr/>
            <p:nvPr/>
          </p:nvSpPr>
          <p:spPr>
            <a:xfrm>
              <a:off x="5110672" y="559110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0" name="자유형: 도형 2799">
              <a:extLst>
                <a:ext uri="{FF2B5EF4-FFF2-40B4-BE49-F238E27FC236}">
                  <a16:creationId xmlns:a16="http://schemas.microsoft.com/office/drawing/2014/main" id="{5FED7CBC-0FF6-4960-8CDD-86BFD4159F25}"/>
                </a:ext>
              </a:extLst>
            </p:cNvPr>
            <p:cNvSpPr/>
            <p:nvPr/>
          </p:nvSpPr>
          <p:spPr>
            <a:xfrm>
              <a:off x="5110672" y="5553044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33 h 0"/>
                <a:gd name="connsiteX3" fmla="*/ 0 w 38100"/>
                <a:gd name="connsiteY3" fmla="*/ 313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33"/>
                  </a:lnTo>
                  <a:lnTo>
                    <a:pt x="0" y="313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1" name="자유형: 도형 2800">
              <a:extLst>
                <a:ext uri="{FF2B5EF4-FFF2-40B4-BE49-F238E27FC236}">
                  <a16:creationId xmlns:a16="http://schemas.microsoft.com/office/drawing/2014/main" id="{0E4D6AE0-807C-4D15-AE2A-E7640850A997}"/>
                </a:ext>
              </a:extLst>
            </p:cNvPr>
            <p:cNvSpPr/>
            <p:nvPr/>
          </p:nvSpPr>
          <p:spPr>
            <a:xfrm>
              <a:off x="5110672" y="5515021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2" name="자유형: 도형 2801">
              <a:extLst>
                <a:ext uri="{FF2B5EF4-FFF2-40B4-BE49-F238E27FC236}">
                  <a16:creationId xmlns:a16="http://schemas.microsoft.com/office/drawing/2014/main" id="{8761FD9F-2F34-495B-BB97-03811F1A180F}"/>
                </a:ext>
              </a:extLst>
            </p:cNvPr>
            <p:cNvSpPr/>
            <p:nvPr/>
          </p:nvSpPr>
          <p:spPr>
            <a:xfrm>
              <a:off x="5110672" y="547694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33 h 0"/>
                <a:gd name="connsiteX3" fmla="*/ 0 w 38100"/>
                <a:gd name="connsiteY3" fmla="*/ 313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33"/>
                  </a:lnTo>
                  <a:lnTo>
                    <a:pt x="0" y="313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5" name="자유형: 도형 2804">
              <a:extLst>
                <a:ext uri="{FF2B5EF4-FFF2-40B4-BE49-F238E27FC236}">
                  <a16:creationId xmlns:a16="http://schemas.microsoft.com/office/drawing/2014/main" id="{104EB9CD-5102-4B11-B184-CDB760A264AE}"/>
                </a:ext>
              </a:extLst>
            </p:cNvPr>
            <p:cNvSpPr/>
            <p:nvPr/>
          </p:nvSpPr>
          <p:spPr>
            <a:xfrm>
              <a:off x="5110672" y="5438910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6" name="자유형: 도형 2805">
              <a:extLst>
                <a:ext uri="{FF2B5EF4-FFF2-40B4-BE49-F238E27FC236}">
                  <a16:creationId xmlns:a16="http://schemas.microsoft.com/office/drawing/2014/main" id="{F87494F2-9179-40CD-92E3-13E087D2FD2F}"/>
                </a:ext>
              </a:extLst>
            </p:cNvPr>
            <p:cNvSpPr/>
            <p:nvPr/>
          </p:nvSpPr>
          <p:spPr>
            <a:xfrm>
              <a:off x="5110672" y="540083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08" name="자유형: 도형 2807">
              <a:extLst>
                <a:ext uri="{FF2B5EF4-FFF2-40B4-BE49-F238E27FC236}">
                  <a16:creationId xmlns:a16="http://schemas.microsoft.com/office/drawing/2014/main" id="{139382E6-67CD-4725-B785-9B5A15AFB529}"/>
                </a:ext>
              </a:extLst>
            </p:cNvPr>
            <p:cNvSpPr/>
            <p:nvPr/>
          </p:nvSpPr>
          <p:spPr>
            <a:xfrm>
              <a:off x="5110672" y="5362799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0" name="자유형: 도형 2809">
              <a:extLst>
                <a:ext uri="{FF2B5EF4-FFF2-40B4-BE49-F238E27FC236}">
                  <a16:creationId xmlns:a16="http://schemas.microsoft.com/office/drawing/2014/main" id="{136CD6DE-5871-4374-AB3D-40D8C9D6C6CA}"/>
                </a:ext>
              </a:extLst>
            </p:cNvPr>
            <p:cNvSpPr/>
            <p:nvPr/>
          </p:nvSpPr>
          <p:spPr>
            <a:xfrm>
              <a:off x="5110672" y="532473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1" name="자유형: 도형 2810">
              <a:extLst>
                <a:ext uri="{FF2B5EF4-FFF2-40B4-BE49-F238E27FC236}">
                  <a16:creationId xmlns:a16="http://schemas.microsoft.com/office/drawing/2014/main" id="{41843A49-592B-49E6-9A89-88D4944E2BCB}"/>
                </a:ext>
              </a:extLst>
            </p:cNvPr>
            <p:cNvSpPr/>
            <p:nvPr/>
          </p:nvSpPr>
          <p:spPr>
            <a:xfrm>
              <a:off x="5110672" y="5286688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5" name="자유형: 도형 2814">
              <a:extLst>
                <a:ext uri="{FF2B5EF4-FFF2-40B4-BE49-F238E27FC236}">
                  <a16:creationId xmlns:a16="http://schemas.microsoft.com/office/drawing/2014/main" id="{A6D1F489-6301-4FFD-9B14-16B0F6617C83}"/>
                </a:ext>
              </a:extLst>
            </p:cNvPr>
            <p:cNvSpPr/>
            <p:nvPr/>
          </p:nvSpPr>
          <p:spPr>
            <a:xfrm>
              <a:off x="5110672" y="5248652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6" name="자유형: 도형 2815">
              <a:extLst>
                <a:ext uri="{FF2B5EF4-FFF2-40B4-BE49-F238E27FC236}">
                  <a16:creationId xmlns:a16="http://schemas.microsoft.com/office/drawing/2014/main" id="{2B291A19-26E4-454E-AAFD-AEBE95977E18}"/>
                </a:ext>
              </a:extLst>
            </p:cNvPr>
            <p:cNvSpPr/>
            <p:nvPr/>
          </p:nvSpPr>
          <p:spPr>
            <a:xfrm>
              <a:off x="5110672" y="5210590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17" name="자유형: 도형 2816">
              <a:extLst>
                <a:ext uri="{FF2B5EF4-FFF2-40B4-BE49-F238E27FC236}">
                  <a16:creationId xmlns:a16="http://schemas.microsoft.com/office/drawing/2014/main" id="{4C67E53B-BF83-4A75-99D7-E8C3F5235689}"/>
                </a:ext>
              </a:extLst>
            </p:cNvPr>
            <p:cNvSpPr/>
            <p:nvPr/>
          </p:nvSpPr>
          <p:spPr>
            <a:xfrm>
              <a:off x="5110672" y="517256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0" name="자유형: 도형 2819">
              <a:extLst>
                <a:ext uri="{FF2B5EF4-FFF2-40B4-BE49-F238E27FC236}">
                  <a16:creationId xmlns:a16="http://schemas.microsoft.com/office/drawing/2014/main" id="{0C648FF3-CA6A-4120-953E-4C5270D7DA8D}"/>
                </a:ext>
              </a:extLst>
            </p:cNvPr>
            <p:cNvSpPr/>
            <p:nvPr/>
          </p:nvSpPr>
          <p:spPr>
            <a:xfrm>
              <a:off x="5110672" y="572683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1" name="자유형: 도형 2820">
              <a:extLst>
                <a:ext uri="{FF2B5EF4-FFF2-40B4-BE49-F238E27FC236}">
                  <a16:creationId xmlns:a16="http://schemas.microsoft.com/office/drawing/2014/main" id="{9D845599-D46C-4902-92BA-4D8DEB04CB7A}"/>
                </a:ext>
              </a:extLst>
            </p:cNvPr>
            <p:cNvSpPr/>
            <p:nvPr/>
          </p:nvSpPr>
          <p:spPr>
            <a:xfrm>
              <a:off x="5110672" y="5688802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3" name="자유형: 도형 2822">
              <a:extLst>
                <a:ext uri="{FF2B5EF4-FFF2-40B4-BE49-F238E27FC236}">
                  <a16:creationId xmlns:a16="http://schemas.microsoft.com/office/drawing/2014/main" id="{E2ABF865-B0BB-4C06-814B-EC2F3138A73F}"/>
                </a:ext>
              </a:extLst>
            </p:cNvPr>
            <p:cNvSpPr/>
            <p:nvPr/>
          </p:nvSpPr>
          <p:spPr>
            <a:xfrm>
              <a:off x="5110672" y="5650740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82 h 0"/>
                <a:gd name="connsiteX3" fmla="*/ 0 w 38100"/>
                <a:gd name="connsiteY3" fmla="*/ 308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82"/>
                  </a:lnTo>
                  <a:lnTo>
                    <a:pt x="0" y="30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4" name="자유형: 도형 2823">
              <a:extLst>
                <a:ext uri="{FF2B5EF4-FFF2-40B4-BE49-F238E27FC236}">
                  <a16:creationId xmlns:a16="http://schemas.microsoft.com/office/drawing/2014/main" id="{21DE7CBC-19D8-46E8-BA70-68DB3B2257B5}"/>
                </a:ext>
              </a:extLst>
            </p:cNvPr>
            <p:cNvSpPr/>
            <p:nvPr/>
          </p:nvSpPr>
          <p:spPr>
            <a:xfrm>
              <a:off x="5110672" y="561271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82 h 0"/>
                <a:gd name="connsiteX3" fmla="*/ 0 w 38100"/>
                <a:gd name="connsiteY3" fmla="*/ 308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82"/>
                  </a:lnTo>
                  <a:lnTo>
                    <a:pt x="0" y="30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26" name="자유형: 도형 2825">
              <a:extLst>
                <a:ext uri="{FF2B5EF4-FFF2-40B4-BE49-F238E27FC236}">
                  <a16:creationId xmlns:a16="http://schemas.microsoft.com/office/drawing/2014/main" id="{5A789BA8-3A0D-4184-8495-4C62F6B33831}"/>
                </a:ext>
              </a:extLst>
            </p:cNvPr>
            <p:cNvSpPr/>
            <p:nvPr/>
          </p:nvSpPr>
          <p:spPr>
            <a:xfrm>
              <a:off x="5110672" y="5574642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1" name="자유형: 도형 2830">
              <a:extLst>
                <a:ext uri="{FF2B5EF4-FFF2-40B4-BE49-F238E27FC236}">
                  <a16:creationId xmlns:a16="http://schemas.microsoft.com/office/drawing/2014/main" id="{B1A1112C-CCD7-42C1-AAD5-CDD6D46D72F8}"/>
                </a:ext>
              </a:extLst>
            </p:cNvPr>
            <p:cNvSpPr/>
            <p:nvPr/>
          </p:nvSpPr>
          <p:spPr>
            <a:xfrm>
              <a:off x="5110672" y="5536579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2" name="자유형: 도형 2831">
              <a:extLst>
                <a:ext uri="{FF2B5EF4-FFF2-40B4-BE49-F238E27FC236}">
                  <a16:creationId xmlns:a16="http://schemas.microsoft.com/office/drawing/2014/main" id="{3B99B737-F5E6-4C00-8887-4F7936935D6F}"/>
                </a:ext>
              </a:extLst>
            </p:cNvPr>
            <p:cNvSpPr/>
            <p:nvPr/>
          </p:nvSpPr>
          <p:spPr>
            <a:xfrm>
              <a:off x="5110672" y="549855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82 h 0"/>
                <a:gd name="connsiteX3" fmla="*/ 0 w 38100"/>
                <a:gd name="connsiteY3" fmla="*/ 308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82"/>
                  </a:lnTo>
                  <a:lnTo>
                    <a:pt x="0" y="30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3" name="자유형: 도형 2832">
              <a:extLst>
                <a:ext uri="{FF2B5EF4-FFF2-40B4-BE49-F238E27FC236}">
                  <a16:creationId xmlns:a16="http://schemas.microsoft.com/office/drawing/2014/main" id="{4311486D-1687-40B1-8FBF-424627501EFC}"/>
                </a:ext>
              </a:extLst>
            </p:cNvPr>
            <p:cNvSpPr/>
            <p:nvPr/>
          </p:nvSpPr>
          <p:spPr>
            <a:xfrm>
              <a:off x="5110672" y="546050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82 h 0"/>
                <a:gd name="connsiteX3" fmla="*/ 0 w 38100"/>
                <a:gd name="connsiteY3" fmla="*/ 308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82"/>
                  </a:lnTo>
                  <a:lnTo>
                    <a:pt x="0" y="30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4" name="자유형: 도형 2833">
              <a:extLst>
                <a:ext uri="{FF2B5EF4-FFF2-40B4-BE49-F238E27FC236}">
                  <a16:creationId xmlns:a16="http://schemas.microsoft.com/office/drawing/2014/main" id="{3D937A7D-6491-4612-A57D-AF83DA424C82}"/>
                </a:ext>
              </a:extLst>
            </p:cNvPr>
            <p:cNvSpPr/>
            <p:nvPr/>
          </p:nvSpPr>
          <p:spPr>
            <a:xfrm>
              <a:off x="5110672" y="542245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5" name="자유형: 도형 2834">
              <a:extLst>
                <a:ext uri="{FF2B5EF4-FFF2-40B4-BE49-F238E27FC236}">
                  <a16:creationId xmlns:a16="http://schemas.microsoft.com/office/drawing/2014/main" id="{91513C1A-05D6-43A3-BD27-0D5806ACA234}"/>
                </a:ext>
              </a:extLst>
            </p:cNvPr>
            <p:cNvSpPr/>
            <p:nvPr/>
          </p:nvSpPr>
          <p:spPr>
            <a:xfrm>
              <a:off x="5110672" y="5384383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6" name="자유형: 도형 2835">
              <a:extLst>
                <a:ext uri="{FF2B5EF4-FFF2-40B4-BE49-F238E27FC236}">
                  <a16:creationId xmlns:a16="http://schemas.microsoft.com/office/drawing/2014/main" id="{AB5E0879-4386-4625-AD68-4A423F87E948}"/>
                </a:ext>
              </a:extLst>
            </p:cNvPr>
            <p:cNvSpPr/>
            <p:nvPr/>
          </p:nvSpPr>
          <p:spPr>
            <a:xfrm>
              <a:off x="5110672" y="534634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7" name="자유형: 도형 2836">
              <a:extLst>
                <a:ext uri="{FF2B5EF4-FFF2-40B4-BE49-F238E27FC236}">
                  <a16:creationId xmlns:a16="http://schemas.microsoft.com/office/drawing/2014/main" id="{73A9C449-3EA6-4C94-A119-83A07F125349}"/>
                </a:ext>
              </a:extLst>
            </p:cNvPr>
            <p:cNvSpPr/>
            <p:nvPr/>
          </p:nvSpPr>
          <p:spPr>
            <a:xfrm>
              <a:off x="5110672" y="530828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8" name="자유형: 도형 2837">
              <a:extLst>
                <a:ext uri="{FF2B5EF4-FFF2-40B4-BE49-F238E27FC236}">
                  <a16:creationId xmlns:a16="http://schemas.microsoft.com/office/drawing/2014/main" id="{5C0D1637-E4FE-4FB4-8968-D1826764FEA0}"/>
                </a:ext>
              </a:extLst>
            </p:cNvPr>
            <p:cNvSpPr/>
            <p:nvPr/>
          </p:nvSpPr>
          <p:spPr>
            <a:xfrm>
              <a:off x="5110672" y="5270223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9" name="자유형: 도형 2838">
              <a:extLst>
                <a:ext uri="{FF2B5EF4-FFF2-40B4-BE49-F238E27FC236}">
                  <a16:creationId xmlns:a16="http://schemas.microsoft.com/office/drawing/2014/main" id="{787ECE8B-CC11-400B-AEC9-C4CB32FB8335}"/>
                </a:ext>
              </a:extLst>
            </p:cNvPr>
            <p:cNvSpPr/>
            <p:nvPr/>
          </p:nvSpPr>
          <p:spPr>
            <a:xfrm>
              <a:off x="5110672" y="523218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0" name="자유형: 도형 2839">
              <a:extLst>
                <a:ext uri="{FF2B5EF4-FFF2-40B4-BE49-F238E27FC236}">
                  <a16:creationId xmlns:a16="http://schemas.microsoft.com/office/drawing/2014/main" id="{B7005932-8A0F-427C-B0C1-561CC4A56B65}"/>
                </a:ext>
              </a:extLst>
            </p:cNvPr>
            <p:cNvSpPr/>
            <p:nvPr/>
          </p:nvSpPr>
          <p:spPr>
            <a:xfrm>
              <a:off x="5110672" y="519412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71 w 38100"/>
                <a:gd name="connsiteY1" fmla="*/ 0 h 0"/>
                <a:gd name="connsiteX2" fmla="*/ 48171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71" y="0"/>
                  </a:lnTo>
                  <a:lnTo>
                    <a:pt x="48171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3" name="자유형: 도형 2842">
              <a:extLst>
                <a:ext uri="{FF2B5EF4-FFF2-40B4-BE49-F238E27FC236}">
                  <a16:creationId xmlns:a16="http://schemas.microsoft.com/office/drawing/2014/main" id="{87AB5A56-94C0-4B7A-89FB-0EC43195C901}"/>
                </a:ext>
              </a:extLst>
            </p:cNvPr>
            <p:cNvSpPr/>
            <p:nvPr/>
          </p:nvSpPr>
          <p:spPr>
            <a:xfrm>
              <a:off x="5262030" y="572683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0" name="자유형: 도형 2849">
              <a:extLst>
                <a:ext uri="{FF2B5EF4-FFF2-40B4-BE49-F238E27FC236}">
                  <a16:creationId xmlns:a16="http://schemas.microsoft.com/office/drawing/2014/main" id="{C091796C-D412-494E-B911-EC124FFE6D19}"/>
                </a:ext>
              </a:extLst>
            </p:cNvPr>
            <p:cNvSpPr/>
            <p:nvPr/>
          </p:nvSpPr>
          <p:spPr>
            <a:xfrm>
              <a:off x="5262030" y="5688802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1" name="자유형: 도형 2850">
              <a:extLst>
                <a:ext uri="{FF2B5EF4-FFF2-40B4-BE49-F238E27FC236}">
                  <a16:creationId xmlns:a16="http://schemas.microsoft.com/office/drawing/2014/main" id="{1CF84337-616B-42F0-95C6-88E403D3B65C}"/>
                </a:ext>
              </a:extLst>
            </p:cNvPr>
            <p:cNvSpPr/>
            <p:nvPr/>
          </p:nvSpPr>
          <p:spPr>
            <a:xfrm>
              <a:off x="5262030" y="5650740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82 h 0"/>
                <a:gd name="connsiteX3" fmla="*/ 0 w 38100"/>
                <a:gd name="connsiteY3" fmla="*/ 308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82"/>
                  </a:lnTo>
                  <a:lnTo>
                    <a:pt x="0" y="30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2" name="자유형: 도형 2851">
              <a:extLst>
                <a:ext uri="{FF2B5EF4-FFF2-40B4-BE49-F238E27FC236}">
                  <a16:creationId xmlns:a16="http://schemas.microsoft.com/office/drawing/2014/main" id="{E8AA5D37-45EE-414A-A1EC-69331753D844}"/>
                </a:ext>
              </a:extLst>
            </p:cNvPr>
            <p:cNvSpPr/>
            <p:nvPr/>
          </p:nvSpPr>
          <p:spPr>
            <a:xfrm>
              <a:off x="5262030" y="561271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82 h 0"/>
                <a:gd name="connsiteX3" fmla="*/ 0 w 38100"/>
                <a:gd name="connsiteY3" fmla="*/ 308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82"/>
                  </a:lnTo>
                  <a:lnTo>
                    <a:pt x="0" y="30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54" name="자유형: 도형 2853">
              <a:extLst>
                <a:ext uri="{FF2B5EF4-FFF2-40B4-BE49-F238E27FC236}">
                  <a16:creationId xmlns:a16="http://schemas.microsoft.com/office/drawing/2014/main" id="{FE4004B6-BDEE-40F6-9004-22FE3D0D3C09}"/>
                </a:ext>
              </a:extLst>
            </p:cNvPr>
            <p:cNvSpPr/>
            <p:nvPr/>
          </p:nvSpPr>
          <p:spPr>
            <a:xfrm>
              <a:off x="5262030" y="5574642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0" name="자유형: 도형 2859">
              <a:extLst>
                <a:ext uri="{FF2B5EF4-FFF2-40B4-BE49-F238E27FC236}">
                  <a16:creationId xmlns:a16="http://schemas.microsoft.com/office/drawing/2014/main" id="{D7FD9F57-B041-4EC6-B577-8CFECF8FB3A5}"/>
                </a:ext>
              </a:extLst>
            </p:cNvPr>
            <p:cNvSpPr/>
            <p:nvPr/>
          </p:nvSpPr>
          <p:spPr>
            <a:xfrm>
              <a:off x="5262030" y="5536579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2" name="자유형: 도형 2861">
              <a:extLst>
                <a:ext uri="{FF2B5EF4-FFF2-40B4-BE49-F238E27FC236}">
                  <a16:creationId xmlns:a16="http://schemas.microsoft.com/office/drawing/2014/main" id="{F71524F7-0C83-47D0-88C9-A3E5D288A853}"/>
                </a:ext>
              </a:extLst>
            </p:cNvPr>
            <p:cNvSpPr/>
            <p:nvPr/>
          </p:nvSpPr>
          <p:spPr>
            <a:xfrm>
              <a:off x="5262030" y="549855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82 h 0"/>
                <a:gd name="connsiteX3" fmla="*/ 0 w 38100"/>
                <a:gd name="connsiteY3" fmla="*/ 308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82"/>
                  </a:lnTo>
                  <a:lnTo>
                    <a:pt x="0" y="30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3" name="자유형: 도형 2862">
              <a:extLst>
                <a:ext uri="{FF2B5EF4-FFF2-40B4-BE49-F238E27FC236}">
                  <a16:creationId xmlns:a16="http://schemas.microsoft.com/office/drawing/2014/main" id="{C87828DB-EDD0-40CC-B7D2-03B74C65C5E9}"/>
                </a:ext>
              </a:extLst>
            </p:cNvPr>
            <p:cNvSpPr/>
            <p:nvPr/>
          </p:nvSpPr>
          <p:spPr>
            <a:xfrm>
              <a:off x="5262030" y="546050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82 h 0"/>
                <a:gd name="connsiteX3" fmla="*/ 0 w 38100"/>
                <a:gd name="connsiteY3" fmla="*/ 308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82"/>
                  </a:lnTo>
                  <a:lnTo>
                    <a:pt x="0" y="308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4" name="자유형: 도형 2863">
              <a:extLst>
                <a:ext uri="{FF2B5EF4-FFF2-40B4-BE49-F238E27FC236}">
                  <a16:creationId xmlns:a16="http://schemas.microsoft.com/office/drawing/2014/main" id="{11073AE7-D34A-4499-AC2C-041BE516077E}"/>
                </a:ext>
              </a:extLst>
            </p:cNvPr>
            <p:cNvSpPr/>
            <p:nvPr/>
          </p:nvSpPr>
          <p:spPr>
            <a:xfrm>
              <a:off x="5262030" y="542245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5" name="자유형: 도형 2864">
              <a:extLst>
                <a:ext uri="{FF2B5EF4-FFF2-40B4-BE49-F238E27FC236}">
                  <a16:creationId xmlns:a16="http://schemas.microsoft.com/office/drawing/2014/main" id="{140114D0-4260-4B29-ADA8-6305FDD8D5C5}"/>
                </a:ext>
              </a:extLst>
            </p:cNvPr>
            <p:cNvSpPr/>
            <p:nvPr/>
          </p:nvSpPr>
          <p:spPr>
            <a:xfrm>
              <a:off x="5262030" y="5384383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6" name="자유형: 도형 2865">
              <a:extLst>
                <a:ext uri="{FF2B5EF4-FFF2-40B4-BE49-F238E27FC236}">
                  <a16:creationId xmlns:a16="http://schemas.microsoft.com/office/drawing/2014/main" id="{07BA3A02-AA7D-4F6F-9799-95B6EA7ACE60}"/>
                </a:ext>
              </a:extLst>
            </p:cNvPr>
            <p:cNvSpPr/>
            <p:nvPr/>
          </p:nvSpPr>
          <p:spPr>
            <a:xfrm>
              <a:off x="5262030" y="534634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8" name="자유형: 도형 2867">
              <a:extLst>
                <a:ext uri="{FF2B5EF4-FFF2-40B4-BE49-F238E27FC236}">
                  <a16:creationId xmlns:a16="http://schemas.microsoft.com/office/drawing/2014/main" id="{E6EE0C41-2365-4200-BB09-ED2DB7FF68C2}"/>
                </a:ext>
              </a:extLst>
            </p:cNvPr>
            <p:cNvSpPr/>
            <p:nvPr/>
          </p:nvSpPr>
          <p:spPr>
            <a:xfrm>
              <a:off x="5262030" y="530828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9" name="자유형: 도형 2868">
              <a:extLst>
                <a:ext uri="{FF2B5EF4-FFF2-40B4-BE49-F238E27FC236}">
                  <a16:creationId xmlns:a16="http://schemas.microsoft.com/office/drawing/2014/main" id="{9B573AD8-8788-4271-8105-A10CBA4F6120}"/>
                </a:ext>
              </a:extLst>
            </p:cNvPr>
            <p:cNvSpPr/>
            <p:nvPr/>
          </p:nvSpPr>
          <p:spPr>
            <a:xfrm>
              <a:off x="5262030" y="5270223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0" name="자유형: 도형 2869">
              <a:extLst>
                <a:ext uri="{FF2B5EF4-FFF2-40B4-BE49-F238E27FC236}">
                  <a16:creationId xmlns:a16="http://schemas.microsoft.com/office/drawing/2014/main" id="{CCB0C03F-C5B6-4322-8026-1164AC4B66B7}"/>
                </a:ext>
              </a:extLst>
            </p:cNvPr>
            <p:cNvSpPr/>
            <p:nvPr/>
          </p:nvSpPr>
          <p:spPr>
            <a:xfrm>
              <a:off x="5262030" y="523218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1" name="자유형: 도형 2870">
              <a:extLst>
                <a:ext uri="{FF2B5EF4-FFF2-40B4-BE49-F238E27FC236}">
                  <a16:creationId xmlns:a16="http://schemas.microsoft.com/office/drawing/2014/main" id="{0ACFEE7B-3D46-445E-8CDA-437FF398D6D8}"/>
                </a:ext>
              </a:extLst>
            </p:cNvPr>
            <p:cNvSpPr/>
            <p:nvPr/>
          </p:nvSpPr>
          <p:spPr>
            <a:xfrm>
              <a:off x="5262030" y="519412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3" name="자유형: 도형 2872">
              <a:extLst>
                <a:ext uri="{FF2B5EF4-FFF2-40B4-BE49-F238E27FC236}">
                  <a16:creationId xmlns:a16="http://schemas.microsoft.com/office/drawing/2014/main" id="{75F6E400-B6CF-4A3D-9A26-7CFC394D6C7D}"/>
                </a:ext>
              </a:extLst>
            </p:cNvPr>
            <p:cNvSpPr/>
            <p:nvPr/>
          </p:nvSpPr>
          <p:spPr>
            <a:xfrm>
              <a:off x="5262030" y="570526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4" name="자유형: 도형 2873">
              <a:extLst>
                <a:ext uri="{FF2B5EF4-FFF2-40B4-BE49-F238E27FC236}">
                  <a16:creationId xmlns:a16="http://schemas.microsoft.com/office/drawing/2014/main" id="{5EB8ED80-3970-49F4-ADA7-B1D751D37EFE}"/>
                </a:ext>
              </a:extLst>
            </p:cNvPr>
            <p:cNvSpPr/>
            <p:nvPr/>
          </p:nvSpPr>
          <p:spPr>
            <a:xfrm>
              <a:off x="5262030" y="566720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5" name="자유형: 도형 2874">
              <a:extLst>
                <a:ext uri="{FF2B5EF4-FFF2-40B4-BE49-F238E27FC236}">
                  <a16:creationId xmlns:a16="http://schemas.microsoft.com/office/drawing/2014/main" id="{45286ED5-5754-4C83-87B1-2E1B97575351}"/>
                </a:ext>
              </a:extLst>
            </p:cNvPr>
            <p:cNvSpPr/>
            <p:nvPr/>
          </p:nvSpPr>
          <p:spPr>
            <a:xfrm>
              <a:off x="5262030" y="562915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33 h 0"/>
                <a:gd name="connsiteX3" fmla="*/ 0 w 38100"/>
                <a:gd name="connsiteY3" fmla="*/ 313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33"/>
                  </a:lnTo>
                  <a:lnTo>
                    <a:pt x="0" y="313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6" name="자유형: 도형 2875">
              <a:extLst>
                <a:ext uri="{FF2B5EF4-FFF2-40B4-BE49-F238E27FC236}">
                  <a16:creationId xmlns:a16="http://schemas.microsoft.com/office/drawing/2014/main" id="{DA076CEA-793F-4D6D-A82D-584019D10C06}"/>
                </a:ext>
              </a:extLst>
            </p:cNvPr>
            <p:cNvSpPr/>
            <p:nvPr/>
          </p:nvSpPr>
          <p:spPr>
            <a:xfrm>
              <a:off x="5262030" y="559110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094 h 0"/>
                <a:gd name="connsiteX3" fmla="*/ 0 w 38100"/>
                <a:gd name="connsiteY3" fmla="*/ 309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094"/>
                  </a:lnTo>
                  <a:lnTo>
                    <a:pt x="0" y="309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7" name="자유형: 도형 2876">
              <a:extLst>
                <a:ext uri="{FF2B5EF4-FFF2-40B4-BE49-F238E27FC236}">
                  <a16:creationId xmlns:a16="http://schemas.microsoft.com/office/drawing/2014/main" id="{2BBDA730-5211-46A2-AD5C-4159A8B0D8C1}"/>
                </a:ext>
              </a:extLst>
            </p:cNvPr>
            <p:cNvSpPr/>
            <p:nvPr/>
          </p:nvSpPr>
          <p:spPr>
            <a:xfrm>
              <a:off x="5262030" y="5553044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33 h 0"/>
                <a:gd name="connsiteX3" fmla="*/ 0 w 38100"/>
                <a:gd name="connsiteY3" fmla="*/ 313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33"/>
                  </a:lnTo>
                  <a:lnTo>
                    <a:pt x="0" y="313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8" name="자유형: 도형 2877">
              <a:extLst>
                <a:ext uri="{FF2B5EF4-FFF2-40B4-BE49-F238E27FC236}">
                  <a16:creationId xmlns:a16="http://schemas.microsoft.com/office/drawing/2014/main" id="{8B509E6E-0EE4-42AB-843F-D33C68A8CB80}"/>
                </a:ext>
              </a:extLst>
            </p:cNvPr>
            <p:cNvSpPr/>
            <p:nvPr/>
          </p:nvSpPr>
          <p:spPr>
            <a:xfrm>
              <a:off x="5262030" y="5515021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79" name="자유형: 도형 2878">
              <a:extLst>
                <a:ext uri="{FF2B5EF4-FFF2-40B4-BE49-F238E27FC236}">
                  <a16:creationId xmlns:a16="http://schemas.microsoft.com/office/drawing/2014/main" id="{26F518F9-B574-437E-A17C-0D3A74B4DD34}"/>
                </a:ext>
              </a:extLst>
            </p:cNvPr>
            <p:cNvSpPr/>
            <p:nvPr/>
          </p:nvSpPr>
          <p:spPr>
            <a:xfrm>
              <a:off x="5262030" y="547694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33 h 0"/>
                <a:gd name="connsiteX3" fmla="*/ 0 w 38100"/>
                <a:gd name="connsiteY3" fmla="*/ 313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33"/>
                  </a:lnTo>
                  <a:lnTo>
                    <a:pt x="0" y="313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8" name="자유형: 도형 607">
              <a:extLst>
                <a:ext uri="{FF2B5EF4-FFF2-40B4-BE49-F238E27FC236}">
                  <a16:creationId xmlns:a16="http://schemas.microsoft.com/office/drawing/2014/main" id="{8C74227E-DA20-4D16-97EE-4119BF1159AA}"/>
                </a:ext>
              </a:extLst>
            </p:cNvPr>
            <p:cNvSpPr/>
            <p:nvPr/>
          </p:nvSpPr>
          <p:spPr>
            <a:xfrm>
              <a:off x="5262030" y="5438910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9" name="자유형: 도형 608">
              <a:extLst>
                <a:ext uri="{FF2B5EF4-FFF2-40B4-BE49-F238E27FC236}">
                  <a16:creationId xmlns:a16="http://schemas.microsoft.com/office/drawing/2014/main" id="{18A9C734-AB47-4F53-A69F-57A3254F0260}"/>
                </a:ext>
              </a:extLst>
            </p:cNvPr>
            <p:cNvSpPr/>
            <p:nvPr/>
          </p:nvSpPr>
          <p:spPr>
            <a:xfrm>
              <a:off x="5262030" y="5400835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0" name="자유형: 도형 609">
              <a:extLst>
                <a:ext uri="{FF2B5EF4-FFF2-40B4-BE49-F238E27FC236}">
                  <a16:creationId xmlns:a16="http://schemas.microsoft.com/office/drawing/2014/main" id="{BEEF7BD5-0674-40F1-A8BF-5F882F11D1EE}"/>
                </a:ext>
              </a:extLst>
            </p:cNvPr>
            <p:cNvSpPr/>
            <p:nvPr/>
          </p:nvSpPr>
          <p:spPr>
            <a:xfrm>
              <a:off x="5262030" y="5362799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1" name="자유형: 도형 610">
              <a:extLst>
                <a:ext uri="{FF2B5EF4-FFF2-40B4-BE49-F238E27FC236}">
                  <a16:creationId xmlns:a16="http://schemas.microsoft.com/office/drawing/2014/main" id="{CDA30351-C129-4E34-AB27-8D7461368F34}"/>
                </a:ext>
              </a:extLst>
            </p:cNvPr>
            <p:cNvSpPr/>
            <p:nvPr/>
          </p:nvSpPr>
          <p:spPr>
            <a:xfrm>
              <a:off x="5262030" y="5324737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2" name="자유형: 도형 611">
              <a:extLst>
                <a:ext uri="{FF2B5EF4-FFF2-40B4-BE49-F238E27FC236}">
                  <a16:creationId xmlns:a16="http://schemas.microsoft.com/office/drawing/2014/main" id="{C9497892-FE3B-4FB1-98E4-9A15443CE607}"/>
                </a:ext>
              </a:extLst>
            </p:cNvPr>
            <p:cNvSpPr/>
            <p:nvPr/>
          </p:nvSpPr>
          <p:spPr>
            <a:xfrm>
              <a:off x="5262030" y="5286688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3" name="자유형: 도형 612">
              <a:extLst>
                <a:ext uri="{FF2B5EF4-FFF2-40B4-BE49-F238E27FC236}">
                  <a16:creationId xmlns:a16="http://schemas.microsoft.com/office/drawing/2014/main" id="{7646348F-E499-4027-AE12-9D6D0D9A7E2E}"/>
                </a:ext>
              </a:extLst>
            </p:cNvPr>
            <p:cNvSpPr/>
            <p:nvPr/>
          </p:nvSpPr>
          <p:spPr>
            <a:xfrm>
              <a:off x="5262030" y="5248652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4" name="자유형: 도형 613">
              <a:extLst>
                <a:ext uri="{FF2B5EF4-FFF2-40B4-BE49-F238E27FC236}">
                  <a16:creationId xmlns:a16="http://schemas.microsoft.com/office/drawing/2014/main" id="{9602AB58-B428-4022-AA44-F46B6884C8D7}"/>
                </a:ext>
              </a:extLst>
            </p:cNvPr>
            <p:cNvSpPr/>
            <p:nvPr/>
          </p:nvSpPr>
          <p:spPr>
            <a:xfrm>
              <a:off x="5262030" y="5210590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20 h 0"/>
                <a:gd name="connsiteX3" fmla="*/ 0 w 38100"/>
                <a:gd name="connsiteY3" fmla="*/ 312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20"/>
                  </a:lnTo>
                  <a:lnTo>
                    <a:pt x="0" y="312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5" name="자유형: 도형 614">
              <a:extLst>
                <a:ext uri="{FF2B5EF4-FFF2-40B4-BE49-F238E27FC236}">
                  <a16:creationId xmlns:a16="http://schemas.microsoft.com/office/drawing/2014/main" id="{46A5A454-D72D-4546-9D76-6ED6C7FB74D4}"/>
                </a:ext>
              </a:extLst>
            </p:cNvPr>
            <p:cNvSpPr/>
            <p:nvPr/>
          </p:nvSpPr>
          <p:spPr>
            <a:xfrm>
              <a:off x="5262030" y="5172566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8158 w 38100"/>
                <a:gd name="connsiteY1" fmla="*/ 0 h 0"/>
                <a:gd name="connsiteX2" fmla="*/ 48158 w 38100"/>
                <a:gd name="connsiteY2" fmla="*/ 3107 h 0"/>
                <a:gd name="connsiteX3" fmla="*/ 0 w 38100"/>
                <a:gd name="connsiteY3" fmla="*/ 31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8158" y="0"/>
                  </a:lnTo>
                  <a:lnTo>
                    <a:pt x="48158" y="3107"/>
                  </a:lnTo>
                  <a:lnTo>
                    <a:pt x="0" y="310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6" name="자유형: 도형 615">
              <a:extLst>
                <a:ext uri="{FF2B5EF4-FFF2-40B4-BE49-F238E27FC236}">
                  <a16:creationId xmlns:a16="http://schemas.microsoft.com/office/drawing/2014/main" id="{09045C06-2117-4BF5-9EAC-E3730DC50D5E}"/>
                </a:ext>
              </a:extLst>
            </p:cNvPr>
            <p:cNvSpPr/>
            <p:nvPr/>
          </p:nvSpPr>
          <p:spPr>
            <a:xfrm>
              <a:off x="5156443" y="5023095"/>
              <a:ext cx="101600" cy="12734"/>
            </a:xfrm>
            <a:custGeom>
              <a:avLst/>
              <a:gdLst>
                <a:gd name="connsiteX0" fmla="*/ 105588 w 101600"/>
                <a:gd name="connsiteY0" fmla="*/ 7309 h 0"/>
                <a:gd name="connsiteX1" fmla="*/ 0 w 101600"/>
                <a:gd name="connsiteY1" fmla="*/ 7309 h 0"/>
                <a:gd name="connsiteX2" fmla="*/ 0 w 101600"/>
                <a:gd name="connsiteY2" fmla="*/ 0 h 0"/>
                <a:gd name="connsiteX3" fmla="*/ 105588 w 1016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>
                  <a:moveTo>
                    <a:pt x="105588" y="7309"/>
                  </a:moveTo>
                  <a:lnTo>
                    <a:pt x="0" y="7309"/>
                  </a:lnTo>
                  <a:lnTo>
                    <a:pt x="0" y="0"/>
                  </a:lnTo>
                  <a:lnTo>
                    <a:pt x="105588" y="0"/>
                  </a:lnTo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7" name="자유형: 도형 616">
              <a:extLst>
                <a:ext uri="{FF2B5EF4-FFF2-40B4-BE49-F238E27FC236}">
                  <a16:creationId xmlns:a16="http://schemas.microsoft.com/office/drawing/2014/main" id="{646B7677-3FD8-46F1-9129-D67B9ABFE65D}"/>
                </a:ext>
              </a:extLst>
            </p:cNvPr>
            <p:cNvSpPr/>
            <p:nvPr/>
          </p:nvSpPr>
          <p:spPr>
            <a:xfrm>
              <a:off x="5215358" y="5122280"/>
              <a:ext cx="25400" cy="636698"/>
            </a:xfrm>
            <a:custGeom>
              <a:avLst/>
              <a:gdLst>
                <a:gd name="connsiteX0" fmla="*/ 0 w 25400"/>
                <a:gd name="connsiteY0" fmla="*/ 0 h 636697"/>
                <a:gd name="connsiteX1" fmla="*/ 32728 w 25400"/>
                <a:gd name="connsiteY1" fmla="*/ 0 h 636697"/>
                <a:gd name="connsiteX2" fmla="*/ 32728 w 25400"/>
                <a:gd name="connsiteY2" fmla="*/ 645778 h 636697"/>
                <a:gd name="connsiteX3" fmla="*/ 0 w 25400"/>
                <a:gd name="connsiteY3" fmla="*/ 645778 h 63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 h="636697">
                  <a:moveTo>
                    <a:pt x="0" y="0"/>
                  </a:moveTo>
                  <a:lnTo>
                    <a:pt x="32728" y="0"/>
                  </a:lnTo>
                  <a:lnTo>
                    <a:pt x="32728" y="645778"/>
                  </a:lnTo>
                  <a:lnTo>
                    <a:pt x="0" y="64577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8" name="자유형: 도형 617">
              <a:extLst>
                <a:ext uri="{FF2B5EF4-FFF2-40B4-BE49-F238E27FC236}">
                  <a16:creationId xmlns:a16="http://schemas.microsoft.com/office/drawing/2014/main" id="{EEFAA32C-056D-42D7-8A04-999C37B9D8F1}"/>
                </a:ext>
              </a:extLst>
            </p:cNvPr>
            <p:cNvSpPr/>
            <p:nvPr/>
          </p:nvSpPr>
          <p:spPr>
            <a:xfrm>
              <a:off x="5113136" y="5204388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3269 w 38100"/>
                <a:gd name="connsiteY1" fmla="*/ 0 h 0"/>
                <a:gd name="connsiteX2" fmla="*/ 43269 w 38100"/>
                <a:gd name="connsiteY2" fmla="*/ 7322 h 0"/>
                <a:gd name="connsiteX3" fmla="*/ 0 w 38100"/>
                <a:gd name="connsiteY3" fmla="*/ 732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3269" y="0"/>
                  </a:lnTo>
                  <a:lnTo>
                    <a:pt x="43269" y="7322"/>
                  </a:lnTo>
                  <a:lnTo>
                    <a:pt x="0" y="7322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9" name="자유형: 도형 618">
              <a:extLst>
                <a:ext uri="{FF2B5EF4-FFF2-40B4-BE49-F238E27FC236}">
                  <a16:creationId xmlns:a16="http://schemas.microsoft.com/office/drawing/2014/main" id="{EA926942-9B12-45E2-AACF-3B70F3EDBEA3}"/>
                </a:ext>
              </a:extLst>
            </p:cNvPr>
            <p:cNvSpPr/>
            <p:nvPr/>
          </p:nvSpPr>
          <p:spPr>
            <a:xfrm>
              <a:off x="5156443" y="5859358"/>
              <a:ext cx="101600" cy="12734"/>
            </a:xfrm>
            <a:custGeom>
              <a:avLst/>
              <a:gdLst>
                <a:gd name="connsiteX0" fmla="*/ 105588 w 101600"/>
                <a:gd name="connsiteY0" fmla="*/ 7360 h 0"/>
                <a:gd name="connsiteX1" fmla="*/ 0 w 101600"/>
                <a:gd name="connsiteY1" fmla="*/ 7360 h 0"/>
                <a:gd name="connsiteX2" fmla="*/ 0 w 101600"/>
                <a:gd name="connsiteY2" fmla="*/ 0 h 0"/>
                <a:gd name="connsiteX3" fmla="*/ 105588 w 1016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">
                  <a:moveTo>
                    <a:pt x="105588" y="7360"/>
                  </a:moveTo>
                  <a:lnTo>
                    <a:pt x="0" y="7360"/>
                  </a:lnTo>
                  <a:lnTo>
                    <a:pt x="0" y="0"/>
                  </a:lnTo>
                  <a:lnTo>
                    <a:pt x="105588" y="0"/>
                  </a:ln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0" name="자유형: 도형 619">
              <a:extLst>
                <a:ext uri="{FF2B5EF4-FFF2-40B4-BE49-F238E27FC236}">
                  <a16:creationId xmlns:a16="http://schemas.microsoft.com/office/drawing/2014/main" id="{3E84D197-6A15-4790-B99B-3140B2BEFB48}"/>
                </a:ext>
              </a:extLst>
            </p:cNvPr>
            <p:cNvSpPr/>
            <p:nvPr/>
          </p:nvSpPr>
          <p:spPr>
            <a:xfrm>
              <a:off x="5113136" y="5678653"/>
              <a:ext cx="38100" cy="12734"/>
            </a:xfrm>
            <a:custGeom>
              <a:avLst/>
              <a:gdLst>
                <a:gd name="connsiteX0" fmla="*/ 0 w 38100"/>
                <a:gd name="connsiteY0" fmla="*/ 0 h 0"/>
                <a:gd name="connsiteX1" fmla="*/ 43269 w 38100"/>
                <a:gd name="connsiteY1" fmla="*/ 0 h 0"/>
                <a:gd name="connsiteX2" fmla="*/ 43269 w 38100"/>
                <a:gd name="connsiteY2" fmla="*/ 7297 h 0"/>
                <a:gd name="connsiteX3" fmla="*/ 0 w 38100"/>
                <a:gd name="connsiteY3" fmla="*/ 729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>
                  <a:moveTo>
                    <a:pt x="0" y="0"/>
                  </a:moveTo>
                  <a:lnTo>
                    <a:pt x="43269" y="0"/>
                  </a:lnTo>
                  <a:lnTo>
                    <a:pt x="43269" y="7297"/>
                  </a:lnTo>
                  <a:lnTo>
                    <a:pt x="0" y="729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1" name="자유형: 도형 620">
              <a:extLst>
                <a:ext uri="{FF2B5EF4-FFF2-40B4-BE49-F238E27FC236}">
                  <a16:creationId xmlns:a16="http://schemas.microsoft.com/office/drawing/2014/main" id="{A79BC1B2-4252-4FD2-821A-F9B033273D75}"/>
                </a:ext>
              </a:extLst>
            </p:cNvPr>
            <p:cNvSpPr/>
            <p:nvPr/>
          </p:nvSpPr>
          <p:spPr>
            <a:xfrm>
              <a:off x="5215358" y="5768056"/>
              <a:ext cx="25400" cy="12734"/>
            </a:xfrm>
            <a:custGeom>
              <a:avLst/>
              <a:gdLst>
                <a:gd name="connsiteX0" fmla="*/ 0 w 25400"/>
                <a:gd name="connsiteY0" fmla="*/ 0 h 0"/>
                <a:gd name="connsiteX1" fmla="*/ 32728 w 25400"/>
                <a:gd name="connsiteY1" fmla="*/ 0 h 0"/>
                <a:gd name="connsiteX2" fmla="*/ 32728 w 25400"/>
                <a:gd name="connsiteY2" fmla="*/ 7335 h 0"/>
                <a:gd name="connsiteX3" fmla="*/ 0 w 25400"/>
                <a:gd name="connsiteY3" fmla="*/ 733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0"/>
                  </a:moveTo>
                  <a:lnTo>
                    <a:pt x="32728" y="0"/>
                  </a:lnTo>
                  <a:lnTo>
                    <a:pt x="32728" y="7335"/>
                  </a:lnTo>
                  <a:lnTo>
                    <a:pt x="0" y="733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2" name="자유형: 도형 621">
              <a:extLst>
                <a:ext uri="{FF2B5EF4-FFF2-40B4-BE49-F238E27FC236}">
                  <a16:creationId xmlns:a16="http://schemas.microsoft.com/office/drawing/2014/main" id="{70509375-A909-4B27-8D02-12A35F52B024}"/>
                </a:ext>
              </a:extLst>
            </p:cNvPr>
            <p:cNvSpPr/>
            <p:nvPr/>
          </p:nvSpPr>
          <p:spPr>
            <a:xfrm>
              <a:off x="5215320" y="5118065"/>
              <a:ext cx="25400" cy="12734"/>
            </a:xfrm>
            <a:custGeom>
              <a:avLst/>
              <a:gdLst>
                <a:gd name="connsiteX0" fmla="*/ 0 w 25400"/>
                <a:gd name="connsiteY0" fmla="*/ 0 h 0"/>
                <a:gd name="connsiteX1" fmla="*/ 32753 w 25400"/>
                <a:gd name="connsiteY1" fmla="*/ 0 h 0"/>
                <a:gd name="connsiteX2" fmla="*/ 32753 w 25400"/>
                <a:gd name="connsiteY2" fmla="*/ 4788 h 0"/>
                <a:gd name="connsiteX3" fmla="*/ 0 w 25400"/>
                <a:gd name="connsiteY3" fmla="*/ 478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0"/>
                  </a:moveTo>
                  <a:lnTo>
                    <a:pt x="32753" y="0"/>
                  </a:lnTo>
                  <a:lnTo>
                    <a:pt x="32753" y="4788"/>
                  </a:lnTo>
                  <a:lnTo>
                    <a:pt x="0" y="478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6" name="자유형: 도형 625">
              <a:extLst>
                <a:ext uri="{FF2B5EF4-FFF2-40B4-BE49-F238E27FC236}">
                  <a16:creationId xmlns:a16="http://schemas.microsoft.com/office/drawing/2014/main" id="{450A7573-D512-4AE3-BDB9-F8C6AEA66F10}"/>
                </a:ext>
              </a:extLst>
            </p:cNvPr>
            <p:cNvSpPr/>
            <p:nvPr/>
          </p:nvSpPr>
          <p:spPr>
            <a:xfrm>
              <a:off x="5081500" y="4447404"/>
              <a:ext cx="215900" cy="216477"/>
            </a:xfrm>
            <a:custGeom>
              <a:avLst/>
              <a:gdLst>
                <a:gd name="connsiteX0" fmla="*/ 111595 w 215900"/>
                <a:gd name="connsiteY0" fmla="*/ 0 h 216477"/>
                <a:gd name="connsiteX1" fmla="*/ 0 w 215900"/>
                <a:gd name="connsiteY1" fmla="*/ 111893 h 216477"/>
                <a:gd name="connsiteX2" fmla="*/ 111595 w 215900"/>
                <a:gd name="connsiteY2" fmla="*/ 223800 h 216477"/>
                <a:gd name="connsiteX3" fmla="*/ 223202 w 215900"/>
                <a:gd name="connsiteY3" fmla="*/ 111893 h 216477"/>
                <a:gd name="connsiteX4" fmla="*/ 111595 w 215900"/>
                <a:gd name="connsiteY4" fmla="*/ 0 h 216477"/>
                <a:gd name="connsiteX5" fmla="*/ 111607 w 215900"/>
                <a:gd name="connsiteY5" fmla="*/ 161530 h 216477"/>
                <a:gd name="connsiteX6" fmla="*/ 62116 w 215900"/>
                <a:gd name="connsiteY6" fmla="*/ 111893 h 216477"/>
                <a:gd name="connsiteX7" fmla="*/ 111607 w 215900"/>
                <a:gd name="connsiteY7" fmla="*/ 62269 h 216477"/>
                <a:gd name="connsiteX8" fmla="*/ 161112 w 215900"/>
                <a:gd name="connsiteY8" fmla="*/ 111893 h 216477"/>
                <a:gd name="connsiteX9" fmla="*/ 111607 w 215900"/>
                <a:gd name="connsiteY9" fmla="*/ 161530 h 2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900" h="216477">
                  <a:moveTo>
                    <a:pt x="111595" y="0"/>
                  </a:moveTo>
                  <a:cubicBezTo>
                    <a:pt x="49974" y="0"/>
                    <a:pt x="0" y="50108"/>
                    <a:pt x="0" y="111893"/>
                  </a:cubicBezTo>
                  <a:cubicBezTo>
                    <a:pt x="0" y="173704"/>
                    <a:pt x="49974" y="223800"/>
                    <a:pt x="111595" y="223800"/>
                  </a:cubicBezTo>
                  <a:cubicBezTo>
                    <a:pt x="173241" y="223800"/>
                    <a:pt x="223202" y="173691"/>
                    <a:pt x="223202" y="111893"/>
                  </a:cubicBezTo>
                  <a:cubicBezTo>
                    <a:pt x="223202" y="50095"/>
                    <a:pt x="173240" y="0"/>
                    <a:pt x="111595" y="0"/>
                  </a:cubicBezTo>
                  <a:close/>
                  <a:moveTo>
                    <a:pt x="111607" y="161530"/>
                  </a:moveTo>
                  <a:cubicBezTo>
                    <a:pt x="84277" y="161530"/>
                    <a:pt x="62116" y="139310"/>
                    <a:pt x="62116" y="111893"/>
                  </a:cubicBezTo>
                  <a:cubicBezTo>
                    <a:pt x="62116" y="84490"/>
                    <a:pt x="84277" y="62269"/>
                    <a:pt x="111607" y="62269"/>
                  </a:cubicBezTo>
                  <a:cubicBezTo>
                    <a:pt x="138951" y="62269"/>
                    <a:pt x="161112" y="84490"/>
                    <a:pt x="161112" y="111893"/>
                  </a:cubicBezTo>
                  <a:cubicBezTo>
                    <a:pt x="161112" y="139309"/>
                    <a:pt x="138938" y="161530"/>
                    <a:pt x="111607" y="161530"/>
                  </a:cubicBez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7" name="자유형: 도형 626">
              <a:extLst>
                <a:ext uri="{FF2B5EF4-FFF2-40B4-BE49-F238E27FC236}">
                  <a16:creationId xmlns:a16="http://schemas.microsoft.com/office/drawing/2014/main" id="{D7EC5B04-CE9E-4982-9271-F5DD656D6834}"/>
                </a:ext>
              </a:extLst>
            </p:cNvPr>
            <p:cNvSpPr/>
            <p:nvPr/>
          </p:nvSpPr>
          <p:spPr>
            <a:xfrm>
              <a:off x="5081500" y="6216113"/>
              <a:ext cx="215900" cy="216477"/>
            </a:xfrm>
            <a:custGeom>
              <a:avLst/>
              <a:gdLst>
                <a:gd name="connsiteX0" fmla="*/ 111595 w 215900"/>
                <a:gd name="connsiteY0" fmla="*/ 0 h 216477"/>
                <a:gd name="connsiteX1" fmla="*/ 0 w 215900"/>
                <a:gd name="connsiteY1" fmla="*/ 111881 h 216477"/>
                <a:gd name="connsiteX2" fmla="*/ 111595 w 215900"/>
                <a:gd name="connsiteY2" fmla="*/ 223799 h 216477"/>
                <a:gd name="connsiteX3" fmla="*/ 223202 w 215900"/>
                <a:gd name="connsiteY3" fmla="*/ 111881 h 216477"/>
                <a:gd name="connsiteX4" fmla="*/ 111595 w 215900"/>
                <a:gd name="connsiteY4" fmla="*/ 0 h 216477"/>
                <a:gd name="connsiteX5" fmla="*/ 111607 w 215900"/>
                <a:gd name="connsiteY5" fmla="*/ 161530 h 216477"/>
                <a:gd name="connsiteX6" fmla="*/ 62116 w 215900"/>
                <a:gd name="connsiteY6" fmla="*/ 111893 h 216477"/>
                <a:gd name="connsiteX7" fmla="*/ 111607 w 215900"/>
                <a:gd name="connsiteY7" fmla="*/ 62281 h 216477"/>
                <a:gd name="connsiteX8" fmla="*/ 161112 w 215900"/>
                <a:gd name="connsiteY8" fmla="*/ 111893 h 216477"/>
                <a:gd name="connsiteX9" fmla="*/ 111607 w 215900"/>
                <a:gd name="connsiteY9" fmla="*/ 161530 h 2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900" h="216477">
                  <a:moveTo>
                    <a:pt x="111595" y="0"/>
                  </a:moveTo>
                  <a:cubicBezTo>
                    <a:pt x="49974" y="0"/>
                    <a:pt x="0" y="50121"/>
                    <a:pt x="0" y="111881"/>
                  </a:cubicBezTo>
                  <a:cubicBezTo>
                    <a:pt x="0" y="173691"/>
                    <a:pt x="49974" y="223799"/>
                    <a:pt x="111595" y="223799"/>
                  </a:cubicBezTo>
                  <a:cubicBezTo>
                    <a:pt x="173241" y="223799"/>
                    <a:pt x="223202" y="173666"/>
                    <a:pt x="223202" y="111881"/>
                  </a:cubicBezTo>
                  <a:cubicBezTo>
                    <a:pt x="223202" y="50108"/>
                    <a:pt x="173240" y="0"/>
                    <a:pt x="111595" y="0"/>
                  </a:cubicBezTo>
                  <a:close/>
                  <a:moveTo>
                    <a:pt x="111607" y="161530"/>
                  </a:moveTo>
                  <a:cubicBezTo>
                    <a:pt x="84277" y="161530"/>
                    <a:pt x="62116" y="139322"/>
                    <a:pt x="62116" y="111893"/>
                  </a:cubicBezTo>
                  <a:cubicBezTo>
                    <a:pt x="62116" y="84490"/>
                    <a:pt x="84277" y="62281"/>
                    <a:pt x="111607" y="62281"/>
                  </a:cubicBezTo>
                  <a:cubicBezTo>
                    <a:pt x="138951" y="62281"/>
                    <a:pt x="161112" y="84490"/>
                    <a:pt x="161112" y="111893"/>
                  </a:cubicBezTo>
                  <a:cubicBezTo>
                    <a:pt x="161112" y="139322"/>
                    <a:pt x="138938" y="161530"/>
                    <a:pt x="111607" y="161530"/>
                  </a:cubicBez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9" name="자유형: 도형 628">
              <a:extLst>
                <a:ext uri="{FF2B5EF4-FFF2-40B4-BE49-F238E27FC236}">
                  <a16:creationId xmlns:a16="http://schemas.microsoft.com/office/drawing/2014/main" id="{A62DC3EE-9F7A-4E07-AE1A-C8363AFE2ED3}"/>
                </a:ext>
              </a:extLst>
            </p:cNvPr>
            <p:cNvSpPr/>
            <p:nvPr/>
          </p:nvSpPr>
          <p:spPr>
            <a:xfrm>
              <a:off x="7169532" y="4447404"/>
              <a:ext cx="215900" cy="216477"/>
            </a:xfrm>
            <a:custGeom>
              <a:avLst/>
              <a:gdLst>
                <a:gd name="connsiteX0" fmla="*/ 111569 w 215900"/>
                <a:gd name="connsiteY0" fmla="*/ 0 h 216477"/>
                <a:gd name="connsiteX1" fmla="*/ 0 w 215900"/>
                <a:gd name="connsiteY1" fmla="*/ 111893 h 216477"/>
                <a:gd name="connsiteX2" fmla="*/ 111569 w 215900"/>
                <a:gd name="connsiteY2" fmla="*/ 223800 h 216477"/>
                <a:gd name="connsiteX3" fmla="*/ 223189 w 215900"/>
                <a:gd name="connsiteY3" fmla="*/ 111893 h 216477"/>
                <a:gd name="connsiteX4" fmla="*/ 111569 w 215900"/>
                <a:gd name="connsiteY4" fmla="*/ 0 h 216477"/>
                <a:gd name="connsiteX5" fmla="*/ 111595 w 215900"/>
                <a:gd name="connsiteY5" fmla="*/ 161530 h 216477"/>
                <a:gd name="connsiteX6" fmla="*/ 62103 w 215900"/>
                <a:gd name="connsiteY6" fmla="*/ 111893 h 216477"/>
                <a:gd name="connsiteX7" fmla="*/ 111595 w 215900"/>
                <a:gd name="connsiteY7" fmla="*/ 62269 h 216477"/>
                <a:gd name="connsiteX8" fmla="*/ 161074 w 215900"/>
                <a:gd name="connsiteY8" fmla="*/ 111893 h 216477"/>
                <a:gd name="connsiteX9" fmla="*/ 111595 w 215900"/>
                <a:gd name="connsiteY9" fmla="*/ 161530 h 2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900" h="216477">
                  <a:moveTo>
                    <a:pt x="111569" y="0"/>
                  </a:moveTo>
                  <a:cubicBezTo>
                    <a:pt x="49949" y="0"/>
                    <a:pt x="0" y="50108"/>
                    <a:pt x="0" y="111893"/>
                  </a:cubicBezTo>
                  <a:cubicBezTo>
                    <a:pt x="0" y="173704"/>
                    <a:pt x="49974" y="223800"/>
                    <a:pt x="111569" y="223800"/>
                  </a:cubicBezTo>
                  <a:cubicBezTo>
                    <a:pt x="173228" y="223800"/>
                    <a:pt x="223189" y="173691"/>
                    <a:pt x="223189" y="111893"/>
                  </a:cubicBezTo>
                  <a:cubicBezTo>
                    <a:pt x="223189" y="50095"/>
                    <a:pt x="173228" y="0"/>
                    <a:pt x="111569" y="0"/>
                  </a:cubicBezTo>
                  <a:close/>
                  <a:moveTo>
                    <a:pt x="111595" y="161530"/>
                  </a:moveTo>
                  <a:cubicBezTo>
                    <a:pt x="84277" y="161530"/>
                    <a:pt x="62103" y="139310"/>
                    <a:pt x="62103" y="111893"/>
                  </a:cubicBezTo>
                  <a:cubicBezTo>
                    <a:pt x="62103" y="84490"/>
                    <a:pt x="84277" y="62269"/>
                    <a:pt x="111595" y="62269"/>
                  </a:cubicBezTo>
                  <a:cubicBezTo>
                    <a:pt x="138925" y="62269"/>
                    <a:pt x="161074" y="84490"/>
                    <a:pt x="161074" y="111893"/>
                  </a:cubicBezTo>
                  <a:cubicBezTo>
                    <a:pt x="161074" y="139309"/>
                    <a:pt x="138925" y="161530"/>
                    <a:pt x="111595" y="161530"/>
                  </a:cubicBez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0" name="자유형: 도형 629">
              <a:extLst>
                <a:ext uri="{FF2B5EF4-FFF2-40B4-BE49-F238E27FC236}">
                  <a16:creationId xmlns:a16="http://schemas.microsoft.com/office/drawing/2014/main" id="{BA1048AE-5FEA-4EEF-87C1-6A16DB42A52D}"/>
                </a:ext>
              </a:extLst>
            </p:cNvPr>
            <p:cNvSpPr/>
            <p:nvPr/>
          </p:nvSpPr>
          <p:spPr>
            <a:xfrm>
              <a:off x="7169532" y="6216113"/>
              <a:ext cx="215900" cy="216477"/>
            </a:xfrm>
            <a:custGeom>
              <a:avLst/>
              <a:gdLst>
                <a:gd name="connsiteX0" fmla="*/ 111569 w 215900"/>
                <a:gd name="connsiteY0" fmla="*/ 0 h 216477"/>
                <a:gd name="connsiteX1" fmla="*/ 0 w 215900"/>
                <a:gd name="connsiteY1" fmla="*/ 111881 h 216477"/>
                <a:gd name="connsiteX2" fmla="*/ 111569 w 215900"/>
                <a:gd name="connsiteY2" fmla="*/ 223799 h 216477"/>
                <a:gd name="connsiteX3" fmla="*/ 223189 w 215900"/>
                <a:gd name="connsiteY3" fmla="*/ 111881 h 216477"/>
                <a:gd name="connsiteX4" fmla="*/ 111569 w 215900"/>
                <a:gd name="connsiteY4" fmla="*/ 0 h 216477"/>
                <a:gd name="connsiteX5" fmla="*/ 111595 w 215900"/>
                <a:gd name="connsiteY5" fmla="*/ 161530 h 216477"/>
                <a:gd name="connsiteX6" fmla="*/ 62103 w 215900"/>
                <a:gd name="connsiteY6" fmla="*/ 111893 h 216477"/>
                <a:gd name="connsiteX7" fmla="*/ 111595 w 215900"/>
                <a:gd name="connsiteY7" fmla="*/ 62281 h 216477"/>
                <a:gd name="connsiteX8" fmla="*/ 161074 w 215900"/>
                <a:gd name="connsiteY8" fmla="*/ 111893 h 216477"/>
                <a:gd name="connsiteX9" fmla="*/ 111595 w 215900"/>
                <a:gd name="connsiteY9" fmla="*/ 161530 h 21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900" h="216477">
                  <a:moveTo>
                    <a:pt x="111569" y="0"/>
                  </a:moveTo>
                  <a:cubicBezTo>
                    <a:pt x="49949" y="0"/>
                    <a:pt x="0" y="50121"/>
                    <a:pt x="0" y="111881"/>
                  </a:cubicBezTo>
                  <a:cubicBezTo>
                    <a:pt x="0" y="173691"/>
                    <a:pt x="49974" y="223799"/>
                    <a:pt x="111569" y="223799"/>
                  </a:cubicBezTo>
                  <a:cubicBezTo>
                    <a:pt x="173228" y="223799"/>
                    <a:pt x="223189" y="173666"/>
                    <a:pt x="223189" y="111881"/>
                  </a:cubicBezTo>
                  <a:cubicBezTo>
                    <a:pt x="223189" y="50108"/>
                    <a:pt x="173228" y="0"/>
                    <a:pt x="111569" y="0"/>
                  </a:cubicBezTo>
                  <a:close/>
                  <a:moveTo>
                    <a:pt x="111595" y="161530"/>
                  </a:moveTo>
                  <a:cubicBezTo>
                    <a:pt x="84277" y="161530"/>
                    <a:pt x="62103" y="139322"/>
                    <a:pt x="62103" y="111893"/>
                  </a:cubicBezTo>
                  <a:cubicBezTo>
                    <a:pt x="62103" y="84490"/>
                    <a:pt x="84277" y="62281"/>
                    <a:pt x="111595" y="62281"/>
                  </a:cubicBezTo>
                  <a:cubicBezTo>
                    <a:pt x="138925" y="62281"/>
                    <a:pt x="161074" y="84490"/>
                    <a:pt x="161074" y="111893"/>
                  </a:cubicBezTo>
                  <a:cubicBezTo>
                    <a:pt x="161074" y="139322"/>
                    <a:pt x="138925" y="161530"/>
                    <a:pt x="111595" y="161530"/>
                  </a:cubicBez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2" name="자유형: 도형 631">
              <a:extLst>
                <a:ext uri="{FF2B5EF4-FFF2-40B4-BE49-F238E27FC236}">
                  <a16:creationId xmlns:a16="http://schemas.microsoft.com/office/drawing/2014/main" id="{592F9664-3D85-475C-8F00-4E5F542403C9}"/>
                </a:ext>
              </a:extLst>
            </p:cNvPr>
            <p:cNvSpPr/>
            <p:nvPr/>
          </p:nvSpPr>
          <p:spPr>
            <a:xfrm>
              <a:off x="534177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3" name="자유형: 도형 632">
              <a:extLst>
                <a:ext uri="{FF2B5EF4-FFF2-40B4-BE49-F238E27FC236}">
                  <a16:creationId xmlns:a16="http://schemas.microsoft.com/office/drawing/2014/main" id="{FB20ADCE-183B-4762-94A1-10D1C6582A25}"/>
                </a:ext>
              </a:extLst>
            </p:cNvPr>
            <p:cNvSpPr/>
            <p:nvPr/>
          </p:nvSpPr>
          <p:spPr>
            <a:xfrm>
              <a:off x="543321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4" name="자유형: 도형 633">
              <a:extLst>
                <a:ext uri="{FF2B5EF4-FFF2-40B4-BE49-F238E27FC236}">
                  <a16:creationId xmlns:a16="http://schemas.microsoft.com/office/drawing/2014/main" id="{BE515E25-1686-4F87-8881-78CD021DBFD2}"/>
                </a:ext>
              </a:extLst>
            </p:cNvPr>
            <p:cNvSpPr/>
            <p:nvPr/>
          </p:nvSpPr>
          <p:spPr>
            <a:xfrm>
              <a:off x="552465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5" name="자유형: 도형 634">
              <a:extLst>
                <a:ext uri="{FF2B5EF4-FFF2-40B4-BE49-F238E27FC236}">
                  <a16:creationId xmlns:a16="http://schemas.microsoft.com/office/drawing/2014/main" id="{BC35883D-A683-407F-A37A-742F332CED83}"/>
                </a:ext>
              </a:extLst>
            </p:cNvPr>
            <p:cNvSpPr/>
            <p:nvPr/>
          </p:nvSpPr>
          <p:spPr>
            <a:xfrm>
              <a:off x="561609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6" name="자유형: 도형 635">
              <a:extLst>
                <a:ext uri="{FF2B5EF4-FFF2-40B4-BE49-F238E27FC236}">
                  <a16:creationId xmlns:a16="http://schemas.microsoft.com/office/drawing/2014/main" id="{44EB3FC8-0601-44D3-A136-C44C5DAB65FB}"/>
                </a:ext>
              </a:extLst>
            </p:cNvPr>
            <p:cNvSpPr/>
            <p:nvPr/>
          </p:nvSpPr>
          <p:spPr>
            <a:xfrm>
              <a:off x="570753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7" name="자유형: 도형 636">
              <a:extLst>
                <a:ext uri="{FF2B5EF4-FFF2-40B4-BE49-F238E27FC236}">
                  <a16:creationId xmlns:a16="http://schemas.microsoft.com/office/drawing/2014/main" id="{E3832969-FAE6-478F-9732-1D1DAE4EE714}"/>
                </a:ext>
              </a:extLst>
            </p:cNvPr>
            <p:cNvSpPr/>
            <p:nvPr/>
          </p:nvSpPr>
          <p:spPr>
            <a:xfrm>
              <a:off x="579897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8" name="자유형: 도형 637">
              <a:extLst>
                <a:ext uri="{FF2B5EF4-FFF2-40B4-BE49-F238E27FC236}">
                  <a16:creationId xmlns:a16="http://schemas.microsoft.com/office/drawing/2014/main" id="{5013E2AC-F4B7-4452-A652-4A27C4BC1113}"/>
                </a:ext>
              </a:extLst>
            </p:cNvPr>
            <p:cNvSpPr/>
            <p:nvPr/>
          </p:nvSpPr>
          <p:spPr>
            <a:xfrm>
              <a:off x="589041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9" name="자유형: 도형 638">
              <a:extLst>
                <a:ext uri="{FF2B5EF4-FFF2-40B4-BE49-F238E27FC236}">
                  <a16:creationId xmlns:a16="http://schemas.microsoft.com/office/drawing/2014/main" id="{FF963A3E-0C53-405B-85B0-0DAC8AA5D007}"/>
                </a:ext>
              </a:extLst>
            </p:cNvPr>
            <p:cNvSpPr/>
            <p:nvPr/>
          </p:nvSpPr>
          <p:spPr>
            <a:xfrm>
              <a:off x="5981852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0" name="자유형: 도형 3039">
              <a:extLst>
                <a:ext uri="{FF2B5EF4-FFF2-40B4-BE49-F238E27FC236}">
                  <a16:creationId xmlns:a16="http://schemas.microsoft.com/office/drawing/2014/main" id="{237467F9-9EFD-4A6F-BDC1-BF31F4256DED}"/>
                </a:ext>
              </a:extLst>
            </p:cNvPr>
            <p:cNvSpPr/>
            <p:nvPr/>
          </p:nvSpPr>
          <p:spPr>
            <a:xfrm>
              <a:off x="6073305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1" name="자유형: 도형 3040">
              <a:extLst>
                <a:ext uri="{FF2B5EF4-FFF2-40B4-BE49-F238E27FC236}">
                  <a16:creationId xmlns:a16="http://schemas.microsoft.com/office/drawing/2014/main" id="{B5DEC409-95EA-4D65-922B-B188C0B47E72}"/>
                </a:ext>
              </a:extLst>
            </p:cNvPr>
            <p:cNvSpPr/>
            <p:nvPr/>
          </p:nvSpPr>
          <p:spPr>
            <a:xfrm>
              <a:off x="6164732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2" name="자유형: 도형 3041">
              <a:extLst>
                <a:ext uri="{FF2B5EF4-FFF2-40B4-BE49-F238E27FC236}">
                  <a16:creationId xmlns:a16="http://schemas.microsoft.com/office/drawing/2014/main" id="{1CCCBF31-E038-4536-BEE5-62353219A95B}"/>
                </a:ext>
              </a:extLst>
            </p:cNvPr>
            <p:cNvSpPr/>
            <p:nvPr/>
          </p:nvSpPr>
          <p:spPr>
            <a:xfrm>
              <a:off x="6256172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3" name="자유형: 도형 3042">
              <a:extLst>
                <a:ext uri="{FF2B5EF4-FFF2-40B4-BE49-F238E27FC236}">
                  <a16:creationId xmlns:a16="http://schemas.microsoft.com/office/drawing/2014/main" id="{3EDA6464-4C39-4660-9160-E8AC5D878893}"/>
                </a:ext>
              </a:extLst>
            </p:cNvPr>
            <p:cNvSpPr/>
            <p:nvPr/>
          </p:nvSpPr>
          <p:spPr>
            <a:xfrm>
              <a:off x="6347601" y="4563691"/>
              <a:ext cx="50800" cy="50936"/>
            </a:xfrm>
            <a:custGeom>
              <a:avLst/>
              <a:gdLst>
                <a:gd name="connsiteX0" fmla="*/ 53061 w 50800"/>
                <a:gd name="connsiteY0" fmla="*/ 26601 h 50935"/>
                <a:gd name="connsiteX1" fmla="*/ 26530 w 50800"/>
                <a:gd name="connsiteY1" fmla="*/ 53202 h 50935"/>
                <a:gd name="connsiteX2" fmla="*/ 0 w 50800"/>
                <a:gd name="connsiteY2" fmla="*/ 26601 h 50935"/>
                <a:gd name="connsiteX3" fmla="*/ 26530 w 50800"/>
                <a:gd name="connsiteY3" fmla="*/ 0 h 50935"/>
                <a:gd name="connsiteX4" fmla="*/ 53061 w 50800"/>
                <a:gd name="connsiteY4" fmla="*/ 26601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61" y="26601"/>
                  </a:moveTo>
                  <a:cubicBezTo>
                    <a:pt x="53061" y="41293"/>
                    <a:pt x="41183" y="53202"/>
                    <a:pt x="26530" y="53202"/>
                  </a:cubicBezTo>
                  <a:cubicBezTo>
                    <a:pt x="11878" y="53202"/>
                    <a:pt x="0" y="41293"/>
                    <a:pt x="0" y="26601"/>
                  </a:cubicBezTo>
                  <a:cubicBezTo>
                    <a:pt x="0" y="11910"/>
                    <a:pt x="11878" y="0"/>
                    <a:pt x="26530" y="0"/>
                  </a:cubicBezTo>
                  <a:cubicBezTo>
                    <a:pt x="41183" y="0"/>
                    <a:pt x="53061" y="11910"/>
                    <a:pt x="53061" y="26601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4" name="자유형: 도형 3043">
              <a:extLst>
                <a:ext uri="{FF2B5EF4-FFF2-40B4-BE49-F238E27FC236}">
                  <a16:creationId xmlns:a16="http://schemas.microsoft.com/office/drawing/2014/main" id="{79D3C239-FBAE-49FE-BABE-571669CB88C1}"/>
                </a:ext>
              </a:extLst>
            </p:cNvPr>
            <p:cNvSpPr/>
            <p:nvPr/>
          </p:nvSpPr>
          <p:spPr>
            <a:xfrm>
              <a:off x="643905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5" name="자유형: 도형 3044">
              <a:extLst>
                <a:ext uri="{FF2B5EF4-FFF2-40B4-BE49-F238E27FC236}">
                  <a16:creationId xmlns:a16="http://schemas.microsoft.com/office/drawing/2014/main" id="{264ADA0E-D53A-4EF2-A361-B6D33BBC429E}"/>
                </a:ext>
              </a:extLst>
            </p:cNvPr>
            <p:cNvSpPr/>
            <p:nvPr/>
          </p:nvSpPr>
          <p:spPr>
            <a:xfrm>
              <a:off x="653049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6" name="자유형: 도형 3045">
              <a:extLst>
                <a:ext uri="{FF2B5EF4-FFF2-40B4-BE49-F238E27FC236}">
                  <a16:creationId xmlns:a16="http://schemas.microsoft.com/office/drawing/2014/main" id="{894B48EE-EF96-4237-96E7-CEF389210A46}"/>
                </a:ext>
              </a:extLst>
            </p:cNvPr>
            <p:cNvSpPr/>
            <p:nvPr/>
          </p:nvSpPr>
          <p:spPr>
            <a:xfrm>
              <a:off x="6621946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7" name="자유형: 도형 3046">
              <a:extLst>
                <a:ext uri="{FF2B5EF4-FFF2-40B4-BE49-F238E27FC236}">
                  <a16:creationId xmlns:a16="http://schemas.microsoft.com/office/drawing/2014/main" id="{BF5213E6-179B-4D1B-84C0-289A21E95AD9}"/>
                </a:ext>
              </a:extLst>
            </p:cNvPr>
            <p:cNvSpPr/>
            <p:nvPr/>
          </p:nvSpPr>
          <p:spPr>
            <a:xfrm>
              <a:off x="6713361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8" name="자유형: 도형 3047">
              <a:extLst>
                <a:ext uri="{FF2B5EF4-FFF2-40B4-BE49-F238E27FC236}">
                  <a16:creationId xmlns:a16="http://schemas.microsoft.com/office/drawing/2014/main" id="{E7B9E22D-7F89-44D8-A4C7-A40F0692B691}"/>
                </a:ext>
              </a:extLst>
            </p:cNvPr>
            <p:cNvSpPr/>
            <p:nvPr/>
          </p:nvSpPr>
          <p:spPr>
            <a:xfrm>
              <a:off x="6804814" y="4563691"/>
              <a:ext cx="50800" cy="50936"/>
            </a:xfrm>
            <a:custGeom>
              <a:avLst/>
              <a:gdLst>
                <a:gd name="connsiteX0" fmla="*/ 53061 w 50800"/>
                <a:gd name="connsiteY0" fmla="*/ 26601 h 50935"/>
                <a:gd name="connsiteX1" fmla="*/ 26530 w 50800"/>
                <a:gd name="connsiteY1" fmla="*/ 53202 h 50935"/>
                <a:gd name="connsiteX2" fmla="*/ 0 w 50800"/>
                <a:gd name="connsiteY2" fmla="*/ 26601 h 50935"/>
                <a:gd name="connsiteX3" fmla="*/ 26530 w 50800"/>
                <a:gd name="connsiteY3" fmla="*/ 0 h 50935"/>
                <a:gd name="connsiteX4" fmla="*/ 53061 w 50800"/>
                <a:gd name="connsiteY4" fmla="*/ 26601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61" y="26601"/>
                  </a:moveTo>
                  <a:cubicBezTo>
                    <a:pt x="53061" y="41293"/>
                    <a:pt x="41183" y="53202"/>
                    <a:pt x="26530" y="53202"/>
                  </a:cubicBezTo>
                  <a:cubicBezTo>
                    <a:pt x="11878" y="53202"/>
                    <a:pt x="0" y="41293"/>
                    <a:pt x="0" y="26601"/>
                  </a:cubicBezTo>
                  <a:cubicBezTo>
                    <a:pt x="0" y="11910"/>
                    <a:pt x="11878" y="0"/>
                    <a:pt x="26530" y="0"/>
                  </a:cubicBezTo>
                  <a:cubicBezTo>
                    <a:pt x="41183" y="0"/>
                    <a:pt x="53061" y="11910"/>
                    <a:pt x="53061" y="26601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9" name="자유형: 도형 3048">
              <a:extLst>
                <a:ext uri="{FF2B5EF4-FFF2-40B4-BE49-F238E27FC236}">
                  <a16:creationId xmlns:a16="http://schemas.microsoft.com/office/drawing/2014/main" id="{F43D54F6-8D52-4422-AE41-203D179D97DC}"/>
                </a:ext>
              </a:extLst>
            </p:cNvPr>
            <p:cNvSpPr/>
            <p:nvPr/>
          </p:nvSpPr>
          <p:spPr>
            <a:xfrm>
              <a:off x="689625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0" name="자유형: 도형 3049">
              <a:extLst>
                <a:ext uri="{FF2B5EF4-FFF2-40B4-BE49-F238E27FC236}">
                  <a16:creationId xmlns:a16="http://schemas.microsoft.com/office/drawing/2014/main" id="{02E59FA6-384F-450E-A832-DAA2B79A71D3}"/>
                </a:ext>
              </a:extLst>
            </p:cNvPr>
            <p:cNvSpPr/>
            <p:nvPr/>
          </p:nvSpPr>
          <p:spPr>
            <a:xfrm>
              <a:off x="6987681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1" name="자유형: 도형 3050">
              <a:extLst>
                <a:ext uri="{FF2B5EF4-FFF2-40B4-BE49-F238E27FC236}">
                  <a16:creationId xmlns:a16="http://schemas.microsoft.com/office/drawing/2014/main" id="{14DAF079-6B16-4ADB-B57C-4169993615B1}"/>
                </a:ext>
              </a:extLst>
            </p:cNvPr>
            <p:cNvSpPr/>
            <p:nvPr/>
          </p:nvSpPr>
          <p:spPr>
            <a:xfrm>
              <a:off x="7079134" y="4563704"/>
              <a:ext cx="50800" cy="50936"/>
            </a:xfrm>
            <a:custGeom>
              <a:avLst/>
              <a:gdLst>
                <a:gd name="connsiteX0" fmla="*/ 53035 w 50800"/>
                <a:gd name="connsiteY0" fmla="*/ 26588 h 50935"/>
                <a:gd name="connsiteX1" fmla="*/ 26518 w 50800"/>
                <a:gd name="connsiteY1" fmla="*/ 53177 h 50935"/>
                <a:gd name="connsiteX2" fmla="*/ 0 w 50800"/>
                <a:gd name="connsiteY2" fmla="*/ 26588 h 50935"/>
                <a:gd name="connsiteX3" fmla="*/ 26518 w 50800"/>
                <a:gd name="connsiteY3" fmla="*/ 0 h 50935"/>
                <a:gd name="connsiteX4" fmla="*/ 53035 w 50800"/>
                <a:gd name="connsiteY4" fmla="*/ 26588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8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8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8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2" name="자유형: 도형 3051">
              <a:extLst>
                <a:ext uri="{FF2B5EF4-FFF2-40B4-BE49-F238E27FC236}">
                  <a16:creationId xmlns:a16="http://schemas.microsoft.com/office/drawing/2014/main" id="{CDEF5084-D90E-48A1-A573-1C5D3559AD14}"/>
                </a:ext>
              </a:extLst>
            </p:cNvPr>
            <p:cNvSpPr/>
            <p:nvPr/>
          </p:nvSpPr>
          <p:spPr>
            <a:xfrm>
              <a:off x="707913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3" name="자유형: 도형 3052">
              <a:extLst>
                <a:ext uri="{FF2B5EF4-FFF2-40B4-BE49-F238E27FC236}">
                  <a16:creationId xmlns:a16="http://schemas.microsoft.com/office/drawing/2014/main" id="{F37CF65F-D8DF-448F-9D23-B6D739B0854B}"/>
                </a:ext>
              </a:extLst>
            </p:cNvPr>
            <p:cNvSpPr/>
            <p:nvPr/>
          </p:nvSpPr>
          <p:spPr>
            <a:xfrm>
              <a:off x="6987681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4" name="자유형: 도형 3053">
              <a:extLst>
                <a:ext uri="{FF2B5EF4-FFF2-40B4-BE49-F238E27FC236}">
                  <a16:creationId xmlns:a16="http://schemas.microsoft.com/office/drawing/2014/main" id="{7863AFCF-9CFA-451A-9C99-3619303A4BC9}"/>
                </a:ext>
              </a:extLst>
            </p:cNvPr>
            <p:cNvSpPr/>
            <p:nvPr/>
          </p:nvSpPr>
          <p:spPr>
            <a:xfrm>
              <a:off x="689625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6" name="자유형: 도형 3055">
              <a:extLst>
                <a:ext uri="{FF2B5EF4-FFF2-40B4-BE49-F238E27FC236}">
                  <a16:creationId xmlns:a16="http://schemas.microsoft.com/office/drawing/2014/main" id="{2D0429F9-BC40-402E-9AAD-4BC8ECCE11D6}"/>
                </a:ext>
              </a:extLst>
            </p:cNvPr>
            <p:cNvSpPr/>
            <p:nvPr/>
          </p:nvSpPr>
          <p:spPr>
            <a:xfrm>
              <a:off x="6804814" y="4472019"/>
              <a:ext cx="50800" cy="50936"/>
            </a:xfrm>
            <a:custGeom>
              <a:avLst/>
              <a:gdLst>
                <a:gd name="connsiteX0" fmla="*/ 53061 w 50800"/>
                <a:gd name="connsiteY0" fmla="*/ 26601 h 50935"/>
                <a:gd name="connsiteX1" fmla="*/ 26530 w 50800"/>
                <a:gd name="connsiteY1" fmla="*/ 53202 h 50935"/>
                <a:gd name="connsiteX2" fmla="*/ 0 w 50800"/>
                <a:gd name="connsiteY2" fmla="*/ 26601 h 50935"/>
                <a:gd name="connsiteX3" fmla="*/ 26530 w 50800"/>
                <a:gd name="connsiteY3" fmla="*/ 0 h 50935"/>
                <a:gd name="connsiteX4" fmla="*/ 53061 w 50800"/>
                <a:gd name="connsiteY4" fmla="*/ 26601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61" y="26601"/>
                  </a:moveTo>
                  <a:cubicBezTo>
                    <a:pt x="53061" y="41293"/>
                    <a:pt x="41183" y="53202"/>
                    <a:pt x="26530" y="53202"/>
                  </a:cubicBezTo>
                  <a:cubicBezTo>
                    <a:pt x="11878" y="53202"/>
                    <a:pt x="0" y="41293"/>
                    <a:pt x="0" y="26601"/>
                  </a:cubicBezTo>
                  <a:cubicBezTo>
                    <a:pt x="0" y="11910"/>
                    <a:pt x="11878" y="0"/>
                    <a:pt x="26530" y="0"/>
                  </a:cubicBezTo>
                  <a:cubicBezTo>
                    <a:pt x="41183" y="0"/>
                    <a:pt x="53061" y="11910"/>
                    <a:pt x="53061" y="26601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7" name="자유형: 도형 3056">
              <a:extLst>
                <a:ext uri="{FF2B5EF4-FFF2-40B4-BE49-F238E27FC236}">
                  <a16:creationId xmlns:a16="http://schemas.microsoft.com/office/drawing/2014/main" id="{31AF7F7F-D406-4272-8E93-8EAC0D3B34E0}"/>
                </a:ext>
              </a:extLst>
            </p:cNvPr>
            <p:cNvSpPr/>
            <p:nvPr/>
          </p:nvSpPr>
          <p:spPr>
            <a:xfrm>
              <a:off x="6713361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8" name="자유형: 도형 3057">
              <a:extLst>
                <a:ext uri="{FF2B5EF4-FFF2-40B4-BE49-F238E27FC236}">
                  <a16:creationId xmlns:a16="http://schemas.microsoft.com/office/drawing/2014/main" id="{C7EBA473-AD37-4FD0-855C-F3AB6A6C3697}"/>
                </a:ext>
              </a:extLst>
            </p:cNvPr>
            <p:cNvSpPr/>
            <p:nvPr/>
          </p:nvSpPr>
          <p:spPr>
            <a:xfrm>
              <a:off x="6621946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9" name="자유형: 도형 3058">
              <a:extLst>
                <a:ext uri="{FF2B5EF4-FFF2-40B4-BE49-F238E27FC236}">
                  <a16:creationId xmlns:a16="http://schemas.microsoft.com/office/drawing/2014/main" id="{462D11D6-F829-4854-ADDB-351890FD54AB}"/>
                </a:ext>
              </a:extLst>
            </p:cNvPr>
            <p:cNvSpPr/>
            <p:nvPr/>
          </p:nvSpPr>
          <p:spPr>
            <a:xfrm>
              <a:off x="653049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0" name="자유형: 도형 3059">
              <a:extLst>
                <a:ext uri="{FF2B5EF4-FFF2-40B4-BE49-F238E27FC236}">
                  <a16:creationId xmlns:a16="http://schemas.microsoft.com/office/drawing/2014/main" id="{5314F019-A177-4D8E-BB5B-502F4A87E214}"/>
                </a:ext>
              </a:extLst>
            </p:cNvPr>
            <p:cNvSpPr/>
            <p:nvPr/>
          </p:nvSpPr>
          <p:spPr>
            <a:xfrm>
              <a:off x="643905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1" name="자유형: 도형 3060">
              <a:extLst>
                <a:ext uri="{FF2B5EF4-FFF2-40B4-BE49-F238E27FC236}">
                  <a16:creationId xmlns:a16="http://schemas.microsoft.com/office/drawing/2014/main" id="{74C8563E-5545-48C0-98A3-4D4C81F9B5FD}"/>
                </a:ext>
              </a:extLst>
            </p:cNvPr>
            <p:cNvSpPr/>
            <p:nvPr/>
          </p:nvSpPr>
          <p:spPr>
            <a:xfrm>
              <a:off x="6347601" y="4472019"/>
              <a:ext cx="50800" cy="50936"/>
            </a:xfrm>
            <a:custGeom>
              <a:avLst/>
              <a:gdLst>
                <a:gd name="connsiteX0" fmla="*/ 53061 w 50800"/>
                <a:gd name="connsiteY0" fmla="*/ 26601 h 50935"/>
                <a:gd name="connsiteX1" fmla="*/ 26530 w 50800"/>
                <a:gd name="connsiteY1" fmla="*/ 53202 h 50935"/>
                <a:gd name="connsiteX2" fmla="*/ 0 w 50800"/>
                <a:gd name="connsiteY2" fmla="*/ 26601 h 50935"/>
                <a:gd name="connsiteX3" fmla="*/ 26530 w 50800"/>
                <a:gd name="connsiteY3" fmla="*/ 0 h 50935"/>
                <a:gd name="connsiteX4" fmla="*/ 53061 w 50800"/>
                <a:gd name="connsiteY4" fmla="*/ 26601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61" y="26601"/>
                  </a:moveTo>
                  <a:cubicBezTo>
                    <a:pt x="53061" y="41293"/>
                    <a:pt x="41183" y="53202"/>
                    <a:pt x="26530" y="53202"/>
                  </a:cubicBezTo>
                  <a:cubicBezTo>
                    <a:pt x="11878" y="53202"/>
                    <a:pt x="0" y="41293"/>
                    <a:pt x="0" y="26601"/>
                  </a:cubicBezTo>
                  <a:cubicBezTo>
                    <a:pt x="0" y="11910"/>
                    <a:pt x="11878" y="0"/>
                    <a:pt x="26530" y="0"/>
                  </a:cubicBezTo>
                  <a:cubicBezTo>
                    <a:pt x="41183" y="0"/>
                    <a:pt x="53061" y="11910"/>
                    <a:pt x="53061" y="26601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2" name="자유형: 도형 3061">
              <a:extLst>
                <a:ext uri="{FF2B5EF4-FFF2-40B4-BE49-F238E27FC236}">
                  <a16:creationId xmlns:a16="http://schemas.microsoft.com/office/drawing/2014/main" id="{D5DCC5DD-9BF0-4E35-A1F2-2604041A1818}"/>
                </a:ext>
              </a:extLst>
            </p:cNvPr>
            <p:cNvSpPr/>
            <p:nvPr/>
          </p:nvSpPr>
          <p:spPr>
            <a:xfrm>
              <a:off x="6256172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3" name="자유형: 도형 3062">
              <a:extLst>
                <a:ext uri="{FF2B5EF4-FFF2-40B4-BE49-F238E27FC236}">
                  <a16:creationId xmlns:a16="http://schemas.microsoft.com/office/drawing/2014/main" id="{75406B7E-6B43-4E59-808B-96A1B1394851}"/>
                </a:ext>
              </a:extLst>
            </p:cNvPr>
            <p:cNvSpPr/>
            <p:nvPr/>
          </p:nvSpPr>
          <p:spPr>
            <a:xfrm>
              <a:off x="6164732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4" name="자유형: 도형 3063">
              <a:extLst>
                <a:ext uri="{FF2B5EF4-FFF2-40B4-BE49-F238E27FC236}">
                  <a16:creationId xmlns:a16="http://schemas.microsoft.com/office/drawing/2014/main" id="{6C11864E-0FAB-421D-A3A5-5B0FCB765E87}"/>
                </a:ext>
              </a:extLst>
            </p:cNvPr>
            <p:cNvSpPr/>
            <p:nvPr/>
          </p:nvSpPr>
          <p:spPr>
            <a:xfrm>
              <a:off x="6073305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5" name="자유형: 도형 3064">
              <a:extLst>
                <a:ext uri="{FF2B5EF4-FFF2-40B4-BE49-F238E27FC236}">
                  <a16:creationId xmlns:a16="http://schemas.microsoft.com/office/drawing/2014/main" id="{0EAA9E5F-0666-4229-B4B0-D2A2BEA8D02B}"/>
                </a:ext>
              </a:extLst>
            </p:cNvPr>
            <p:cNvSpPr/>
            <p:nvPr/>
          </p:nvSpPr>
          <p:spPr>
            <a:xfrm>
              <a:off x="5981852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6" name="자유형: 도형 3065">
              <a:extLst>
                <a:ext uri="{FF2B5EF4-FFF2-40B4-BE49-F238E27FC236}">
                  <a16:creationId xmlns:a16="http://schemas.microsoft.com/office/drawing/2014/main" id="{7023E937-5122-4570-8C05-6782A67C5127}"/>
                </a:ext>
              </a:extLst>
            </p:cNvPr>
            <p:cNvSpPr/>
            <p:nvPr/>
          </p:nvSpPr>
          <p:spPr>
            <a:xfrm>
              <a:off x="589041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7" name="자유형: 도형 3066">
              <a:extLst>
                <a:ext uri="{FF2B5EF4-FFF2-40B4-BE49-F238E27FC236}">
                  <a16:creationId xmlns:a16="http://schemas.microsoft.com/office/drawing/2014/main" id="{C4F02E3C-85AB-4EBE-A8E0-F42F8B48AA89}"/>
                </a:ext>
              </a:extLst>
            </p:cNvPr>
            <p:cNvSpPr/>
            <p:nvPr/>
          </p:nvSpPr>
          <p:spPr>
            <a:xfrm>
              <a:off x="579897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8" name="자유형: 도형 3067">
              <a:extLst>
                <a:ext uri="{FF2B5EF4-FFF2-40B4-BE49-F238E27FC236}">
                  <a16:creationId xmlns:a16="http://schemas.microsoft.com/office/drawing/2014/main" id="{D9AECF06-CCF6-4E44-98AB-254E4439C000}"/>
                </a:ext>
              </a:extLst>
            </p:cNvPr>
            <p:cNvSpPr/>
            <p:nvPr/>
          </p:nvSpPr>
          <p:spPr>
            <a:xfrm>
              <a:off x="570753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9" name="자유형: 도형 3068">
              <a:extLst>
                <a:ext uri="{FF2B5EF4-FFF2-40B4-BE49-F238E27FC236}">
                  <a16:creationId xmlns:a16="http://schemas.microsoft.com/office/drawing/2014/main" id="{A62D367E-5FEF-4BC6-84F1-DD7A5213F77E}"/>
                </a:ext>
              </a:extLst>
            </p:cNvPr>
            <p:cNvSpPr/>
            <p:nvPr/>
          </p:nvSpPr>
          <p:spPr>
            <a:xfrm>
              <a:off x="561609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0" name="자유형: 도형 3069">
              <a:extLst>
                <a:ext uri="{FF2B5EF4-FFF2-40B4-BE49-F238E27FC236}">
                  <a16:creationId xmlns:a16="http://schemas.microsoft.com/office/drawing/2014/main" id="{1CFBE915-1540-4872-87A4-04614B07194F}"/>
                </a:ext>
              </a:extLst>
            </p:cNvPr>
            <p:cNvSpPr/>
            <p:nvPr/>
          </p:nvSpPr>
          <p:spPr>
            <a:xfrm>
              <a:off x="552465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1" name="자유형: 도형 3070">
              <a:extLst>
                <a:ext uri="{FF2B5EF4-FFF2-40B4-BE49-F238E27FC236}">
                  <a16:creationId xmlns:a16="http://schemas.microsoft.com/office/drawing/2014/main" id="{6D742CEB-ABBC-45DB-AD66-3DC7F4A5327B}"/>
                </a:ext>
              </a:extLst>
            </p:cNvPr>
            <p:cNvSpPr/>
            <p:nvPr/>
          </p:nvSpPr>
          <p:spPr>
            <a:xfrm>
              <a:off x="543321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2" name="자유형: 도형 3071">
              <a:extLst>
                <a:ext uri="{FF2B5EF4-FFF2-40B4-BE49-F238E27FC236}">
                  <a16:creationId xmlns:a16="http://schemas.microsoft.com/office/drawing/2014/main" id="{8597BABD-91D8-4D84-9AF7-F435F395DB27}"/>
                </a:ext>
              </a:extLst>
            </p:cNvPr>
            <p:cNvSpPr/>
            <p:nvPr/>
          </p:nvSpPr>
          <p:spPr>
            <a:xfrm>
              <a:off x="5341774" y="4472032"/>
              <a:ext cx="50800" cy="50936"/>
            </a:xfrm>
            <a:custGeom>
              <a:avLst/>
              <a:gdLst>
                <a:gd name="connsiteX0" fmla="*/ 53035 w 50800"/>
                <a:gd name="connsiteY0" fmla="*/ 26589 h 50935"/>
                <a:gd name="connsiteX1" fmla="*/ 26518 w 50800"/>
                <a:gd name="connsiteY1" fmla="*/ 53177 h 50935"/>
                <a:gd name="connsiteX2" fmla="*/ 0 w 50800"/>
                <a:gd name="connsiteY2" fmla="*/ 26589 h 50935"/>
                <a:gd name="connsiteX3" fmla="*/ 26518 w 50800"/>
                <a:gd name="connsiteY3" fmla="*/ 0 h 50935"/>
                <a:gd name="connsiteX4" fmla="*/ 53035 w 50800"/>
                <a:gd name="connsiteY4" fmla="*/ 26589 h 50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" h="50935">
                  <a:moveTo>
                    <a:pt x="53035" y="26589"/>
                  </a:moveTo>
                  <a:cubicBezTo>
                    <a:pt x="53035" y="41273"/>
                    <a:pt x="41163" y="53177"/>
                    <a:pt x="26518" y="53177"/>
                  </a:cubicBezTo>
                  <a:cubicBezTo>
                    <a:pt x="11872" y="53177"/>
                    <a:pt x="0" y="41273"/>
                    <a:pt x="0" y="26589"/>
                  </a:cubicBezTo>
                  <a:cubicBezTo>
                    <a:pt x="0" y="11904"/>
                    <a:pt x="11872" y="0"/>
                    <a:pt x="26518" y="0"/>
                  </a:cubicBezTo>
                  <a:cubicBezTo>
                    <a:pt x="41163" y="0"/>
                    <a:pt x="53035" y="11904"/>
                    <a:pt x="53035" y="26589"/>
                  </a:cubicBezTo>
                  <a:close/>
                </a:path>
              </a:pathLst>
            </a:custGeom>
            <a:noFill/>
            <a:ln w="12700" cap="flat">
              <a:solidFill>
                <a:srgbClr val="FFB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1" name="자유형: 도형 3080">
              <a:extLst>
                <a:ext uri="{FF2B5EF4-FFF2-40B4-BE49-F238E27FC236}">
                  <a16:creationId xmlns:a16="http://schemas.microsoft.com/office/drawing/2014/main" id="{97348FBD-2EF3-47AC-A76F-A155E720C7C4}"/>
                </a:ext>
              </a:extLst>
            </p:cNvPr>
            <p:cNvSpPr/>
            <p:nvPr/>
          </p:nvSpPr>
          <p:spPr>
            <a:xfrm>
              <a:off x="5322686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75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5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75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5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2" name="자유형: 도형 3081">
              <a:extLst>
                <a:ext uri="{FF2B5EF4-FFF2-40B4-BE49-F238E27FC236}">
                  <a16:creationId xmlns:a16="http://schemas.microsoft.com/office/drawing/2014/main" id="{DC591B2A-D5AE-4050-89A4-2C76D17F967D}"/>
                </a:ext>
              </a:extLst>
            </p:cNvPr>
            <p:cNvSpPr/>
            <p:nvPr/>
          </p:nvSpPr>
          <p:spPr>
            <a:xfrm>
              <a:off x="5322686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75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5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75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5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3" name="자유형: 도형 3082">
              <a:extLst>
                <a:ext uri="{FF2B5EF4-FFF2-40B4-BE49-F238E27FC236}">
                  <a16:creationId xmlns:a16="http://schemas.microsoft.com/office/drawing/2014/main" id="{0DD7AC0F-387D-4816-AFBC-13F787CA56D3}"/>
                </a:ext>
              </a:extLst>
            </p:cNvPr>
            <p:cNvSpPr/>
            <p:nvPr/>
          </p:nvSpPr>
          <p:spPr>
            <a:xfrm>
              <a:off x="5360900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4" name="자유형: 도형 3083">
              <a:extLst>
                <a:ext uri="{FF2B5EF4-FFF2-40B4-BE49-F238E27FC236}">
                  <a16:creationId xmlns:a16="http://schemas.microsoft.com/office/drawing/2014/main" id="{6D82524F-B76A-44C6-B8EF-30CDE032975F}"/>
                </a:ext>
              </a:extLst>
            </p:cNvPr>
            <p:cNvSpPr/>
            <p:nvPr/>
          </p:nvSpPr>
          <p:spPr>
            <a:xfrm>
              <a:off x="5353813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5" name="자유형: 도형 3084">
              <a:extLst>
                <a:ext uri="{FF2B5EF4-FFF2-40B4-BE49-F238E27FC236}">
                  <a16:creationId xmlns:a16="http://schemas.microsoft.com/office/drawing/2014/main" id="{AF28C218-46AF-4E66-A42C-2A7EA56D0527}"/>
                </a:ext>
              </a:extLst>
            </p:cNvPr>
            <p:cNvSpPr/>
            <p:nvPr/>
          </p:nvSpPr>
          <p:spPr>
            <a:xfrm>
              <a:off x="5353813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6" name="자유형: 도형 3085">
              <a:extLst>
                <a:ext uri="{FF2B5EF4-FFF2-40B4-BE49-F238E27FC236}">
                  <a16:creationId xmlns:a16="http://schemas.microsoft.com/office/drawing/2014/main" id="{C881DF97-9891-4B7C-9EE8-5C9B933CC110}"/>
                </a:ext>
              </a:extLst>
            </p:cNvPr>
            <p:cNvSpPr/>
            <p:nvPr/>
          </p:nvSpPr>
          <p:spPr>
            <a:xfrm>
              <a:off x="5375937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49 w 0"/>
                <a:gd name="connsiteY1" fmla="*/ 0 h 25467"/>
                <a:gd name="connsiteX2" fmla="*/ 7049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49" y="0"/>
                  </a:lnTo>
                  <a:lnTo>
                    <a:pt x="7049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7" name="자유형: 도형 3086">
              <a:extLst>
                <a:ext uri="{FF2B5EF4-FFF2-40B4-BE49-F238E27FC236}">
                  <a16:creationId xmlns:a16="http://schemas.microsoft.com/office/drawing/2014/main" id="{306CFDA1-0C00-4F10-B31B-B9BCE915D342}"/>
                </a:ext>
              </a:extLst>
            </p:cNvPr>
            <p:cNvSpPr/>
            <p:nvPr/>
          </p:nvSpPr>
          <p:spPr>
            <a:xfrm>
              <a:off x="5353813" y="4505420"/>
              <a:ext cx="25400" cy="12734"/>
            </a:xfrm>
            <a:custGeom>
              <a:avLst/>
              <a:gdLst>
                <a:gd name="connsiteX0" fmla="*/ 22123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23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8" name="자유형: 도형 3087">
              <a:extLst>
                <a:ext uri="{FF2B5EF4-FFF2-40B4-BE49-F238E27FC236}">
                  <a16:creationId xmlns:a16="http://schemas.microsoft.com/office/drawing/2014/main" id="{5E93FCDE-B971-449F-B3EC-BD00A0DE4631}"/>
                </a:ext>
              </a:extLst>
            </p:cNvPr>
            <p:cNvSpPr/>
            <p:nvPr/>
          </p:nvSpPr>
          <p:spPr>
            <a:xfrm>
              <a:off x="5360900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9" name="자유형: 도형 3088">
              <a:extLst>
                <a:ext uri="{FF2B5EF4-FFF2-40B4-BE49-F238E27FC236}">
                  <a16:creationId xmlns:a16="http://schemas.microsoft.com/office/drawing/2014/main" id="{EF1E4C48-F4D9-48D3-81EB-B0EC76B31F81}"/>
                </a:ext>
              </a:extLst>
            </p:cNvPr>
            <p:cNvSpPr/>
            <p:nvPr/>
          </p:nvSpPr>
          <p:spPr>
            <a:xfrm>
              <a:off x="5353813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0" name="자유형: 도형 3089">
              <a:extLst>
                <a:ext uri="{FF2B5EF4-FFF2-40B4-BE49-F238E27FC236}">
                  <a16:creationId xmlns:a16="http://schemas.microsoft.com/office/drawing/2014/main" id="{EF37C9C9-DA27-45CB-A2D0-B0A7E89B0290}"/>
                </a:ext>
              </a:extLst>
            </p:cNvPr>
            <p:cNvSpPr/>
            <p:nvPr/>
          </p:nvSpPr>
          <p:spPr>
            <a:xfrm>
              <a:off x="5353813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1" name="자유형: 도형 3090">
              <a:extLst>
                <a:ext uri="{FF2B5EF4-FFF2-40B4-BE49-F238E27FC236}">
                  <a16:creationId xmlns:a16="http://schemas.microsoft.com/office/drawing/2014/main" id="{B985D48F-B909-4EFE-A517-24494676632E}"/>
                </a:ext>
              </a:extLst>
            </p:cNvPr>
            <p:cNvSpPr/>
            <p:nvPr/>
          </p:nvSpPr>
          <p:spPr>
            <a:xfrm>
              <a:off x="5375937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49 w 0"/>
                <a:gd name="connsiteY1" fmla="*/ 0 h 25467"/>
                <a:gd name="connsiteX2" fmla="*/ 7049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49" y="0"/>
                  </a:lnTo>
                  <a:lnTo>
                    <a:pt x="7049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2" name="자유형: 도형 3091">
              <a:extLst>
                <a:ext uri="{FF2B5EF4-FFF2-40B4-BE49-F238E27FC236}">
                  <a16:creationId xmlns:a16="http://schemas.microsoft.com/office/drawing/2014/main" id="{8C92754A-A97C-4ADE-9DC2-14573F89C374}"/>
                </a:ext>
              </a:extLst>
            </p:cNvPr>
            <p:cNvSpPr/>
            <p:nvPr/>
          </p:nvSpPr>
          <p:spPr>
            <a:xfrm>
              <a:off x="5353813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23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23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4" name="자유형: 도형 3093">
              <a:extLst>
                <a:ext uri="{FF2B5EF4-FFF2-40B4-BE49-F238E27FC236}">
                  <a16:creationId xmlns:a16="http://schemas.microsoft.com/office/drawing/2014/main" id="{69FCE176-2687-40B5-B7F6-486067DD6970}"/>
                </a:ext>
              </a:extLst>
            </p:cNvPr>
            <p:cNvSpPr/>
            <p:nvPr/>
          </p:nvSpPr>
          <p:spPr>
            <a:xfrm>
              <a:off x="5414126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40 w 88900"/>
                <a:gd name="connsiteY1" fmla="*/ 161721 h 178275"/>
                <a:gd name="connsiteX2" fmla="*/ 91440 w 88900"/>
                <a:gd name="connsiteY2" fmla="*/ 111702 h 178275"/>
                <a:gd name="connsiteX3" fmla="*/ 91440 w 88900"/>
                <a:gd name="connsiteY3" fmla="*/ 69222 h 178275"/>
                <a:gd name="connsiteX4" fmla="*/ 91440 w 88900"/>
                <a:gd name="connsiteY4" fmla="*/ 19216 h 178275"/>
                <a:gd name="connsiteX5" fmla="*/ 71565 w 88900"/>
                <a:gd name="connsiteY5" fmla="*/ 0 h 178275"/>
                <a:gd name="connsiteX6" fmla="*/ 19876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6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40" y="161721"/>
                  </a:lnTo>
                  <a:lnTo>
                    <a:pt x="91440" y="111702"/>
                  </a:lnTo>
                  <a:lnTo>
                    <a:pt x="91440" y="69222"/>
                  </a:lnTo>
                  <a:lnTo>
                    <a:pt x="91440" y="19216"/>
                  </a:lnTo>
                  <a:lnTo>
                    <a:pt x="71565" y="0"/>
                  </a:lnTo>
                  <a:lnTo>
                    <a:pt x="19876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6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5" name="자유형: 도형 3094">
              <a:extLst>
                <a:ext uri="{FF2B5EF4-FFF2-40B4-BE49-F238E27FC236}">
                  <a16:creationId xmlns:a16="http://schemas.microsoft.com/office/drawing/2014/main" id="{DD3BEAD5-D7E0-49CF-9A12-3EDF10A08FF9}"/>
                </a:ext>
              </a:extLst>
            </p:cNvPr>
            <p:cNvSpPr/>
            <p:nvPr/>
          </p:nvSpPr>
          <p:spPr>
            <a:xfrm>
              <a:off x="5414126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40 w 88900"/>
                <a:gd name="connsiteY1" fmla="*/ 161721 h 178275"/>
                <a:gd name="connsiteX2" fmla="*/ 91440 w 88900"/>
                <a:gd name="connsiteY2" fmla="*/ 111702 h 178275"/>
                <a:gd name="connsiteX3" fmla="*/ 91440 w 88900"/>
                <a:gd name="connsiteY3" fmla="*/ 69222 h 178275"/>
                <a:gd name="connsiteX4" fmla="*/ 91440 w 88900"/>
                <a:gd name="connsiteY4" fmla="*/ 19216 h 178275"/>
                <a:gd name="connsiteX5" fmla="*/ 71565 w 88900"/>
                <a:gd name="connsiteY5" fmla="*/ 0 h 178275"/>
                <a:gd name="connsiteX6" fmla="*/ 19876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6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40" y="161721"/>
                  </a:lnTo>
                  <a:lnTo>
                    <a:pt x="91440" y="111702"/>
                  </a:lnTo>
                  <a:lnTo>
                    <a:pt x="91440" y="69222"/>
                  </a:lnTo>
                  <a:lnTo>
                    <a:pt x="91440" y="19216"/>
                  </a:lnTo>
                  <a:lnTo>
                    <a:pt x="71565" y="0"/>
                  </a:lnTo>
                  <a:lnTo>
                    <a:pt x="19876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6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6" name="자유형: 도형 3095">
              <a:extLst>
                <a:ext uri="{FF2B5EF4-FFF2-40B4-BE49-F238E27FC236}">
                  <a16:creationId xmlns:a16="http://schemas.microsoft.com/office/drawing/2014/main" id="{CBAA246E-E967-4CA1-8008-36ADEF7E0FDA}"/>
                </a:ext>
              </a:extLst>
            </p:cNvPr>
            <p:cNvSpPr/>
            <p:nvPr/>
          </p:nvSpPr>
          <p:spPr>
            <a:xfrm>
              <a:off x="5452340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7" name="자유형: 도형 3096">
              <a:extLst>
                <a:ext uri="{FF2B5EF4-FFF2-40B4-BE49-F238E27FC236}">
                  <a16:creationId xmlns:a16="http://schemas.microsoft.com/office/drawing/2014/main" id="{1DF68307-E48F-4790-89E8-43AB0F964B34}"/>
                </a:ext>
              </a:extLst>
            </p:cNvPr>
            <p:cNvSpPr/>
            <p:nvPr/>
          </p:nvSpPr>
          <p:spPr>
            <a:xfrm>
              <a:off x="5445266" y="4483314"/>
              <a:ext cx="12700" cy="25468"/>
            </a:xfrm>
            <a:custGeom>
              <a:avLst/>
              <a:gdLst>
                <a:gd name="connsiteX0" fmla="*/ 7074 w 0"/>
                <a:gd name="connsiteY0" fmla="*/ 22106 h 25467"/>
                <a:gd name="connsiteX1" fmla="*/ 7074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106"/>
                  </a:moveTo>
                  <a:lnTo>
                    <a:pt x="7074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9" name="자유형: 도형 3098">
              <a:extLst>
                <a:ext uri="{FF2B5EF4-FFF2-40B4-BE49-F238E27FC236}">
                  <a16:creationId xmlns:a16="http://schemas.microsoft.com/office/drawing/2014/main" id="{359BC930-1945-443F-9A91-CA036E166E98}"/>
                </a:ext>
              </a:extLst>
            </p:cNvPr>
            <p:cNvSpPr/>
            <p:nvPr/>
          </p:nvSpPr>
          <p:spPr>
            <a:xfrm>
              <a:off x="5445266" y="4483314"/>
              <a:ext cx="25400" cy="12734"/>
            </a:xfrm>
            <a:custGeom>
              <a:avLst/>
              <a:gdLst>
                <a:gd name="connsiteX0" fmla="*/ 7074 w 25400"/>
                <a:gd name="connsiteY0" fmla="*/ 7131 h 0"/>
                <a:gd name="connsiteX1" fmla="*/ 0 w 25400"/>
                <a:gd name="connsiteY1" fmla="*/ 0 h 0"/>
                <a:gd name="connsiteX2" fmla="*/ 29159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31"/>
                  </a:moveTo>
                  <a:lnTo>
                    <a:pt x="0" y="0"/>
                  </a:lnTo>
                  <a:lnTo>
                    <a:pt x="29159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0" name="자유형: 도형 3099">
              <a:extLst>
                <a:ext uri="{FF2B5EF4-FFF2-40B4-BE49-F238E27FC236}">
                  <a16:creationId xmlns:a16="http://schemas.microsoft.com/office/drawing/2014/main" id="{C7FB21E5-ADC5-4323-9045-CAFD063FD20C}"/>
                </a:ext>
              </a:extLst>
            </p:cNvPr>
            <p:cNvSpPr/>
            <p:nvPr/>
          </p:nvSpPr>
          <p:spPr>
            <a:xfrm>
              <a:off x="5467377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48 w 0"/>
                <a:gd name="connsiteY1" fmla="*/ 0 h 25467"/>
                <a:gd name="connsiteX2" fmla="*/ 7048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48" y="0"/>
                  </a:lnTo>
                  <a:lnTo>
                    <a:pt x="7048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1" name="자유형: 도형 3100">
              <a:extLst>
                <a:ext uri="{FF2B5EF4-FFF2-40B4-BE49-F238E27FC236}">
                  <a16:creationId xmlns:a16="http://schemas.microsoft.com/office/drawing/2014/main" id="{E04A3727-34AD-4F8C-B945-C3713AB29C07}"/>
                </a:ext>
              </a:extLst>
            </p:cNvPr>
            <p:cNvSpPr/>
            <p:nvPr/>
          </p:nvSpPr>
          <p:spPr>
            <a:xfrm>
              <a:off x="5445266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59 w 25400"/>
                <a:gd name="connsiteY1" fmla="*/ 7131 h 0"/>
                <a:gd name="connsiteX2" fmla="*/ 0 w 25400"/>
                <a:gd name="connsiteY2" fmla="*/ 7131 h 0"/>
                <a:gd name="connsiteX3" fmla="*/ 7074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59" y="7131"/>
                  </a:lnTo>
                  <a:lnTo>
                    <a:pt x="0" y="7131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2" name="자유형: 도형 3101">
              <a:extLst>
                <a:ext uri="{FF2B5EF4-FFF2-40B4-BE49-F238E27FC236}">
                  <a16:creationId xmlns:a16="http://schemas.microsoft.com/office/drawing/2014/main" id="{D3DF855A-044A-4915-9E37-A2BCEB20EE78}"/>
                </a:ext>
              </a:extLst>
            </p:cNvPr>
            <p:cNvSpPr/>
            <p:nvPr/>
          </p:nvSpPr>
          <p:spPr>
            <a:xfrm>
              <a:off x="5452340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3" name="자유형: 도형 3102">
              <a:extLst>
                <a:ext uri="{FF2B5EF4-FFF2-40B4-BE49-F238E27FC236}">
                  <a16:creationId xmlns:a16="http://schemas.microsoft.com/office/drawing/2014/main" id="{93D3C5FA-E83C-46CA-8D0F-10FCCD00EB8E}"/>
                </a:ext>
              </a:extLst>
            </p:cNvPr>
            <p:cNvSpPr/>
            <p:nvPr/>
          </p:nvSpPr>
          <p:spPr>
            <a:xfrm>
              <a:off x="5445266" y="4574858"/>
              <a:ext cx="12700" cy="25468"/>
            </a:xfrm>
            <a:custGeom>
              <a:avLst/>
              <a:gdLst>
                <a:gd name="connsiteX0" fmla="*/ 7074 w 0"/>
                <a:gd name="connsiteY0" fmla="*/ 22093 h 25467"/>
                <a:gd name="connsiteX1" fmla="*/ 7074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093"/>
                  </a:moveTo>
                  <a:lnTo>
                    <a:pt x="7074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5" name="자유형: 도형 3104">
              <a:extLst>
                <a:ext uri="{FF2B5EF4-FFF2-40B4-BE49-F238E27FC236}">
                  <a16:creationId xmlns:a16="http://schemas.microsoft.com/office/drawing/2014/main" id="{C89ACFF1-3ADD-41DE-83BC-788933A6BE4D}"/>
                </a:ext>
              </a:extLst>
            </p:cNvPr>
            <p:cNvSpPr/>
            <p:nvPr/>
          </p:nvSpPr>
          <p:spPr>
            <a:xfrm>
              <a:off x="5445266" y="4574858"/>
              <a:ext cx="25400" cy="12734"/>
            </a:xfrm>
            <a:custGeom>
              <a:avLst/>
              <a:gdLst>
                <a:gd name="connsiteX0" fmla="*/ 7074 w 25400"/>
                <a:gd name="connsiteY0" fmla="*/ 7106 h 0"/>
                <a:gd name="connsiteX1" fmla="*/ 0 w 25400"/>
                <a:gd name="connsiteY1" fmla="*/ 0 h 0"/>
                <a:gd name="connsiteX2" fmla="*/ 29159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06"/>
                  </a:moveTo>
                  <a:lnTo>
                    <a:pt x="0" y="0"/>
                  </a:lnTo>
                  <a:lnTo>
                    <a:pt x="29159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6" name="자유형: 도형 3105">
              <a:extLst>
                <a:ext uri="{FF2B5EF4-FFF2-40B4-BE49-F238E27FC236}">
                  <a16:creationId xmlns:a16="http://schemas.microsoft.com/office/drawing/2014/main" id="{389FE17B-5AE8-4774-8F4F-CF285F7D28BB}"/>
                </a:ext>
              </a:extLst>
            </p:cNvPr>
            <p:cNvSpPr/>
            <p:nvPr/>
          </p:nvSpPr>
          <p:spPr>
            <a:xfrm>
              <a:off x="5467377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48 w 0"/>
                <a:gd name="connsiteY1" fmla="*/ 0 h 25467"/>
                <a:gd name="connsiteX2" fmla="*/ 7048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48" y="0"/>
                  </a:lnTo>
                  <a:lnTo>
                    <a:pt x="7048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7" name="자유형: 도형 3106">
              <a:extLst>
                <a:ext uri="{FF2B5EF4-FFF2-40B4-BE49-F238E27FC236}">
                  <a16:creationId xmlns:a16="http://schemas.microsoft.com/office/drawing/2014/main" id="{0663DA89-727D-45A8-8038-F962F8067428}"/>
                </a:ext>
              </a:extLst>
            </p:cNvPr>
            <p:cNvSpPr/>
            <p:nvPr/>
          </p:nvSpPr>
          <p:spPr>
            <a:xfrm>
              <a:off x="5445266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74 w 25400"/>
                <a:gd name="connsiteY1" fmla="*/ 0 h 0"/>
                <a:gd name="connsiteX2" fmla="*/ 22111 w 25400"/>
                <a:gd name="connsiteY2" fmla="*/ 0 h 0"/>
                <a:gd name="connsiteX3" fmla="*/ 29159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74" y="0"/>
                  </a:lnTo>
                  <a:lnTo>
                    <a:pt x="22111" y="0"/>
                  </a:lnTo>
                  <a:lnTo>
                    <a:pt x="29159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9" name="자유형: 도형 3108">
              <a:extLst>
                <a:ext uri="{FF2B5EF4-FFF2-40B4-BE49-F238E27FC236}">
                  <a16:creationId xmlns:a16="http://schemas.microsoft.com/office/drawing/2014/main" id="{3268DB16-0DDD-479E-9EF8-9BEFF2D2D940}"/>
                </a:ext>
              </a:extLst>
            </p:cNvPr>
            <p:cNvSpPr/>
            <p:nvPr/>
          </p:nvSpPr>
          <p:spPr>
            <a:xfrm>
              <a:off x="5505578" y="4453771"/>
              <a:ext cx="88900" cy="178275"/>
            </a:xfrm>
            <a:custGeom>
              <a:avLst/>
              <a:gdLst>
                <a:gd name="connsiteX0" fmla="*/ 71552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52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52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52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0" name="자유형: 도형 3109">
              <a:extLst>
                <a:ext uri="{FF2B5EF4-FFF2-40B4-BE49-F238E27FC236}">
                  <a16:creationId xmlns:a16="http://schemas.microsoft.com/office/drawing/2014/main" id="{5BDF3C06-6EAE-47B2-92DD-F03ECFB51435}"/>
                </a:ext>
              </a:extLst>
            </p:cNvPr>
            <p:cNvSpPr/>
            <p:nvPr/>
          </p:nvSpPr>
          <p:spPr>
            <a:xfrm>
              <a:off x="5505578" y="4453771"/>
              <a:ext cx="88900" cy="178275"/>
            </a:xfrm>
            <a:custGeom>
              <a:avLst/>
              <a:gdLst>
                <a:gd name="connsiteX0" fmla="*/ 71552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52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52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52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1" name="자유형: 도형 3110">
              <a:extLst>
                <a:ext uri="{FF2B5EF4-FFF2-40B4-BE49-F238E27FC236}">
                  <a16:creationId xmlns:a16="http://schemas.microsoft.com/office/drawing/2014/main" id="{9B9DC6A9-D8CA-4BA1-B169-D19A5714DA13}"/>
                </a:ext>
              </a:extLst>
            </p:cNvPr>
            <p:cNvSpPr/>
            <p:nvPr/>
          </p:nvSpPr>
          <p:spPr>
            <a:xfrm>
              <a:off x="5543780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2" name="자유형: 도형 3111">
              <a:extLst>
                <a:ext uri="{FF2B5EF4-FFF2-40B4-BE49-F238E27FC236}">
                  <a16:creationId xmlns:a16="http://schemas.microsoft.com/office/drawing/2014/main" id="{ED010951-5C61-4A7D-B0BB-42FC3F5975BE}"/>
                </a:ext>
              </a:extLst>
            </p:cNvPr>
            <p:cNvSpPr/>
            <p:nvPr/>
          </p:nvSpPr>
          <p:spPr>
            <a:xfrm>
              <a:off x="5536706" y="4483314"/>
              <a:ext cx="12700" cy="25468"/>
            </a:xfrm>
            <a:custGeom>
              <a:avLst/>
              <a:gdLst>
                <a:gd name="connsiteX0" fmla="*/ 7074 w 0"/>
                <a:gd name="connsiteY0" fmla="*/ 22106 h 25467"/>
                <a:gd name="connsiteX1" fmla="*/ 7074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106"/>
                  </a:moveTo>
                  <a:lnTo>
                    <a:pt x="7074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3" name="자유형: 도형 3112">
              <a:extLst>
                <a:ext uri="{FF2B5EF4-FFF2-40B4-BE49-F238E27FC236}">
                  <a16:creationId xmlns:a16="http://schemas.microsoft.com/office/drawing/2014/main" id="{0C549897-B783-4124-A30D-0CF174A4B1C7}"/>
                </a:ext>
              </a:extLst>
            </p:cNvPr>
            <p:cNvSpPr/>
            <p:nvPr/>
          </p:nvSpPr>
          <p:spPr>
            <a:xfrm>
              <a:off x="5536706" y="4483314"/>
              <a:ext cx="25400" cy="12734"/>
            </a:xfrm>
            <a:custGeom>
              <a:avLst/>
              <a:gdLst>
                <a:gd name="connsiteX0" fmla="*/ 7074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4" name="자유형: 도형 3113">
              <a:extLst>
                <a:ext uri="{FF2B5EF4-FFF2-40B4-BE49-F238E27FC236}">
                  <a16:creationId xmlns:a16="http://schemas.microsoft.com/office/drawing/2014/main" id="{F4966A8C-51BB-463B-A279-7544D68826DC}"/>
                </a:ext>
              </a:extLst>
            </p:cNvPr>
            <p:cNvSpPr/>
            <p:nvPr/>
          </p:nvSpPr>
          <p:spPr>
            <a:xfrm>
              <a:off x="5558817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5" name="자유형: 도형 3114">
              <a:extLst>
                <a:ext uri="{FF2B5EF4-FFF2-40B4-BE49-F238E27FC236}">
                  <a16:creationId xmlns:a16="http://schemas.microsoft.com/office/drawing/2014/main" id="{CB4C0C7E-3725-4AEA-B3BF-AA4FF408879D}"/>
                </a:ext>
              </a:extLst>
            </p:cNvPr>
            <p:cNvSpPr/>
            <p:nvPr/>
          </p:nvSpPr>
          <p:spPr>
            <a:xfrm>
              <a:off x="5536706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74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6" name="자유형: 도형 3115">
              <a:extLst>
                <a:ext uri="{FF2B5EF4-FFF2-40B4-BE49-F238E27FC236}">
                  <a16:creationId xmlns:a16="http://schemas.microsoft.com/office/drawing/2014/main" id="{264F1224-0CCE-42E0-9C4E-14FD38FFAE19}"/>
                </a:ext>
              </a:extLst>
            </p:cNvPr>
            <p:cNvSpPr/>
            <p:nvPr/>
          </p:nvSpPr>
          <p:spPr>
            <a:xfrm>
              <a:off x="5543780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7" name="자유형: 도형 3116">
              <a:extLst>
                <a:ext uri="{FF2B5EF4-FFF2-40B4-BE49-F238E27FC236}">
                  <a16:creationId xmlns:a16="http://schemas.microsoft.com/office/drawing/2014/main" id="{1FE2A5A1-32BF-4534-BDB9-F753752D7339}"/>
                </a:ext>
              </a:extLst>
            </p:cNvPr>
            <p:cNvSpPr/>
            <p:nvPr/>
          </p:nvSpPr>
          <p:spPr>
            <a:xfrm>
              <a:off x="5536706" y="4574858"/>
              <a:ext cx="12700" cy="25468"/>
            </a:xfrm>
            <a:custGeom>
              <a:avLst/>
              <a:gdLst>
                <a:gd name="connsiteX0" fmla="*/ 7074 w 0"/>
                <a:gd name="connsiteY0" fmla="*/ 22093 h 25467"/>
                <a:gd name="connsiteX1" fmla="*/ 7074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093"/>
                  </a:moveTo>
                  <a:lnTo>
                    <a:pt x="7074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8" name="자유형: 도형 3117">
              <a:extLst>
                <a:ext uri="{FF2B5EF4-FFF2-40B4-BE49-F238E27FC236}">
                  <a16:creationId xmlns:a16="http://schemas.microsoft.com/office/drawing/2014/main" id="{DF04E041-E522-432C-B5CB-0B816906BE03}"/>
                </a:ext>
              </a:extLst>
            </p:cNvPr>
            <p:cNvSpPr/>
            <p:nvPr/>
          </p:nvSpPr>
          <p:spPr>
            <a:xfrm>
              <a:off x="5536706" y="4574858"/>
              <a:ext cx="25400" cy="12734"/>
            </a:xfrm>
            <a:custGeom>
              <a:avLst/>
              <a:gdLst>
                <a:gd name="connsiteX0" fmla="*/ 7074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9" name="자유형: 도형 3118">
              <a:extLst>
                <a:ext uri="{FF2B5EF4-FFF2-40B4-BE49-F238E27FC236}">
                  <a16:creationId xmlns:a16="http://schemas.microsoft.com/office/drawing/2014/main" id="{1575A776-ECB2-4668-B4F6-12BE850DA238}"/>
                </a:ext>
              </a:extLst>
            </p:cNvPr>
            <p:cNvSpPr/>
            <p:nvPr/>
          </p:nvSpPr>
          <p:spPr>
            <a:xfrm>
              <a:off x="5558817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0" name="자유형: 도형 3119">
              <a:extLst>
                <a:ext uri="{FF2B5EF4-FFF2-40B4-BE49-F238E27FC236}">
                  <a16:creationId xmlns:a16="http://schemas.microsoft.com/office/drawing/2014/main" id="{1D9A4CCE-9823-4D3B-AF0D-1019227B02E2}"/>
                </a:ext>
              </a:extLst>
            </p:cNvPr>
            <p:cNvSpPr/>
            <p:nvPr/>
          </p:nvSpPr>
          <p:spPr>
            <a:xfrm>
              <a:off x="5536706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74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74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3" name="자유형: 도형 3122">
              <a:extLst>
                <a:ext uri="{FF2B5EF4-FFF2-40B4-BE49-F238E27FC236}">
                  <a16:creationId xmlns:a16="http://schemas.microsoft.com/office/drawing/2014/main" id="{4B97DDE3-2000-49F9-ABE7-ACFF35F6EFCF}"/>
                </a:ext>
              </a:extLst>
            </p:cNvPr>
            <p:cNvSpPr/>
            <p:nvPr/>
          </p:nvSpPr>
          <p:spPr>
            <a:xfrm>
              <a:off x="5597018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4" name="자유형: 도형 3123">
              <a:extLst>
                <a:ext uri="{FF2B5EF4-FFF2-40B4-BE49-F238E27FC236}">
                  <a16:creationId xmlns:a16="http://schemas.microsoft.com/office/drawing/2014/main" id="{910C9EDC-97D3-4C82-B871-22F711E2486D}"/>
                </a:ext>
              </a:extLst>
            </p:cNvPr>
            <p:cNvSpPr/>
            <p:nvPr/>
          </p:nvSpPr>
          <p:spPr>
            <a:xfrm>
              <a:off x="5597018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5" name="자유형: 도형 3124">
              <a:extLst>
                <a:ext uri="{FF2B5EF4-FFF2-40B4-BE49-F238E27FC236}">
                  <a16:creationId xmlns:a16="http://schemas.microsoft.com/office/drawing/2014/main" id="{B9C7E07C-2C82-41FD-9150-CF66F7142E5E}"/>
                </a:ext>
              </a:extLst>
            </p:cNvPr>
            <p:cNvSpPr/>
            <p:nvPr/>
          </p:nvSpPr>
          <p:spPr>
            <a:xfrm>
              <a:off x="5635233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7" name="자유형: 도형 3126">
              <a:extLst>
                <a:ext uri="{FF2B5EF4-FFF2-40B4-BE49-F238E27FC236}">
                  <a16:creationId xmlns:a16="http://schemas.microsoft.com/office/drawing/2014/main" id="{B1C2311A-1F63-41A0-9A93-6C1A6AD06268}"/>
                </a:ext>
              </a:extLst>
            </p:cNvPr>
            <p:cNvSpPr/>
            <p:nvPr/>
          </p:nvSpPr>
          <p:spPr>
            <a:xfrm>
              <a:off x="5628146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8" name="자유형: 도형 3127">
              <a:extLst>
                <a:ext uri="{FF2B5EF4-FFF2-40B4-BE49-F238E27FC236}">
                  <a16:creationId xmlns:a16="http://schemas.microsoft.com/office/drawing/2014/main" id="{F8E68734-369F-4CA9-ACE4-609D32FBD556}"/>
                </a:ext>
              </a:extLst>
            </p:cNvPr>
            <p:cNvSpPr/>
            <p:nvPr/>
          </p:nvSpPr>
          <p:spPr>
            <a:xfrm>
              <a:off x="5628146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9" name="자유형: 도형 3128">
              <a:extLst>
                <a:ext uri="{FF2B5EF4-FFF2-40B4-BE49-F238E27FC236}">
                  <a16:creationId xmlns:a16="http://schemas.microsoft.com/office/drawing/2014/main" id="{4A575C92-93D9-4343-AFA4-9CF947EE1BF7}"/>
                </a:ext>
              </a:extLst>
            </p:cNvPr>
            <p:cNvSpPr/>
            <p:nvPr/>
          </p:nvSpPr>
          <p:spPr>
            <a:xfrm>
              <a:off x="5650257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0" name="자유형: 도형 3129">
              <a:extLst>
                <a:ext uri="{FF2B5EF4-FFF2-40B4-BE49-F238E27FC236}">
                  <a16:creationId xmlns:a16="http://schemas.microsoft.com/office/drawing/2014/main" id="{305588B4-29A8-4162-AE27-CB2D05783073}"/>
                </a:ext>
              </a:extLst>
            </p:cNvPr>
            <p:cNvSpPr/>
            <p:nvPr/>
          </p:nvSpPr>
          <p:spPr>
            <a:xfrm>
              <a:off x="5628146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1" name="자유형: 도형 3130">
              <a:extLst>
                <a:ext uri="{FF2B5EF4-FFF2-40B4-BE49-F238E27FC236}">
                  <a16:creationId xmlns:a16="http://schemas.microsoft.com/office/drawing/2014/main" id="{96AA617A-9FE9-4E37-B859-07DCEE5710B2}"/>
                </a:ext>
              </a:extLst>
            </p:cNvPr>
            <p:cNvSpPr/>
            <p:nvPr/>
          </p:nvSpPr>
          <p:spPr>
            <a:xfrm>
              <a:off x="5635233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2" name="자유형: 도형 3131">
              <a:extLst>
                <a:ext uri="{FF2B5EF4-FFF2-40B4-BE49-F238E27FC236}">
                  <a16:creationId xmlns:a16="http://schemas.microsoft.com/office/drawing/2014/main" id="{1A9B055E-6A6A-4B17-A1D3-61A01F95D8C3}"/>
                </a:ext>
              </a:extLst>
            </p:cNvPr>
            <p:cNvSpPr/>
            <p:nvPr/>
          </p:nvSpPr>
          <p:spPr>
            <a:xfrm>
              <a:off x="5628146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4" name="자유형: 도형 3133">
              <a:extLst>
                <a:ext uri="{FF2B5EF4-FFF2-40B4-BE49-F238E27FC236}">
                  <a16:creationId xmlns:a16="http://schemas.microsoft.com/office/drawing/2014/main" id="{9E59EBF1-E2F5-41AB-A453-22C6CF6EC7DC}"/>
                </a:ext>
              </a:extLst>
            </p:cNvPr>
            <p:cNvSpPr/>
            <p:nvPr/>
          </p:nvSpPr>
          <p:spPr>
            <a:xfrm>
              <a:off x="5628146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6" name="자유형: 도형 3135">
              <a:extLst>
                <a:ext uri="{FF2B5EF4-FFF2-40B4-BE49-F238E27FC236}">
                  <a16:creationId xmlns:a16="http://schemas.microsoft.com/office/drawing/2014/main" id="{E64BB705-6A61-434F-8A71-84ADB73CB2AF}"/>
                </a:ext>
              </a:extLst>
            </p:cNvPr>
            <p:cNvSpPr/>
            <p:nvPr/>
          </p:nvSpPr>
          <p:spPr>
            <a:xfrm>
              <a:off x="5650257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7" name="자유형: 도형 3136">
              <a:extLst>
                <a:ext uri="{FF2B5EF4-FFF2-40B4-BE49-F238E27FC236}">
                  <a16:creationId xmlns:a16="http://schemas.microsoft.com/office/drawing/2014/main" id="{82D119A9-BB33-4CF6-8E27-415A31C04F53}"/>
                </a:ext>
              </a:extLst>
            </p:cNvPr>
            <p:cNvSpPr/>
            <p:nvPr/>
          </p:nvSpPr>
          <p:spPr>
            <a:xfrm>
              <a:off x="5628146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9" name="자유형: 도형 3138">
              <a:extLst>
                <a:ext uri="{FF2B5EF4-FFF2-40B4-BE49-F238E27FC236}">
                  <a16:creationId xmlns:a16="http://schemas.microsoft.com/office/drawing/2014/main" id="{16F71926-1B15-48E1-A284-AAF1F1CFF7DC}"/>
                </a:ext>
              </a:extLst>
            </p:cNvPr>
            <p:cNvSpPr/>
            <p:nvPr/>
          </p:nvSpPr>
          <p:spPr>
            <a:xfrm>
              <a:off x="5688458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0" name="자유형: 도형 3139">
              <a:extLst>
                <a:ext uri="{FF2B5EF4-FFF2-40B4-BE49-F238E27FC236}">
                  <a16:creationId xmlns:a16="http://schemas.microsoft.com/office/drawing/2014/main" id="{65FB7A54-308F-400A-81D8-A8C96A0A8AD5}"/>
                </a:ext>
              </a:extLst>
            </p:cNvPr>
            <p:cNvSpPr/>
            <p:nvPr/>
          </p:nvSpPr>
          <p:spPr>
            <a:xfrm>
              <a:off x="5688458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2" name="자유형: 도형 3141">
              <a:extLst>
                <a:ext uri="{FF2B5EF4-FFF2-40B4-BE49-F238E27FC236}">
                  <a16:creationId xmlns:a16="http://schemas.microsoft.com/office/drawing/2014/main" id="{F12DB556-7B38-46BB-B19E-C460CFADDD6F}"/>
                </a:ext>
              </a:extLst>
            </p:cNvPr>
            <p:cNvSpPr/>
            <p:nvPr/>
          </p:nvSpPr>
          <p:spPr>
            <a:xfrm>
              <a:off x="5726673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3" name="자유형: 도형 3142">
              <a:extLst>
                <a:ext uri="{FF2B5EF4-FFF2-40B4-BE49-F238E27FC236}">
                  <a16:creationId xmlns:a16="http://schemas.microsoft.com/office/drawing/2014/main" id="{E943BFB6-E1CB-4947-9192-9CCBEA71A471}"/>
                </a:ext>
              </a:extLst>
            </p:cNvPr>
            <p:cNvSpPr/>
            <p:nvPr/>
          </p:nvSpPr>
          <p:spPr>
            <a:xfrm>
              <a:off x="5719586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4" name="자유형: 도형 3143">
              <a:extLst>
                <a:ext uri="{FF2B5EF4-FFF2-40B4-BE49-F238E27FC236}">
                  <a16:creationId xmlns:a16="http://schemas.microsoft.com/office/drawing/2014/main" id="{6EA1655E-869E-4EAF-9217-497613663423}"/>
                </a:ext>
              </a:extLst>
            </p:cNvPr>
            <p:cNvSpPr/>
            <p:nvPr/>
          </p:nvSpPr>
          <p:spPr>
            <a:xfrm>
              <a:off x="5719586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5" name="자유형: 도형 3144">
              <a:extLst>
                <a:ext uri="{FF2B5EF4-FFF2-40B4-BE49-F238E27FC236}">
                  <a16:creationId xmlns:a16="http://schemas.microsoft.com/office/drawing/2014/main" id="{5BE19C84-F7FB-4818-8349-9AA9C26B20B4}"/>
                </a:ext>
              </a:extLst>
            </p:cNvPr>
            <p:cNvSpPr/>
            <p:nvPr/>
          </p:nvSpPr>
          <p:spPr>
            <a:xfrm>
              <a:off x="5741697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6" name="자유형: 도형 3145">
              <a:extLst>
                <a:ext uri="{FF2B5EF4-FFF2-40B4-BE49-F238E27FC236}">
                  <a16:creationId xmlns:a16="http://schemas.microsoft.com/office/drawing/2014/main" id="{5C60BC42-061E-42AC-A968-472F4E5A91E6}"/>
                </a:ext>
              </a:extLst>
            </p:cNvPr>
            <p:cNvSpPr/>
            <p:nvPr/>
          </p:nvSpPr>
          <p:spPr>
            <a:xfrm>
              <a:off x="5719586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7" name="자유형: 도형 3146">
              <a:extLst>
                <a:ext uri="{FF2B5EF4-FFF2-40B4-BE49-F238E27FC236}">
                  <a16:creationId xmlns:a16="http://schemas.microsoft.com/office/drawing/2014/main" id="{C1FB4187-1725-4417-A5BD-9D7E41C88D5D}"/>
                </a:ext>
              </a:extLst>
            </p:cNvPr>
            <p:cNvSpPr/>
            <p:nvPr/>
          </p:nvSpPr>
          <p:spPr>
            <a:xfrm>
              <a:off x="5726673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8" name="자유형: 도형 3147">
              <a:extLst>
                <a:ext uri="{FF2B5EF4-FFF2-40B4-BE49-F238E27FC236}">
                  <a16:creationId xmlns:a16="http://schemas.microsoft.com/office/drawing/2014/main" id="{753220DA-8060-47C5-A3ED-D6F519300182}"/>
                </a:ext>
              </a:extLst>
            </p:cNvPr>
            <p:cNvSpPr/>
            <p:nvPr/>
          </p:nvSpPr>
          <p:spPr>
            <a:xfrm>
              <a:off x="5719586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9" name="자유형: 도형 3148">
              <a:extLst>
                <a:ext uri="{FF2B5EF4-FFF2-40B4-BE49-F238E27FC236}">
                  <a16:creationId xmlns:a16="http://schemas.microsoft.com/office/drawing/2014/main" id="{29DBE4F8-EBF7-4F6B-8BF2-4CCBCAC8A2B3}"/>
                </a:ext>
              </a:extLst>
            </p:cNvPr>
            <p:cNvSpPr/>
            <p:nvPr/>
          </p:nvSpPr>
          <p:spPr>
            <a:xfrm>
              <a:off x="5719586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0" name="자유형: 도형 3149">
              <a:extLst>
                <a:ext uri="{FF2B5EF4-FFF2-40B4-BE49-F238E27FC236}">
                  <a16:creationId xmlns:a16="http://schemas.microsoft.com/office/drawing/2014/main" id="{08ABF04D-C9B2-4BA8-9555-77911C9CB282}"/>
                </a:ext>
              </a:extLst>
            </p:cNvPr>
            <p:cNvSpPr/>
            <p:nvPr/>
          </p:nvSpPr>
          <p:spPr>
            <a:xfrm>
              <a:off x="5741697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1" name="자유형: 도형 3150">
              <a:extLst>
                <a:ext uri="{FF2B5EF4-FFF2-40B4-BE49-F238E27FC236}">
                  <a16:creationId xmlns:a16="http://schemas.microsoft.com/office/drawing/2014/main" id="{0281C39C-1102-4077-934D-6E3DC3707FD6}"/>
                </a:ext>
              </a:extLst>
            </p:cNvPr>
            <p:cNvSpPr/>
            <p:nvPr/>
          </p:nvSpPr>
          <p:spPr>
            <a:xfrm>
              <a:off x="5719586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3" name="자유형: 도형 3152">
              <a:extLst>
                <a:ext uri="{FF2B5EF4-FFF2-40B4-BE49-F238E27FC236}">
                  <a16:creationId xmlns:a16="http://schemas.microsoft.com/office/drawing/2014/main" id="{7E152DE3-5E11-446E-9B69-0434DC5E3210}"/>
                </a:ext>
              </a:extLst>
            </p:cNvPr>
            <p:cNvSpPr/>
            <p:nvPr/>
          </p:nvSpPr>
          <p:spPr>
            <a:xfrm>
              <a:off x="5779898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4 w 88900"/>
                <a:gd name="connsiteY5" fmla="*/ 0 h 178275"/>
                <a:gd name="connsiteX6" fmla="*/ 19875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5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4" y="0"/>
                  </a:lnTo>
                  <a:lnTo>
                    <a:pt x="19875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5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5" name="자유형: 도형 3154">
              <a:extLst>
                <a:ext uri="{FF2B5EF4-FFF2-40B4-BE49-F238E27FC236}">
                  <a16:creationId xmlns:a16="http://schemas.microsoft.com/office/drawing/2014/main" id="{782E0332-DA8D-4F32-BD0E-E8A7F2617EFD}"/>
                </a:ext>
              </a:extLst>
            </p:cNvPr>
            <p:cNvSpPr/>
            <p:nvPr/>
          </p:nvSpPr>
          <p:spPr>
            <a:xfrm>
              <a:off x="5779898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4 w 88900"/>
                <a:gd name="connsiteY5" fmla="*/ 0 h 178275"/>
                <a:gd name="connsiteX6" fmla="*/ 19875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5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4" y="0"/>
                  </a:lnTo>
                  <a:lnTo>
                    <a:pt x="19875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5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6" name="자유형: 도형 3155">
              <a:extLst>
                <a:ext uri="{FF2B5EF4-FFF2-40B4-BE49-F238E27FC236}">
                  <a16:creationId xmlns:a16="http://schemas.microsoft.com/office/drawing/2014/main" id="{0B410D8D-FAF6-418A-A5C5-4C7277ABEDB8}"/>
                </a:ext>
              </a:extLst>
            </p:cNvPr>
            <p:cNvSpPr/>
            <p:nvPr/>
          </p:nvSpPr>
          <p:spPr>
            <a:xfrm>
              <a:off x="5818113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7" name="자유형: 도형 3156">
              <a:extLst>
                <a:ext uri="{FF2B5EF4-FFF2-40B4-BE49-F238E27FC236}">
                  <a16:creationId xmlns:a16="http://schemas.microsoft.com/office/drawing/2014/main" id="{D06B5450-991C-47DB-BB65-50711D0E4429}"/>
                </a:ext>
              </a:extLst>
            </p:cNvPr>
            <p:cNvSpPr/>
            <p:nvPr/>
          </p:nvSpPr>
          <p:spPr>
            <a:xfrm>
              <a:off x="5811026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8" name="자유형: 도형 3157">
              <a:extLst>
                <a:ext uri="{FF2B5EF4-FFF2-40B4-BE49-F238E27FC236}">
                  <a16:creationId xmlns:a16="http://schemas.microsoft.com/office/drawing/2014/main" id="{C24824CD-E54E-43F0-A013-BA060BFDB0C0}"/>
                </a:ext>
              </a:extLst>
            </p:cNvPr>
            <p:cNvSpPr/>
            <p:nvPr/>
          </p:nvSpPr>
          <p:spPr>
            <a:xfrm>
              <a:off x="5811026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59" name="자유형: 도형 3158">
              <a:extLst>
                <a:ext uri="{FF2B5EF4-FFF2-40B4-BE49-F238E27FC236}">
                  <a16:creationId xmlns:a16="http://schemas.microsoft.com/office/drawing/2014/main" id="{84FB2689-3728-45F9-A864-41FCFA016B6A}"/>
                </a:ext>
              </a:extLst>
            </p:cNvPr>
            <p:cNvSpPr/>
            <p:nvPr/>
          </p:nvSpPr>
          <p:spPr>
            <a:xfrm>
              <a:off x="5833149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49 w 0"/>
                <a:gd name="connsiteY1" fmla="*/ 0 h 25467"/>
                <a:gd name="connsiteX2" fmla="*/ 7049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49" y="0"/>
                  </a:lnTo>
                  <a:lnTo>
                    <a:pt x="7049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0" name="자유형: 도형 3159">
              <a:extLst>
                <a:ext uri="{FF2B5EF4-FFF2-40B4-BE49-F238E27FC236}">
                  <a16:creationId xmlns:a16="http://schemas.microsoft.com/office/drawing/2014/main" id="{6DEBE7B9-2BD7-44F9-979B-1C6849E54101}"/>
                </a:ext>
              </a:extLst>
            </p:cNvPr>
            <p:cNvSpPr/>
            <p:nvPr/>
          </p:nvSpPr>
          <p:spPr>
            <a:xfrm>
              <a:off x="5811026" y="4505420"/>
              <a:ext cx="25400" cy="12734"/>
            </a:xfrm>
            <a:custGeom>
              <a:avLst/>
              <a:gdLst>
                <a:gd name="connsiteX0" fmla="*/ 22123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23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1" name="자유형: 도형 3160">
              <a:extLst>
                <a:ext uri="{FF2B5EF4-FFF2-40B4-BE49-F238E27FC236}">
                  <a16:creationId xmlns:a16="http://schemas.microsoft.com/office/drawing/2014/main" id="{EA7B7A44-5FC5-4801-9A3A-FB381258AED0}"/>
                </a:ext>
              </a:extLst>
            </p:cNvPr>
            <p:cNvSpPr/>
            <p:nvPr/>
          </p:nvSpPr>
          <p:spPr>
            <a:xfrm>
              <a:off x="5818113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2" name="자유형: 도형 3161">
              <a:extLst>
                <a:ext uri="{FF2B5EF4-FFF2-40B4-BE49-F238E27FC236}">
                  <a16:creationId xmlns:a16="http://schemas.microsoft.com/office/drawing/2014/main" id="{38B27010-65A1-4D71-AE18-CDF742003947}"/>
                </a:ext>
              </a:extLst>
            </p:cNvPr>
            <p:cNvSpPr/>
            <p:nvPr/>
          </p:nvSpPr>
          <p:spPr>
            <a:xfrm>
              <a:off x="5811026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3" name="자유형: 도형 3162">
              <a:extLst>
                <a:ext uri="{FF2B5EF4-FFF2-40B4-BE49-F238E27FC236}">
                  <a16:creationId xmlns:a16="http://schemas.microsoft.com/office/drawing/2014/main" id="{0C697A2F-76FF-46FB-A2DF-F4768B41C17A}"/>
                </a:ext>
              </a:extLst>
            </p:cNvPr>
            <p:cNvSpPr/>
            <p:nvPr/>
          </p:nvSpPr>
          <p:spPr>
            <a:xfrm>
              <a:off x="5811026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3" name="자유형: 도형 3192">
              <a:extLst>
                <a:ext uri="{FF2B5EF4-FFF2-40B4-BE49-F238E27FC236}">
                  <a16:creationId xmlns:a16="http://schemas.microsoft.com/office/drawing/2014/main" id="{3BAABEDD-271D-4747-A61C-2A90DB0A1322}"/>
                </a:ext>
              </a:extLst>
            </p:cNvPr>
            <p:cNvSpPr/>
            <p:nvPr/>
          </p:nvSpPr>
          <p:spPr>
            <a:xfrm>
              <a:off x="5833149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49 w 0"/>
                <a:gd name="connsiteY1" fmla="*/ 0 h 25467"/>
                <a:gd name="connsiteX2" fmla="*/ 7049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49" y="0"/>
                  </a:lnTo>
                  <a:lnTo>
                    <a:pt x="7049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4" name="자유형: 도형 3193">
              <a:extLst>
                <a:ext uri="{FF2B5EF4-FFF2-40B4-BE49-F238E27FC236}">
                  <a16:creationId xmlns:a16="http://schemas.microsoft.com/office/drawing/2014/main" id="{65E19DBD-BECE-463E-BA3F-04CE267F024D}"/>
                </a:ext>
              </a:extLst>
            </p:cNvPr>
            <p:cNvSpPr/>
            <p:nvPr/>
          </p:nvSpPr>
          <p:spPr>
            <a:xfrm>
              <a:off x="5811026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23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23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6" name="자유형: 도형 3195">
              <a:extLst>
                <a:ext uri="{FF2B5EF4-FFF2-40B4-BE49-F238E27FC236}">
                  <a16:creationId xmlns:a16="http://schemas.microsoft.com/office/drawing/2014/main" id="{00465B80-5294-4E39-80E8-B9299A430927}"/>
                </a:ext>
              </a:extLst>
            </p:cNvPr>
            <p:cNvSpPr/>
            <p:nvPr/>
          </p:nvSpPr>
          <p:spPr>
            <a:xfrm>
              <a:off x="5871338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40 w 88900"/>
                <a:gd name="connsiteY1" fmla="*/ 161721 h 178275"/>
                <a:gd name="connsiteX2" fmla="*/ 91440 w 88900"/>
                <a:gd name="connsiteY2" fmla="*/ 111702 h 178275"/>
                <a:gd name="connsiteX3" fmla="*/ 91440 w 88900"/>
                <a:gd name="connsiteY3" fmla="*/ 69222 h 178275"/>
                <a:gd name="connsiteX4" fmla="*/ 91440 w 88900"/>
                <a:gd name="connsiteY4" fmla="*/ 19216 h 178275"/>
                <a:gd name="connsiteX5" fmla="*/ 71564 w 88900"/>
                <a:gd name="connsiteY5" fmla="*/ 0 h 178275"/>
                <a:gd name="connsiteX6" fmla="*/ 19875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5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40" y="161721"/>
                  </a:lnTo>
                  <a:lnTo>
                    <a:pt x="91440" y="111702"/>
                  </a:lnTo>
                  <a:lnTo>
                    <a:pt x="91440" y="69222"/>
                  </a:lnTo>
                  <a:lnTo>
                    <a:pt x="91440" y="19216"/>
                  </a:lnTo>
                  <a:lnTo>
                    <a:pt x="71564" y="0"/>
                  </a:lnTo>
                  <a:lnTo>
                    <a:pt x="19875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5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7" name="자유형: 도형 3196">
              <a:extLst>
                <a:ext uri="{FF2B5EF4-FFF2-40B4-BE49-F238E27FC236}">
                  <a16:creationId xmlns:a16="http://schemas.microsoft.com/office/drawing/2014/main" id="{0CEAC2AA-AE4D-4CFF-8B94-86BA6E6AC096}"/>
                </a:ext>
              </a:extLst>
            </p:cNvPr>
            <p:cNvSpPr/>
            <p:nvPr/>
          </p:nvSpPr>
          <p:spPr>
            <a:xfrm>
              <a:off x="5871338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40 w 88900"/>
                <a:gd name="connsiteY1" fmla="*/ 161721 h 178275"/>
                <a:gd name="connsiteX2" fmla="*/ 91440 w 88900"/>
                <a:gd name="connsiteY2" fmla="*/ 111702 h 178275"/>
                <a:gd name="connsiteX3" fmla="*/ 91440 w 88900"/>
                <a:gd name="connsiteY3" fmla="*/ 69222 h 178275"/>
                <a:gd name="connsiteX4" fmla="*/ 91440 w 88900"/>
                <a:gd name="connsiteY4" fmla="*/ 19216 h 178275"/>
                <a:gd name="connsiteX5" fmla="*/ 71564 w 88900"/>
                <a:gd name="connsiteY5" fmla="*/ 0 h 178275"/>
                <a:gd name="connsiteX6" fmla="*/ 19875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5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40" y="161721"/>
                  </a:lnTo>
                  <a:lnTo>
                    <a:pt x="91440" y="111702"/>
                  </a:lnTo>
                  <a:lnTo>
                    <a:pt x="91440" y="69222"/>
                  </a:lnTo>
                  <a:lnTo>
                    <a:pt x="91440" y="19216"/>
                  </a:lnTo>
                  <a:lnTo>
                    <a:pt x="71564" y="0"/>
                  </a:lnTo>
                  <a:lnTo>
                    <a:pt x="19875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5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8" name="자유형: 도형 3197">
              <a:extLst>
                <a:ext uri="{FF2B5EF4-FFF2-40B4-BE49-F238E27FC236}">
                  <a16:creationId xmlns:a16="http://schemas.microsoft.com/office/drawing/2014/main" id="{73AC0DBB-5D39-4AEB-AF5B-F1E16A344BB6}"/>
                </a:ext>
              </a:extLst>
            </p:cNvPr>
            <p:cNvSpPr/>
            <p:nvPr/>
          </p:nvSpPr>
          <p:spPr>
            <a:xfrm>
              <a:off x="5909553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0" name="자유형: 도형 3199">
              <a:extLst>
                <a:ext uri="{FF2B5EF4-FFF2-40B4-BE49-F238E27FC236}">
                  <a16:creationId xmlns:a16="http://schemas.microsoft.com/office/drawing/2014/main" id="{13168C01-2571-48B0-92FF-138C9BF47CEF}"/>
                </a:ext>
              </a:extLst>
            </p:cNvPr>
            <p:cNvSpPr/>
            <p:nvPr/>
          </p:nvSpPr>
          <p:spPr>
            <a:xfrm>
              <a:off x="5902479" y="4483314"/>
              <a:ext cx="12700" cy="25468"/>
            </a:xfrm>
            <a:custGeom>
              <a:avLst/>
              <a:gdLst>
                <a:gd name="connsiteX0" fmla="*/ 7074 w 0"/>
                <a:gd name="connsiteY0" fmla="*/ 22106 h 25467"/>
                <a:gd name="connsiteX1" fmla="*/ 7074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106"/>
                  </a:moveTo>
                  <a:lnTo>
                    <a:pt x="7074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1" name="자유형: 도형 3200">
              <a:extLst>
                <a:ext uri="{FF2B5EF4-FFF2-40B4-BE49-F238E27FC236}">
                  <a16:creationId xmlns:a16="http://schemas.microsoft.com/office/drawing/2014/main" id="{C95EDFB9-61B5-4FE3-AAE9-D9762AFE5023}"/>
                </a:ext>
              </a:extLst>
            </p:cNvPr>
            <p:cNvSpPr/>
            <p:nvPr/>
          </p:nvSpPr>
          <p:spPr>
            <a:xfrm>
              <a:off x="5902479" y="4483314"/>
              <a:ext cx="25400" cy="12734"/>
            </a:xfrm>
            <a:custGeom>
              <a:avLst/>
              <a:gdLst>
                <a:gd name="connsiteX0" fmla="*/ 7074 w 25400"/>
                <a:gd name="connsiteY0" fmla="*/ 7131 h 0"/>
                <a:gd name="connsiteX1" fmla="*/ 0 w 25400"/>
                <a:gd name="connsiteY1" fmla="*/ 0 h 0"/>
                <a:gd name="connsiteX2" fmla="*/ 29159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31"/>
                  </a:moveTo>
                  <a:lnTo>
                    <a:pt x="0" y="0"/>
                  </a:lnTo>
                  <a:lnTo>
                    <a:pt x="29159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2" name="자유형: 도형 3201">
              <a:extLst>
                <a:ext uri="{FF2B5EF4-FFF2-40B4-BE49-F238E27FC236}">
                  <a16:creationId xmlns:a16="http://schemas.microsoft.com/office/drawing/2014/main" id="{E8DB2376-E1CA-4C66-ABAF-39979D98CE7C}"/>
                </a:ext>
              </a:extLst>
            </p:cNvPr>
            <p:cNvSpPr/>
            <p:nvPr/>
          </p:nvSpPr>
          <p:spPr>
            <a:xfrm>
              <a:off x="5924589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49 w 0"/>
                <a:gd name="connsiteY1" fmla="*/ 0 h 25467"/>
                <a:gd name="connsiteX2" fmla="*/ 7049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49" y="0"/>
                  </a:lnTo>
                  <a:lnTo>
                    <a:pt x="7049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3" name="자유형: 도형 3202">
              <a:extLst>
                <a:ext uri="{FF2B5EF4-FFF2-40B4-BE49-F238E27FC236}">
                  <a16:creationId xmlns:a16="http://schemas.microsoft.com/office/drawing/2014/main" id="{D3080DD0-B577-4475-9DD5-F76C476DEF39}"/>
                </a:ext>
              </a:extLst>
            </p:cNvPr>
            <p:cNvSpPr/>
            <p:nvPr/>
          </p:nvSpPr>
          <p:spPr>
            <a:xfrm>
              <a:off x="5902479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59 w 25400"/>
                <a:gd name="connsiteY1" fmla="*/ 7131 h 0"/>
                <a:gd name="connsiteX2" fmla="*/ 0 w 25400"/>
                <a:gd name="connsiteY2" fmla="*/ 7131 h 0"/>
                <a:gd name="connsiteX3" fmla="*/ 7074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59" y="7131"/>
                  </a:lnTo>
                  <a:lnTo>
                    <a:pt x="0" y="7131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5" name="자유형: 도형 3204">
              <a:extLst>
                <a:ext uri="{FF2B5EF4-FFF2-40B4-BE49-F238E27FC236}">
                  <a16:creationId xmlns:a16="http://schemas.microsoft.com/office/drawing/2014/main" id="{9A134D47-8897-423F-B0DB-3E302D6A115D}"/>
                </a:ext>
              </a:extLst>
            </p:cNvPr>
            <p:cNvSpPr/>
            <p:nvPr/>
          </p:nvSpPr>
          <p:spPr>
            <a:xfrm>
              <a:off x="5909553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6" name="자유형: 도형 3205">
              <a:extLst>
                <a:ext uri="{FF2B5EF4-FFF2-40B4-BE49-F238E27FC236}">
                  <a16:creationId xmlns:a16="http://schemas.microsoft.com/office/drawing/2014/main" id="{41DF6D52-3AE8-491B-B68D-81EA57F2F937}"/>
                </a:ext>
              </a:extLst>
            </p:cNvPr>
            <p:cNvSpPr/>
            <p:nvPr/>
          </p:nvSpPr>
          <p:spPr>
            <a:xfrm>
              <a:off x="5902479" y="4574858"/>
              <a:ext cx="12700" cy="25468"/>
            </a:xfrm>
            <a:custGeom>
              <a:avLst/>
              <a:gdLst>
                <a:gd name="connsiteX0" fmla="*/ 7074 w 0"/>
                <a:gd name="connsiteY0" fmla="*/ 22093 h 25467"/>
                <a:gd name="connsiteX1" fmla="*/ 7074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093"/>
                  </a:moveTo>
                  <a:lnTo>
                    <a:pt x="7074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7" name="자유형: 도형 3206">
              <a:extLst>
                <a:ext uri="{FF2B5EF4-FFF2-40B4-BE49-F238E27FC236}">
                  <a16:creationId xmlns:a16="http://schemas.microsoft.com/office/drawing/2014/main" id="{8A9148D3-FB39-48BA-8F1E-47D7808E29E3}"/>
                </a:ext>
              </a:extLst>
            </p:cNvPr>
            <p:cNvSpPr/>
            <p:nvPr/>
          </p:nvSpPr>
          <p:spPr>
            <a:xfrm>
              <a:off x="5902479" y="4574858"/>
              <a:ext cx="25400" cy="12734"/>
            </a:xfrm>
            <a:custGeom>
              <a:avLst/>
              <a:gdLst>
                <a:gd name="connsiteX0" fmla="*/ 7074 w 25400"/>
                <a:gd name="connsiteY0" fmla="*/ 7106 h 0"/>
                <a:gd name="connsiteX1" fmla="*/ 0 w 25400"/>
                <a:gd name="connsiteY1" fmla="*/ 0 h 0"/>
                <a:gd name="connsiteX2" fmla="*/ 29159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06"/>
                  </a:moveTo>
                  <a:lnTo>
                    <a:pt x="0" y="0"/>
                  </a:lnTo>
                  <a:lnTo>
                    <a:pt x="29159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08" name="자유형: 도형 3207">
              <a:extLst>
                <a:ext uri="{FF2B5EF4-FFF2-40B4-BE49-F238E27FC236}">
                  <a16:creationId xmlns:a16="http://schemas.microsoft.com/office/drawing/2014/main" id="{B044438B-670B-4DD8-87FD-B79E10A61C90}"/>
                </a:ext>
              </a:extLst>
            </p:cNvPr>
            <p:cNvSpPr/>
            <p:nvPr/>
          </p:nvSpPr>
          <p:spPr>
            <a:xfrm>
              <a:off x="5924589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49 w 0"/>
                <a:gd name="connsiteY1" fmla="*/ 0 h 25467"/>
                <a:gd name="connsiteX2" fmla="*/ 7049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49" y="0"/>
                  </a:lnTo>
                  <a:lnTo>
                    <a:pt x="7049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0" name="자유형: 도형 3209">
              <a:extLst>
                <a:ext uri="{FF2B5EF4-FFF2-40B4-BE49-F238E27FC236}">
                  <a16:creationId xmlns:a16="http://schemas.microsoft.com/office/drawing/2014/main" id="{1D36905D-C721-45E2-9B75-6E42BA6C25EE}"/>
                </a:ext>
              </a:extLst>
            </p:cNvPr>
            <p:cNvSpPr/>
            <p:nvPr/>
          </p:nvSpPr>
          <p:spPr>
            <a:xfrm>
              <a:off x="5902479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74 w 25400"/>
                <a:gd name="connsiteY1" fmla="*/ 0 h 0"/>
                <a:gd name="connsiteX2" fmla="*/ 22111 w 25400"/>
                <a:gd name="connsiteY2" fmla="*/ 0 h 0"/>
                <a:gd name="connsiteX3" fmla="*/ 29159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74" y="0"/>
                  </a:lnTo>
                  <a:lnTo>
                    <a:pt x="22111" y="0"/>
                  </a:lnTo>
                  <a:lnTo>
                    <a:pt x="29159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2" name="자유형: 도형 3211">
              <a:extLst>
                <a:ext uri="{FF2B5EF4-FFF2-40B4-BE49-F238E27FC236}">
                  <a16:creationId xmlns:a16="http://schemas.microsoft.com/office/drawing/2014/main" id="{5F6239DD-4093-4229-A05B-9B2C2F3ED5F4}"/>
                </a:ext>
              </a:extLst>
            </p:cNvPr>
            <p:cNvSpPr/>
            <p:nvPr/>
          </p:nvSpPr>
          <p:spPr>
            <a:xfrm>
              <a:off x="5962791" y="4453771"/>
              <a:ext cx="88900" cy="178275"/>
            </a:xfrm>
            <a:custGeom>
              <a:avLst/>
              <a:gdLst>
                <a:gd name="connsiteX0" fmla="*/ 71552 w 88900"/>
                <a:gd name="connsiteY0" fmla="*/ 180924 h 178275"/>
                <a:gd name="connsiteX1" fmla="*/ 91426 w 88900"/>
                <a:gd name="connsiteY1" fmla="*/ 161721 h 178275"/>
                <a:gd name="connsiteX2" fmla="*/ 91426 w 88900"/>
                <a:gd name="connsiteY2" fmla="*/ 111702 h 178275"/>
                <a:gd name="connsiteX3" fmla="*/ 91426 w 88900"/>
                <a:gd name="connsiteY3" fmla="*/ 69222 h 178275"/>
                <a:gd name="connsiteX4" fmla="*/ 91426 w 88900"/>
                <a:gd name="connsiteY4" fmla="*/ 19216 h 178275"/>
                <a:gd name="connsiteX5" fmla="*/ 71552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52" y="180924"/>
                  </a:moveTo>
                  <a:lnTo>
                    <a:pt x="91426" y="161721"/>
                  </a:lnTo>
                  <a:lnTo>
                    <a:pt x="91426" y="111702"/>
                  </a:lnTo>
                  <a:lnTo>
                    <a:pt x="91426" y="69222"/>
                  </a:lnTo>
                  <a:lnTo>
                    <a:pt x="91426" y="19216"/>
                  </a:lnTo>
                  <a:lnTo>
                    <a:pt x="71552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3" name="자유형: 도형 3212">
              <a:extLst>
                <a:ext uri="{FF2B5EF4-FFF2-40B4-BE49-F238E27FC236}">
                  <a16:creationId xmlns:a16="http://schemas.microsoft.com/office/drawing/2014/main" id="{522BEBC0-ABCF-42F5-A768-65940894B741}"/>
                </a:ext>
              </a:extLst>
            </p:cNvPr>
            <p:cNvSpPr/>
            <p:nvPr/>
          </p:nvSpPr>
          <p:spPr>
            <a:xfrm>
              <a:off x="5962791" y="4453771"/>
              <a:ext cx="88900" cy="178275"/>
            </a:xfrm>
            <a:custGeom>
              <a:avLst/>
              <a:gdLst>
                <a:gd name="connsiteX0" fmla="*/ 71552 w 88900"/>
                <a:gd name="connsiteY0" fmla="*/ 180924 h 178275"/>
                <a:gd name="connsiteX1" fmla="*/ 91426 w 88900"/>
                <a:gd name="connsiteY1" fmla="*/ 161721 h 178275"/>
                <a:gd name="connsiteX2" fmla="*/ 91426 w 88900"/>
                <a:gd name="connsiteY2" fmla="*/ 111702 h 178275"/>
                <a:gd name="connsiteX3" fmla="*/ 91426 w 88900"/>
                <a:gd name="connsiteY3" fmla="*/ 69222 h 178275"/>
                <a:gd name="connsiteX4" fmla="*/ 91426 w 88900"/>
                <a:gd name="connsiteY4" fmla="*/ 19216 h 178275"/>
                <a:gd name="connsiteX5" fmla="*/ 71552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52" y="180924"/>
                  </a:moveTo>
                  <a:lnTo>
                    <a:pt x="91426" y="161721"/>
                  </a:lnTo>
                  <a:lnTo>
                    <a:pt x="91426" y="111702"/>
                  </a:lnTo>
                  <a:lnTo>
                    <a:pt x="91426" y="69222"/>
                  </a:lnTo>
                  <a:lnTo>
                    <a:pt x="91426" y="19216"/>
                  </a:lnTo>
                  <a:lnTo>
                    <a:pt x="71552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4" name="자유형: 도형 3213">
              <a:extLst>
                <a:ext uri="{FF2B5EF4-FFF2-40B4-BE49-F238E27FC236}">
                  <a16:creationId xmlns:a16="http://schemas.microsoft.com/office/drawing/2014/main" id="{82B96A30-F49C-48B6-8AF8-67314A3E235C}"/>
                </a:ext>
              </a:extLst>
            </p:cNvPr>
            <p:cNvSpPr/>
            <p:nvPr/>
          </p:nvSpPr>
          <p:spPr>
            <a:xfrm>
              <a:off x="6000991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5" name="자유형: 도형 3214">
              <a:extLst>
                <a:ext uri="{FF2B5EF4-FFF2-40B4-BE49-F238E27FC236}">
                  <a16:creationId xmlns:a16="http://schemas.microsoft.com/office/drawing/2014/main" id="{5ADF945C-766D-4EC8-AF82-0D6434B3F287}"/>
                </a:ext>
              </a:extLst>
            </p:cNvPr>
            <p:cNvSpPr/>
            <p:nvPr/>
          </p:nvSpPr>
          <p:spPr>
            <a:xfrm>
              <a:off x="5993919" y="4483314"/>
              <a:ext cx="12700" cy="25468"/>
            </a:xfrm>
            <a:custGeom>
              <a:avLst/>
              <a:gdLst>
                <a:gd name="connsiteX0" fmla="*/ 7074 w 0"/>
                <a:gd name="connsiteY0" fmla="*/ 22106 h 25467"/>
                <a:gd name="connsiteX1" fmla="*/ 7074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106"/>
                  </a:moveTo>
                  <a:lnTo>
                    <a:pt x="7074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6" name="자유형: 도형 3215">
              <a:extLst>
                <a:ext uri="{FF2B5EF4-FFF2-40B4-BE49-F238E27FC236}">
                  <a16:creationId xmlns:a16="http://schemas.microsoft.com/office/drawing/2014/main" id="{52698DB9-0B26-461E-8A64-5A986CF91CEB}"/>
                </a:ext>
              </a:extLst>
            </p:cNvPr>
            <p:cNvSpPr/>
            <p:nvPr/>
          </p:nvSpPr>
          <p:spPr>
            <a:xfrm>
              <a:off x="5993919" y="4483314"/>
              <a:ext cx="25400" cy="12734"/>
            </a:xfrm>
            <a:custGeom>
              <a:avLst/>
              <a:gdLst>
                <a:gd name="connsiteX0" fmla="*/ 7074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7" name="자유형: 도형 3216">
              <a:extLst>
                <a:ext uri="{FF2B5EF4-FFF2-40B4-BE49-F238E27FC236}">
                  <a16:creationId xmlns:a16="http://schemas.microsoft.com/office/drawing/2014/main" id="{267C6EA7-1586-427C-A961-736A9B1C4416}"/>
                </a:ext>
              </a:extLst>
            </p:cNvPr>
            <p:cNvSpPr/>
            <p:nvPr/>
          </p:nvSpPr>
          <p:spPr>
            <a:xfrm>
              <a:off x="6016029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8" name="자유형: 도형 3217">
              <a:extLst>
                <a:ext uri="{FF2B5EF4-FFF2-40B4-BE49-F238E27FC236}">
                  <a16:creationId xmlns:a16="http://schemas.microsoft.com/office/drawing/2014/main" id="{80C46920-F456-4A5A-B718-D78B596D7991}"/>
                </a:ext>
              </a:extLst>
            </p:cNvPr>
            <p:cNvSpPr/>
            <p:nvPr/>
          </p:nvSpPr>
          <p:spPr>
            <a:xfrm>
              <a:off x="5993919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74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19" name="자유형: 도형 3218">
              <a:extLst>
                <a:ext uri="{FF2B5EF4-FFF2-40B4-BE49-F238E27FC236}">
                  <a16:creationId xmlns:a16="http://schemas.microsoft.com/office/drawing/2014/main" id="{D8EEA211-4BAD-49E5-A135-C60F031B689C}"/>
                </a:ext>
              </a:extLst>
            </p:cNvPr>
            <p:cNvSpPr/>
            <p:nvPr/>
          </p:nvSpPr>
          <p:spPr>
            <a:xfrm>
              <a:off x="6000991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0" name="자유형: 도형 3219">
              <a:extLst>
                <a:ext uri="{FF2B5EF4-FFF2-40B4-BE49-F238E27FC236}">
                  <a16:creationId xmlns:a16="http://schemas.microsoft.com/office/drawing/2014/main" id="{A6AC5D2D-1CDE-4798-92A0-33D1E619B01D}"/>
                </a:ext>
              </a:extLst>
            </p:cNvPr>
            <p:cNvSpPr/>
            <p:nvPr/>
          </p:nvSpPr>
          <p:spPr>
            <a:xfrm>
              <a:off x="5993919" y="4574858"/>
              <a:ext cx="12700" cy="25468"/>
            </a:xfrm>
            <a:custGeom>
              <a:avLst/>
              <a:gdLst>
                <a:gd name="connsiteX0" fmla="*/ 7074 w 0"/>
                <a:gd name="connsiteY0" fmla="*/ 22093 h 25467"/>
                <a:gd name="connsiteX1" fmla="*/ 7074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093"/>
                  </a:moveTo>
                  <a:lnTo>
                    <a:pt x="7074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1" name="자유형: 도형 3220">
              <a:extLst>
                <a:ext uri="{FF2B5EF4-FFF2-40B4-BE49-F238E27FC236}">
                  <a16:creationId xmlns:a16="http://schemas.microsoft.com/office/drawing/2014/main" id="{22864149-C7EA-448A-9458-AB187156C7E7}"/>
                </a:ext>
              </a:extLst>
            </p:cNvPr>
            <p:cNvSpPr/>
            <p:nvPr/>
          </p:nvSpPr>
          <p:spPr>
            <a:xfrm>
              <a:off x="5993919" y="4574858"/>
              <a:ext cx="25400" cy="12734"/>
            </a:xfrm>
            <a:custGeom>
              <a:avLst/>
              <a:gdLst>
                <a:gd name="connsiteX0" fmla="*/ 7074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2" name="자유형: 도형 3221">
              <a:extLst>
                <a:ext uri="{FF2B5EF4-FFF2-40B4-BE49-F238E27FC236}">
                  <a16:creationId xmlns:a16="http://schemas.microsoft.com/office/drawing/2014/main" id="{B184E2FA-AA8F-470C-9E21-F70E0445F14C}"/>
                </a:ext>
              </a:extLst>
            </p:cNvPr>
            <p:cNvSpPr/>
            <p:nvPr/>
          </p:nvSpPr>
          <p:spPr>
            <a:xfrm>
              <a:off x="6016029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3" name="자유형: 도형 3222">
              <a:extLst>
                <a:ext uri="{FF2B5EF4-FFF2-40B4-BE49-F238E27FC236}">
                  <a16:creationId xmlns:a16="http://schemas.microsoft.com/office/drawing/2014/main" id="{5C683261-190F-489D-BD3C-ADC2B239A04C}"/>
                </a:ext>
              </a:extLst>
            </p:cNvPr>
            <p:cNvSpPr/>
            <p:nvPr/>
          </p:nvSpPr>
          <p:spPr>
            <a:xfrm>
              <a:off x="5993919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74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74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5" name="자유형: 도형 3224">
              <a:extLst>
                <a:ext uri="{FF2B5EF4-FFF2-40B4-BE49-F238E27FC236}">
                  <a16:creationId xmlns:a16="http://schemas.microsoft.com/office/drawing/2014/main" id="{FBE8A261-95BF-4438-970E-3565A537543E}"/>
                </a:ext>
              </a:extLst>
            </p:cNvPr>
            <p:cNvSpPr/>
            <p:nvPr/>
          </p:nvSpPr>
          <p:spPr>
            <a:xfrm>
              <a:off x="6054230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6" name="자유형: 도형 3225">
              <a:extLst>
                <a:ext uri="{FF2B5EF4-FFF2-40B4-BE49-F238E27FC236}">
                  <a16:creationId xmlns:a16="http://schemas.microsoft.com/office/drawing/2014/main" id="{1830E25C-6F8F-4CFC-8CE4-50F5515010D4}"/>
                </a:ext>
              </a:extLst>
            </p:cNvPr>
            <p:cNvSpPr/>
            <p:nvPr/>
          </p:nvSpPr>
          <p:spPr>
            <a:xfrm>
              <a:off x="6054230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8" name="자유형: 도형 3227">
              <a:extLst>
                <a:ext uri="{FF2B5EF4-FFF2-40B4-BE49-F238E27FC236}">
                  <a16:creationId xmlns:a16="http://schemas.microsoft.com/office/drawing/2014/main" id="{33FF5A30-507F-45B3-B05F-496466F88D11}"/>
                </a:ext>
              </a:extLst>
            </p:cNvPr>
            <p:cNvSpPr/>
            <p:nvPr/>
          </p:nvSpPr>
          <p:spPr>
            <a:xfrm>
              <a:off x="6092444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29" name="자유형: 도형 3228">
              <a:extLst>
                <a:ext uri="{FF2B5EF4-FFF2-40B4-BE49-F238E27FC236}">
                  <a16:creationId xmlns:a16="http://schemas.microsoft.com/office/drawing/2014/main" id="{E023FF1E-BE57-407C-86EF-C4DB73EA929C}"/>
                </a:ext>
              </a:extLst>
            </p:cNvPr>
            <p:cNvSpPr/>
            <p:nvPr/>
          </p:nvSpPr>
          <p:spPr>
            <a:xfrm>
              <a:off x="6085357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0" name="자유형: 도형 3229">
              <a:extLst>
                <a:ext uri="{FF2B5EF4-FFF2-40B4-BE49-F238E27FC236}">
                  <a16:creationId xmlns:a16="http://schemas.microsoft.com/office/drawing/2014/main" id="{39E49C74-3629-458E-B6D9-ADEB811A902E}"/>
                </a:ext>
              </a:extLst>
            </p:cNvPr>
            <p:cNvSpPr/>
            <p:nvPr/>
          </p:nvSpPr>
          <p:spPr>
            <a:xfrm>
              <a:off x="6085357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3" name="자유형: 도형 3232">
              <a:extLst>
                <a:ext uri="{FF2B5EF4-FFF2-40B4-BE49-F238E27FC236}">
                  <a16:creationId xmlns:a16="http://schemas.microsoft.com/office/drawing/2014/main" id="{34880213-18AE-43E0-99F1-F7A1DCBADE30}"/>
                </a:ext>
              </a:extLst>
            </p:cNvPr>
            <p:cNvSpPr/>
            <p:nvPr/>
          </p:nvSpPr>
          <p:spPr>
            <a:xfrm>
              <a:off x="6107468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4" name="자유형: 도형 3233">
              <a:extLst>
                <a:ext uri="{FF2B5EF4-FFF2-40B4-BE49-F238E27FC236}">
                  <a16:creationId xmlns:a16="http://schemas.microsoft.com/office/drawing/2014/main" id="{90A7379F-E9BF-4645-8550-2091D45CA70E}"/>
                </a:ext>
              </a:extLst>
            </p:cNvPr>
            <p:cNvSpPr/>
            <p:nvPr/>
          </p:nvSpPr>
          <p:spPr>
            <a:xfrm>
              <a:off x="6085357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5" name="자유형: 도형 3234">
              <a:extLst>
                <a:ext uri="{FF2B5EF4-FFF2-40B4-BE49-F238E27FC236}">
                  <a16:creationId xmlns:a16="http://schemas.microsoft.com/office/drawing/2014/main" id="{DA6094A4-4C80-4CDE-866F-CE9662D2D4F3}"/>
                </a:ext>
              </a:extLst>
            </p:cNvPr>
            <p:cNvSpPr/>
            <p:nvPr/>
          </p:nvSpPr>
          <p:spPr>
            <a:xfrm>
              <a:off x="6092444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6" name="자유형: 도형 3235">
              <a:extLst>
                <a:ext uri="{FF2B5EF4-FFF2-40B4-BE49-F238E27FC236}">
                  <a16:creationId xmlns:a16="http://schemas.microsoft.com/office/drawing/2014/main" id="{31EA96BC-D567-4463-BB5D-9A309894C25A}"/>
                </a:ext>
              </a:extLst>
            </p:cNvPr>
            <p:cNvSpPr/>
            <p:nvPr/>
          </p:nvSpPr>
          <p:spPr>
            <a:xfrm>
              <a:off x="6085357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7" name="자유형: 도형 3236">
              <a:extLst>
                <a:ext uri="{FF2B5EF4-FFF2-40B4-BE49-F238E27FC236}">
                  <a16:creationId xmlns:a16="http://schemas.microsoft.com/office/drawing/2014/main" id="{8E0122B8-4D32-4160-84B4-90F953C8670C}"/>
                </a:ext>
              </a:extLst>
            </p:cNvPr>
            <p:cNvSpPr/>
            <p:nvPr/>
          </p:nvSpPr>
          <p:spPr>
            <a:xfrm>
              <a:off x="6085357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8" name="자유형: 도형 3237">
              <a:extLst>
                <a:ext uri="{FF2B5EF4-FFF2-40B4-BE49-F238E27FC236}">
                  <a16:creationId xmlns:a16="http://schemas.microsoft.com/office/drawing/2014/main" id="{3B1DE700-DDA4-47D5-BF36-236F3A456EC3}"/>
                </a:ext>
              </a:extLst>
            </p:cNvPr>
            <p:cNvSpPr/>
            <p:nvPr/>
          </p:nvSpPr>
          <p:spPr>
            <a:xfrm>
              <a:off x="6107468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39" name="자유형: 도형 3238">
              <a:extLst>
                <a:ext uri="{FF2B5EF4-FFF2-40B4-BE49-F238E27FC236}">
                  <a16:creationId xmlns:a16="http://schemas.microsoft.com/office/drawing/2014/main" id="{71BAD23B-8B66-4D62-8EF5-4F2F050A7BDF}"/>
                </a:ext>
              </a:extLst>
            </p:cNvPr>
            <p:cNvSpPr/>
            <p:nvPr/>
          </p:nvSpPr>
          <p:spPr>
            <a:xfrm>
              <a:off x="6085357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1" name="자유형: 도형 3240">
              <a:extLst>
                <a:ext uri="{FF2B5EF4-FFF2-40B4-BE49-F238E27FC236}">
                  <a16:creationId xmlns:a16="http://schemas.microsoft.com/office/drawing/2014/main" id="{1A30F7B1-22A4-45E9-8FE0-152F0879875F}"/>
                </a:ext>
              </a:extLst>
            </p:cNvPr>
            <p:cNvSpPr/>
            <p:nvPr/>
          </p:nvSpPr>
          <p:spPr>
            <a:xfrm>
              <a:off x="6145670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4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4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2" name="자유형: 도형 3241">
              <a:extLst>
                <a:ext uri="{FF2B5EF4-FFF2-40B4-BE49-F238E27FC236}">
                  <a16:creationId xmlns:a16="http://schemas.microsoft.com/office/drawing/2014/main" id="{A1C1E6D0-2BC7-4F9E-8C57-DA94D085AB83}"/>
                </a:ext>
              </a:extLst>
            </p:cNvPr>
            <p:cNvSpPr/>
            <p:nvPr/>
          </p:nvSpPr>
          <p:spPr>
            <a:xfrm>
              <a:off x="6145670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4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4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3" name="자유형: 도형 3242">
              <a:extLst>
                <a:ext uri="{FF2B5EF4-FFF2-40B4-BE49-F238E27FC236}">
                  <a16:creationId xmlns:a16="http://schemas.microsoft.com/office/drawing/2014/main" id="{FB48E271-A93F-4BA2-A811-86DCFFDF473B}"/>
                </a:ext>
              </a:extLst>
            </p:cNvPr>
            <p:cNvSpPr/>
            <p:nvPr/>
          </p:nvSpPr>
          <p:spPr>
            <a:xfrm>
              <a:off x="6183884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4" name="자유형: 도형 3243">
              <a:extLst>
                <a:ext uri="{FF2B5EF4-FFF2-40B4-BE49-F238E27FC236}">
                  <a16:creationId xmlns:a16="http://schemas.microsoft.com/office/drawing/2014/main" id="{A0ED03D4-3E8F-4781-9E9E-6DAF5716D087}"/>
                </a:ext>
              </a:extLst>
            </p:cNvPr>
            <p:cNvSpPr/>
            <p:nvPr/>
          </p:nvSpPr>
          <p:spPr>
            <a:xfrm>
              <a:off x="6176797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5" name="자유형: 도형 3244">
              <a:extLst>
                <a:ext uri="{FF2B5EF4-FFF2-40B4-BE49-F238E27FC236}">
                  <a16:creationId xmlns:a16="http://schemas.microsoft.com/office/drawing/2014/main" id="{ABAFA297-08E3-4BF1-B317-AC6DBC98B30E}"/>
                </a:ext>
              </a:extLst>
            </p:cNvPr>
            <p:cNvSpPr/>
            <p:nvPr/>
          </p:nvSpPr>
          <p:spPr>
            <a:xfrm>
              <a:off x="6176797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7" name="자유형: 도형 3246">
              <a:extLst>
                <a:ext uri="{FF2B5EF4-FFF2-40B4-BE49-F238E27FC236}">
                  <a16:creationId xmlns:a16="http://schemas.microsoft.com/office/drawing/2014/main" id="{A06B002E-9C45-400C-A8BC-FD2E9E911025}"/>
                </a:ext>
              </a:extLst>
            </p:cNvPr>
            <p:cNvSpPr/>
            <p:nvPr/>
          </p:nvSpPr>
          <p:spPr>
            <a:xfrm>
              <a:off x="6198908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49" name="자유형: 도형 3248">
              <a:extLst>
                <a:ext uri="{FF2B5EF4-FFF2-40B4-BE49-F238E27FC236}">
                  <a16:creationId xmlns:a16="http://schemas.microsoft.com/office/drawing/2014/main" id="{F6171F91-976C-471D-8AA5-19DEBDB5655B}"/>
                </a:ext>
              </a:extLst>
            </p:cNvPr>
            <p:cNvSpPr/>
            <p:nvPr/>
          </p:nvSpPr>
          <p:spPr>
            <a:xfrm>
              <a:off x="6176797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0" name="자유형: 도형 3249">
              <a:extLst>
                <a:ext uri="{FF2B5EF4-FFF2-40B4-BE49-F238E27FC236}">
                  <a16:creationId xmlns:a16="http://schemas.microsoft.com/office/drawing/2014/main" id="{F7AE85BF-10E9-4895-9E7F-5EC525323465}"/>
                </a:ext>
              </a:extLst>
            </p:cNvPr>
            <p:cNvSpPr/>
            <p:nvPr/>
          </p:nvSpPr>
          <p:spPr>
            <a:xfrm>
              <a:off x="6183884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1" name="자유형: 도형 3250">
              <a:extLst>
                <a:ext uri="{FF2B5EF4-FFF2-40B4-BE49-F238E27FC236}">
                  <a16:creationId xmlns:a16="http://schemas.microsoft.com/office/drawing/2014/main" id="{25D9B23E-3A32-4BFD-9DE9-320D680CC764}"/>
                </a:ext>
              </a:extLst>
            </p:cNvPr>
            <p:cNvSpPr/>
            <p:nvPr/>
          </p:nvSpPr>
          <p:spPr>
            <a:xfrm>
              <a:off x="6176797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2" name="자유형: 도형 3251">
              <a:extLst>
                <a:ext uri="{FF2B5EF4-FFF2-40B4-BE49-F238E27FC236}">
                  <a16:creationId xmlns:a16="http://schemas.microsoft.com/office/drawing/2014/main" id="{F320E6FC-6BDE-4A56-8EDB-37ED37F1C40E}"/>
                </a:ext>
              </a:extLst>
            </p:cNvPr>
            <p:cNvSpPr/>
            <p:nvPr/>
          </p:nvSpPr>
          <p:spPr>
            <a:xfrm>
              <a:off x="6176797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3" name="자유형: 도형 3252">
              <a:extLst>
                <a:ext uri="{FF2B5EF4-FFF2-40B4-BE49-F238E27FC236}">
                  <a16:creationId xmlns:a16="http://schemas.microsoft.com/office/drawing/2014/main" id="{96562D80-FCE6-4D4A-8CEC-7206084DA0FF}"/>
                </a:ext>
              </a:extLst>
            </p:cNvPr>
            <p:cNvSpPr/>
            <p:nvPr/>
          </p:nvSpPr>
          <p:spPr>
            <a:xfrm>
              <a:off x="6198908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4" name="자유형: 도형 3253">
              <a:extLst>
                <a:ext uri="{FF2B5EF4-FFF2-40B4-BE49-F238E27FC236}">
                  <a16:creationId xmlns:a16="http://schemas.microsoft.com/office/drawing/2014/main" id="{17E64000-4ADF-4D94-9220-A1CB9778D2DA}"/>
                </a:ext>
              </a:extLst>
            </p:cNvPr>
            <p:cNvSpPr/>
            <p:nvPr/>
          </p:nvSpPr>
          <p:spPr>
            <a:xfrm>
              <a:off x="6176797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6" name="자유형: 도형 3255">
              <a:extLst>
                <a:ext uri="{FF2B5EF4-FFF2-40B4-BE49-F238E27FC236}">
                  <a16:creationId xmlns:a16="http://schemas.microsoft.com/office/drawing/2014/main" id="{7F4CC88C-DB22-4E25-8934-E6457701394A}"/>
                </a:ext>
              </a:extLst>
            </p:cNvPr>
            <p:cNvSpPr/>
            <p:nvPr/>
          </p:nvSpPr>
          <p:spPr>
            <a:xfrm>
              <a:off x="6237110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76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6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76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6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57" name="자유형: 도형 3256">
              <a:extLst>
                <a:ext uri="{FF2B5EF4-FFF2-40B4-BE49-F238E27FC236}">
                  <a16:creationId xmlns:a16="http://schemas.microsoft.com/office/drawing/2014/main" id="{3BDB6359-FE65-4599-8921-E6361CA9AFAC}"/>
                </a:ext>
              </a:extLst>
            </p:cNvPr>
            <p:cNvSpPr/>
            <p:nvPr/>
          </p:nvSpPr>
          <p:spPr>
            <a:xfrm>
              <a:off x="6237110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76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6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76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6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4" name="자유형: 도형 1023">
              <a:extLst>
                <a:ext uri="{FF2B5EF4-FFF2-40B4-BE49-F238E27FC236}">
                  <a16:creationId xmlns:a16="http://schemas.microsoft.com/office/drawing/2014/main" id="{333811B3-488F-47F9-A87C-799C6FDA80BF}"/>
                </a:ext>
              </a:extLst>
            </p:cNvPr>
            <p:cNvSpPr/>
            <p:nvPr/>
          </p:nvSpPr>
          <p:spPr>
            <a:xfrm>
              <a:off x="6275324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5" name="자유형: 도형 1024">
              <a:extLst>
                <a:ext uri="{FF2B5EF4-FFF2-40B4-BE49-F238E27FC236}">
                  <a16:creationId xmlns:a16="http://schemas.microsoft.com/office/drawing/2014/main" id="{A4DEF49E-00ED-419B-BC7C-9DDF2D2CED74}"/>
                </a:ext>
              </a:extLst>
            </p:cNvPr>
            <p:cNvSpPr/>
            <p:nvPr/>
          </p:nvSpPr>
          <p:spPr>
            <a:xfrm>
              <a:off x="6268237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7" name="자유형: 도형 1026">
              <a:extLst>
                <a:ext uri="{FF2B5EF4-FFF2-40B4-BE49-F238E27FC236}">
                  <a16:creationId xmlns:a16="http://schemas.microsoft.com/office/drawing/2014/main" id="{DBB03069-72D8-494C-A725-AB7084F8BA0B}"/>
                </a:ext>
              </a:extLst>
            </p:cNvPr>
            <p:cNvSpPr/>
            <p:nvPr/>
          </p:nvSpPr>
          <p:spPr>
            <a:xfrm>
              <a:off x="6268237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8" name="자유형: 도형 1027">
              <a:extLst>
                <a:ext uri="{FF2B5EF4-FFF2-40B4-BE49-F238E27FC236}">
                  <a16:creationId xmlns:a16="http://schemas.microsoft.com/office/drawing/2014/main" id="{12755A9D-D1F3-4BEE-A3CD-7DD2AACEC058}"/>
                </a:ext>
              </a:extLst>
            </p:cNvPr>
            <p:cNvSpPr/>
            <p:nvPr/>
          </p:nvSpPr>
          <p:spPr>
            <a:xfrm>
              <a:off x="6290361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49 w 0"/>
                <a:gd name="connsiteY1" fmla="*/ 0 h 25467"/>
                <a:gd name="connsiteX2" fmla="*/ 7049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49" y="0"/>
                  </a:lnTo>
                  <a:lnTo>
                    <a:pt x="7049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8" name="자유형: 도형 3367">
              <a:extLst>
                <a:ext uri="{FF2B5EF4-FFF2-40B4-BE49-F238E27FC236}">
                  <a16:creationId xmlns:a16="http://schemas.microsoft.com/office/drawing/2014/main" id="{7E537FA4-DAFF-4BBA-9B95-FF68C8AD7C5D}"/>
                </a:ext>
              </a:extLst>
            </p:cNvPr>
            <p:cNvSpPr/>
            <p:nvPr/>
          </p:nvSpPr>
          <p:spPr>
            <a:xfrm>
              <a:off x="6268237" y="4505420"/>
              <a:ext cx="25400" cy="12734"/>
            </a:xfrm>
            <a:custGeom>
              <a:avLst/>
              <a:gdLst>
                <a:gd name="connsiteX0" fmla="*/ 22123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23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9" name="자유형: 도형 3368">
              <a:extLst>
                <a:ext uri="{FF2B5EF4-FFF2-40B4-BE49-F238E27FC236}">
                  <a16:creationId xmlns:a16="http://schemas.microsoft.com/office/drawing/2014/main" id="{4178E79E-9ADD-4CB9-95EE-0CA9D30DCA28}"/>
                </a:ext>
              </a:extLst>
            </p:cNvPr>
            <p:cNvSpPr/>
            <p:nvPr/>
          </p:nvSpPr>
          <p:spPr>
            <a:xfrm>
              <a:off x="6275324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0" name="자유형: 도형 3369">
              <a:extLst>
                <a:ext uri="{FF2B5EF4-FFF2-40B4-BE49-F238E27FC236}">
                  <a16:creationId xmlns:a16="http://schemas.microsoft.com/office/drawing/2014/main" id="{4057C596-962F-4642-B53E-E55C98C7FE14}"/>
                </a:ext>
              </a:extLst>
            </p:cNvPr>
            <p:cNvSpPr/>
            <p:nvPr/>
          </p:nvSpPr>
          <p:spPr>
            <a:xfrm>
              <a:off x="6268237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1" name="자유형: 도형 3370">
              <a:extLst>
                <a:ext uri="{FF2B5EF4-FFF2-40B4-BE49-F238E27FC236}">
                  <a16:creationId xmlns:a16="http://schemas.microsoft.com/office/drawing/2014/main" id="{DFFA1D53-D18B-4EFF-924F-F21ADC98FF2B}"/>
                </a:ext>
              </a:extLst>
            </p:cNvPr>
            <p:cNvSpPr/>
            <p:nvPr/>
          </p:nvSpPr>
          <p:spPr>
            <a:xfrm>
              <a:off x="6268237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2" name="자유형: 도형 3371">
              <a:extLst>
                <a:ext uri="{FF2B5EF4-FFF2-40B4-BE49-F238E27FC236}">
                  <a16:creationId xmlns:a16="http://schemas.microsoft.com/office/drawing/2014/main" id="{88D31E32-8D3E-487F-97CC-8746AA78C988}"/>
                </a:ext>
              </a:extLst>
            </p:cNvPr>
            <p:cNvSpPr/>
            <p:nvPr/>
          </p:nvSpPr>
          <p:spPr>
            <a:xfrm>
              <a:off x="6290361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49 w 0"/>
                <a:gd name="connsiteY1" fmla="*/ 0 h 25467"/>
                <a:gd name="connsiteX2" fmla="*/ 7049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49" y="0"/>
                  </a:lnTo>
                  <a:lnTo>
                    <a:pt x="7049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3" name="자유형: 도형 3372">
              <a:extLst>
                <a:ext uri="{FF2B5EF4-FFF2-40B4-BE49-F238E27FC236}">
                  <a16:creationId xmlns:a16="http://schemas.microsoft.com/office/drawing/2014/main" id="{8900926A-3191-424E-A59B-B4A2D3ED2EE6}"/>
                </a:ext>
              </a:extLst>
            </p:cNvPr>
            <p:cNvSpPr/>
            <p:nvPr/>
          </p:nvSpPr>
          <p:spPr>
            <a:xfrm>
              <a:off x="6268237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23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23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5" name="자유형: 도형 3374">
              <a:extLst>
                <a:ext uri="{FF2B5EF4-FFF2-40B4-BE49-F238E27FC236}">
                  <a16:creationId xmlns:a16="http://schemas.microsoft.com/office/drawing/2014/main" id="{31A2E8AC-8B6A-4485-9D46-B5B79741D94C}"/>
                </a:ext>
              </a:extLst>
            </p:cNvPr>
            <p:cNvSpPr/>
            <p:nvPr/>
          </p:nvSpPr>
          <p:spPr>
            <a:xfrm>
              <a:off x="6328550" y="4453771"/>
              <a:ext cx="88900" cy="178275"/>
            </a:xfrm>
            <a:custGeom>
              <a:avLst/>
              <a:gdLst>
                <a:gd name="connsiteX0" fmla="*/ 71566 w 88900"/>
                <a:gd name="connsiteY0" fmla="*/ 180924 h 178275"/>
                <a:gd name="connsiteX1" fmla="*/ 91441 w 88900"/>
                <a:gd name="connsiteY1" fmla="*/ 161721 h 178275"/>
                <a:gd name="connsiteX2" fmla="*/ 91441 w 88900"/>
                <a:gd name="connsiteY2" fmla="*/ 111702 h 178275"/>
                <a:gd name="connsiteX3" fmla="*/ 91441 w 88900"/>
                <a:gd name="connsiteY3" fmla="*/ 69222 h 178275"/>
                <a:gd name="connsiteX4" fmla="*/ 91441 w 88900"/>
                <a:gd name="connsiteY4" fmla="*/ 19216 h 178275"/>
                <a:gd name="connsiteX5" fmla="*/ 71566 w 88900"/>
                <a:gd name="connsiteY5" fmla="*/ 0 h 178275"/>
                <a:gd name="connsiteX6" fmla="*/ 19877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7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6" y="180924"/>
                  </a:moveTo>
                  <a:lnTo>
                    <a:pt x="91441" y="161721"/>
                  </a:lnTo>
                  <a:lnTo>
                    <a:pt x="91441" y="111702"/>
                  </a:lnTo>
                  <a:lnTo>
                    <a:pt x="91441" y="69222"/>
                  </a:lnTo>
                  <a:lnTo>
                    <a:pt x="91441" y="19216"/>
                  </a:lnTo>
                  <a:lnTo>
                    <a:pt x="71566" y="0"/>
                  </a:lnTo>
                  <a:lnTo>
                    <a:pt x="19877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7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6" name="자유형: 도형 3375">
              <a:extLst>
                <a:ext uri="{FF2B5EF4-FFF2-40B4-BE49-F238E27FC236}">
                  <a16:creationId xmlns:a16="http://schemas.microsoft.com/office/drawing/2014/main" id="{14E31445-58B5-40DE-A7DE-1559A92D9A89}"/>
                </a:ext>
              </a:extLst>
            </p:cNvPr>
            <p:cNvSpPr/>
            <p:nvPr/>
          </p:nvSpPr>
          <p:spPr>
            <a:xfrm>
              <a:off x="6328550" y="4453771"/>
              <a:ext cx="88900" cy="178275"/>
            </a:xfrm>
            <a:custGeom>
              <a:avLst/>
              <a:gdLst>
                <a:gd name="connsiteX0" fmla="*/ 71566 w 88900"/>
                <a:gd name="connsiteY0" fmla="*/ 180924 h 178275"/>
                <a:gd name="connsiteX1" fmla="*/ 91441 w 88900"/>
                <a:gd name="connsiteY1" fmla="*/ 161721 h 178275"/>
                <a:gd name="connsiteX2" fmla="*/ 91441 w 88900"/>
                <a:gd name="connsiteY2" fmla="*/ 111702 h 178275"/>
                <a:gd name="connsiteX3" fmla="*/ 91441 w 88900"/>
                <a:gd name="connsiteY3" fmla="*/ 69222 h 178275"/>
                <a:gd name="connsiteX4" fmla="*/ 91441 w 88900"/>
                <a:gd name="connsiteY4" fmla="*/ 19216 h 178275"/>
                <a:gd name="connsiteX5" fmla="*/ 71566 w 88900"/>
                <a:gd name="connsiteY5" fmla="*/ 0 h 178275"/>
                <a:gd name="connsiteX6" fmla="*/ 19877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7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6" y="180924"/>
                  </a:moveTo>
                  <a:lnTo>
                    <a:pt x="91441" y="161721"/>
                  </a:lnTo>
                  <a:lnTo>
                    <a:pt x="91441" y="111702"/>
                  </a:lnTo>
                  <a:lnTo>
                    <a:pt x="91441" y="69222"/>
                  </a:lnTo>
                  <a:lnTo>
                    <a:pt x="91441" y="19216"/>
                  </a:lnTo>
                  <a:lnTo>
                    <a:pt x="71566" y="0"/>
                  </a:lnTo>
                  <a:lnTo>
                    <a:pt x="19877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7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7" name="자유형: 도형 3376">
              <a:extLst>
                <a:ext uri="{FF2B5EF4-FFF2-40B4-BE49-F238E27FC236}">
                  <a16:creationId xmlns:a16="http://schemas.microsoft.com/office/drawing/2014/main" id="{209284F6-F6A3-4A67-AA6A-09B837381847}"/>
                </a:ext>
              </a:extLst>
            </p:cNvPr>
            <p:cNvSpPr/>
            <p:nvPr/>
          </p:nvSpPr>
          <p:spPr>
            <a:xfrm>
              <a:off x="6366765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8" name="자유형: 도형 3377">
              <a:extLst>
                <a:ext uri="{FF2B5EF4-FFF2-40B4-BE49-F238E27FC236}">
                  <a16:creationId xmlns:a16="http://schemas.microsoft.com/office/drawing/2014/main" id="{F1EF75B9-5D63-420C-9D9D-DC8C052C49F3}"/>
                </a:ext>
              </a:extLst>
            </p:cNvPr>
            <p:cNvSpPr/>
            <p:nvPr/>
          </p:nvSpPr>
          <p:spPr>
            <a:xfrm>
              <a:off x="6359691" y="4483314"/>
              <a:ext cx="12700" cy="25468"/>
            </a:xfrm>
            <a:custGeom>
              <a:avLst/>
              <a:gdLst>
                <a:gd name="connsiteX0" fmla="*/ 7074 w 0"/>
                <a:gd name="connsiteY0" fmla="*/ 22106 h 25467"/>
                <a:gd name="connsiteX1" fmla="*/ 7074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106"/>
                  </a:moveTo>
                  <a:lnTo>
                    <a:pt x="7074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9" name="자유형: 도형 3378">
              <a:extLst>
                <a:ext uri="{FF2B5EF4-FFF2-40B4-BE49-F238E27FC236}">
                  <a16:creationId xmlns:a16="http://schemas.microsoft.com/office/drawing/2014/main" id="{107327F7-71DB-46EA-9F8D-6F7792C6A629}"/>
                </a:ext>
              </a:extLst>
            </p:cNvPr>
            <p:cNvSpPr/>
            <p:nvPr/>
          </p:nvSpPr>
          <p:spPr>
            <a:xfrm>
              <a:off x="6359691" y="4483314"/>
              <a:ext cx="25400" cy="12734"/>
            </a:xfrm>
            <a:custGeom>
              <a:avLst/>
              <a:gdLst>
                <a:gd name="connsiteX0" fmla="*/ 7074 w 25400"/>
                <a:gd name="connsiteY0" fmla="*/ 7131 h 0"/>
                <a:gd name="connsiteX1" fmla="*/ 0 w 25400"/>
                <a:gd name="connsiteY1" fmla="*/ 0 h 0"/>
                <a:gd name="connsiteX2" fmla="*/ 29159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31"/>
                  </a:moveTo>
                  <a:lnTo>
                    <a:pt x="0" y="0"/>
                  </a:lnTo>
                  <a:lnTo>
                    <a:pt x="29159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0" name="자유형: 도형 3379">
              <a:extLst>
                <a:ext uri="{FF2B5EF4-FFF2-40B4-BE49-F238E27FC236}">
                  <a16:creationId xmlns:a16="http://schemas.microsoft.com/office/drawing/2014/main" id="{4BD973BB-B856-41C6-8D22-AD32EABC0F5B}"/>
                </a:ext>
              </a:extLst>
            </p:cNvPr>
            <p:cNvSpPr/>
            <p:nvPr/>
          </p:nvSpPr>
          <p:spPr>
            <a:xfrm>
              <a:off x="6381802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49 w 0"/>
                <a:gd name="connsiteY1" fmla="*/ 0 h 25467"/>
                <a:gd name="connsiteX2" fmla="*/ 7049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49" y="0"/>
                  </a:lnTo>
                  <a:lnTo>
                    <a:pt x="7049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1" name="자유형: 도형 3380">
              <a:extLst>
                <a:ext uri="{FF2B5EF4-FFF2-40B4-BE49-F238E27FC236}">
                  <a16:creationId xmlns:a16="http://schemas.microsoft.com/office/drawing/2014/main" id="{DA318408-2B2A-473F-BD6C-214381CCA106}"/>
                </a:ext>
              </a:extLst>
            </p:cNvPr>
            <p:cNvSpPr/>
            <p:nvPr/>
          </p:nvSpPr>
          <p:spPr>
            <a:xfrm>
              <a:off x="6359691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59 w 25400"/>
                <a:gd name="connsiteY1" fmla="*/ 7131 h 0"/>
                <a:gd name="connsiteX2" fmla="*/ 0 w 25400"/>
                <a:gd name="connsiteY2" fmla="*/ 7131 h 0"/>
                <a:gd name="connsiteX3" fmla="*/ 7074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59" y="7131"/>
                  </a:lnTo>
                  <a:lnTo>
                    <a:pt x="0" y="7131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2" name="자유형: 도형 3381">
              <a:extLst>
                <a:ext uri="{FF2B5EF4-FFF2-40B4-BE49-F238E27FC236}">
                  <a16:creationId xmlns:a16="http://schemas.microsoft.com/office/drawing/2014/main" id="{16A77CD6-0510-4E4A-B80C-1BE9AFBA7956}"/>
                </a:ext>
              </a:extLst>
            </p:cNvPr>
            <p:cNvSpPr/>
            <p:nvPr/>
          </p:nvSpPr>
          <p:spPr>
            <a:xfrm>
              <a:off x="6366765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3" name="자유형: 도형 3382">
              <a:extLst>
                <a:ext uri="{FF2B5EF4-FFF2-40B4-BE49-F238E27FC236}">
                  <a16:creationId xmlns:a16="http://schemas.microsoft.com/office/drawing/2014/main" id="{4ECEB224-EA54-4036-B5BB-ADC3EE3B7626}"/>
                </a:ext>
              </a:extLst>
            </p:cNvPr>
            <p:cNvSpPr/>
            <p:nvPr/>
          </p:nvSpPr>
          <p:spPr>
            <a:xfrm>
              <a:off x="6359691" y="4574858"/>
              <a:ext cx="12700" cy="25468"/>
            </a:xfrm>
            <a:custGeom>
              <a:avLst/>
              <a:gdLst>
                <a:gd name="connsiteX0" fmla="*/ 7074 w 0"/>
                <a:gd name="connsiteY0" fmla="*/ 22093 h 25467"/>
                <a:gd name="connsiteX1" fmla="*/ 7074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093"/>
                  </a:moveTo>
                  <a:lnTo>
                    <a:pt x="7074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4" name="자유형: 도형 3383">
              <a:extLst>
                <a:ext uri="{FF2B5EF4-FFF2-40B4-BE49-F238E27FC236}">
                  <a16:creationId xmlns:a16="http://schemas.microsoft.com/office/drawing/2014/main" id="{CCEE2817-8EE9-4937-9D2C-C8AE28A6638F}"/>
                </a:ext>
              </a:extLst>
            </p:cNvPr>
            <p:cNvSpPr/>
            <p:nvPr/>
          </p:nvSpPr>
          <p:spPr>
            <a:xfrm>
              <a:off x="6359691" y="4574858"/>
              <a:ext cx="25400" cy="12734"/>
            </a:xfrm>
            <a:custGeom>
              <a:avLst/>
              <a:gdLst>
                <a:gd name="connsiteX0" fmla="*/ 7074 w 25400"/>
                <a:gd name="connsiteY0" fmla="*/ 7106 h 0"/>
                <a:gd name="connsiteX1" fmla="*/ 0 w 25400"/>
                <a:gd name="connsiteY1" fmla="*/ 0 h 0"/>
                <a:gd name="connsiteX2" fmla="*/ 29159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06"/>
                  </a:moveTo>
                  <a:lnTo>
                    <a:pt x="0" y="0"/>
                  </a:lnTo>
                  <a:lnTo>
                    <a:pt x="29159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5" name="자유형: 도형 3384">
              <a:extLst>
                <a:ext uri="{FF2B5EF4-FFF2-40B4-BE49-F238E27FC236}">
                  <a16:creationId xmlns:a16="http://schemas.microsoft.com/office/drawing/2014/main" id="{530B3442-6272-4C15-BCA1-8BD10DB04769}"/>
                </a:ext>
              </a:extLst>
            </p:cNvPr>
            <p:cNvSpPr/>
            <p:nvPr/>
          </p:nvSpPr>
          <p:spPr>
            <a:xfrm>
              <a:off x="6381802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49 w 0"/>
                <a:gd name="connsiteY1" fmla="*/ 0 h 25467"/>
                <a:gd name="connsiteX2" fmla="*/ 7049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49" y="0"/>
                  </a:lnTo>
                  <a:lnTo>
                    <a:pt x="7049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6" name="자유형: 도형 3385">
              <a:extLst>
                <a:ext uri="{FF2B5EF4-FFF2-40B4-BE49-F238E27FC236}">
                  <a16:creationId xmlns:a16="http://schemas.microsoft.com/office/drawing/2014/main" id="{0A32095F-1181-4168-AD09-D59A094AAFD8}"/>
                </a:ext>
              </a:extLst>
            </p:cNvPr>
            <p:cNvSpPr/>
            <p:nvPr/>
          </p:nvSpPr>
          <p:spPr>
            <a:xfrm>
              <a:off x="6359691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74 w 25400"/>
                <a:gd name="connsiteY1" fmla="*/ 0 h 0"/>
                <a:gd name="connsiteX2" fmla="*/ 22111 w 25400"/>
                <a:gd name="connsiteY2" fmla="*/ 0 h 0"/>
                <a:gd name="connsiteX3" fmla="*/ 29159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74" y="0"/>
                  </a:lnTo>
                  <a:lnTo>
                    <a:pt x="22111" y="0"/>
                  </a:lnTo>
                  <a:lnTo>
                    <a:pt x="29159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8" name="자유형: 도형 3387">
              <a:extLst>
                <a:ext uri="{FF2B5EF4-FFF2-40B4-BE49-F238E27FC236}">
                  <a16:creationId xmlns:a16="http://schemas.microsoft.com/office/drawing/2014/main" id="{756A0F3B-CFA2-43FF-8FC4-BF6DB77CB6A0}"/>
                </a:ext>
              </a:extLst>
            </p:cNvPr>
            <p:cNvSpPr/>
            <p:nvPr/>
          </p:nvSpPr>
          <p:spPr>
            <a:xfrm>
              <a:off x="6420004" y="4453771"/>
              <a:ext cx="88900" cy="178275"/>
            </a:xfrm>
            <a:custGeom>
              <a:avLst/>
              <a:gdLst>
                <a:gd name="connsiteX0" fmla="*/ 71552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52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52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52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9" name="자유형: 도형 3388">
              <a:extLst>
                <a:ext uri="{FF2B5EF4-FFF2-40B4-BE49-F238E27FC236}">
                  <a16:creationId xmlns:a16="http://schemas.microsoft.com/office/drawing/2014/main" id="{2C0FF1BF-C4F1-478E-8D7E-279F4A79A6DF}"/>
                </a:ext>
              </a:extLst>
            </p:cNvPr>
            <p:cNvSpPr/>
            <p:nvPr/>
          </p:nvSpPr>
          <p:spPr>
            <a:xfrm>
              <a:off x="6420004" y="4453771"/>
              <a:ext cx="88900" cy="178275"/>
            </a:xfrm>
            <a:custGeom>
              <a:avLst/>
              <a:gdLst>
                <a:gd name="connsiteX0" fmla="*/ 71552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52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52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52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0" name="자유형: 도형 3389">
              <a:extLst>
                <a:ext uri="{FF2B5EF4-FFF2-40B4-BE49-F238E27FC236}">
                  <a16:creationId xmlns:a16="http://schemas.microsoft.com/office/drawing/2014/main" id="{AB5CE3FF-1AEC-4A9B-A75A-8809741C7F32}"/>
                </a:ext>
              </a:extLst>
            </p:cNvPr>
            <p:cNvSpPr/>
            <p:nvPr/>
          </p:nvSpPr>
          <p:spPr>
            <a:xfrm>
              <a:off x="6458205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1" name="자유형: 도형 3390">
              <a:extLst>
                <a:ext uri="{FF2B5EF4-FFF2-40B4-BE49-F238E27FC236}">
                  <a16:creationId xmlns:a16="http://schemas.microsoft.com/office/drawing/2014/main" id="{DB40CE51-5BC7-4284-9162-9A259289574C}"/>
                </a:ext>
              </a:extLst>
            </p:cNvPr>
            <p:cNvSpPr/>
            <p:nvPr/>
          </p:nvSpPr>
          <p:spPr>
            <a:xfrm>
              <a:off x="6451131" y="4483314"/>
              <a:ext cx="12700" cy="25468"/>
            </a:xfrm>
            <a:custGeom>
              <a:avLst/>
              <a:gdLst>
                <a:gd name="connsiteX0" fmla="*/ 7074 w 0"/>
                <a:gd name="connsiteY0" fmla="*/ 22106 h 25467"/>
                <a:gd name="connsiteX1" fmla="*/ 7074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106"/>
                  </a:moveTo>
                  <a:lnTo>
                    <a:pt x="7074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2" name="자유형: 도형 3391">
              <a:extLst>
                <a:ext uri="{FF2B5EF4-FFF2-40B4-BE49-F238E27FC236}">
                  <a16:creationId xmlns:a16="http://schemas.microsoft.com/office/drawing/2014/main" id="{7B11A129-9E5B-4B39-9ED2-D503C922C6D5}"/>
                </a:ext>
              </a:extLst>
            </p:cNvPr>
            <p:cNvSpPr/>
            <p:nvPr/>
          </p:nvSpPr>
          <p:spPr>
            <a:xfrm>
              <a:off x="6451131" y="4483314"/>
              <a:ext cx="25400" cy="12734"/>
            </a:xfrm>
            <a:custGeom>
              <a:avLst/>
              <a:gdLst>
                <a:gd name="connsiteX0" fmla="*/ 7074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3" name="자유형: 도형 3392">
              <a:extLst>
                <a:ext uri="{FF2B5EF4-FFF2-40B4-BE49-F238E27FC236}">
                  <a16:creationId xmlns:a16="http://schemas.microsoft.com/office/drawing/2014/main" id="{E94D8C68-3F00-4C03-9774-18CDCB0C46F4}"/>
                </a:ext>
              </a:extLst>
            </p:cNvPr>
            <p:cNvSpPr/>
            <p:nvPr/>
          </p:nvSpPr>
          <p:spPr>
            <a:xfrm>
              <a:off x="6473242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4" name="자유형: 도형 3393">
              <a:extLst>
                <a:ext uri="{FF2B5EF4-FFF2-40B4-BE49-F238E27FC236}">
                  <a16:creationId xmlns:a16="http://schemas.microsoft.com/office/drawing/2014/main" id="{6A1153B2-9798-4ADB-AD2C-A6E75A198BB8}"/>
                </a:ext>
              </a:extLst>
            </p:cNvPr>
            <p:cNvSpPr/>
            <p:nvPr/>
          </p:nvSpPr>
          <p:spPr>
            <a:xfrm>
              <a:off x="6451131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74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5" name="자유형: 도형 3394">
              <a:extLst>
                <a:ext uri="{FF2B5EF4-FFF2-40B4-BE49-F238E27FC236}">
                  <a16:creationId xmlns:a16="http://schemas.microsoft.com/office/drawing/2014/main" id="{3BA064C7-48C0-4B41-A1DD-D89DA9A18B18}"/>
                </a:ext>
              </a:extLst>
            </p:cNvPr>
            <p:cNvSpPr/>
            <p:nvPr/>
          </p:nvSpPr>
          <p:spPr>
            <a:xfrm>
              <a:off x="6458205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6" name="자유형: 도형 3395">
              <a:extLst>
                <a:ext uri="{FF2B5EF4-FFF2-40B4-BE49-F238E27FC236}">
                  <a16:creationId xmlns:a16="http://schemas.microsoft.com/office/drawing/2014/main" id="{1DE974CC-9A31-4DB8-AE82-82355639D788}"/>
                </a:ext>
              </a:extLst>
            </p:cNvPr>
            <p:cNvSpPr/>
            <p:nvPr/>
          </p:nvSpPr>
          <p:spPr>
            <a:xfrm>
              <a:off x="6451131" y="4574858"/>
              <a:ext cx="12700" cy="25468"/>
            </a:xfrm>
            <a:custGeom>
              <a:avLst/>
              <a:gdLst>
                <a:gd name="connsiteX0" fmla="*/ 7074 w 0"/>
                <a:gd name="connsiteY0" fmla="*/ 22093 h 25467"/>
                <a:gd name="connsiteX1" fmla="*/ 7074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093"/>
                  </a:moveTo>
                  <a:lnTo>
                    <a:pt x="7074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7" name="자유형: 도형 3396">
              <a:extLst>
                <a:ext uri="{FF2B5EF4-FFF2-40B4-BE49-F238E27FC236}">
                  <a16:creationId xmlns:a16="http://schemas.microsoft.com/office/drawing/2014/main" id="{359F129A-8B0C-4478-BE98-7C3632D2BEAD}"/>
                </a:ext>
              </a:extLst>
            </p:cNvPr>
            <p:cNvSpPr/>
            <p:nvPr/>
          </p:nvSpPr>
          <p:spPr>
            <a:xfrm>
              <a:off x="6451131" y="4574858"/>
              <a:ext cx="25400" cy="12734"/>
            </a:xfrm>
            <a:custGeom>
              <a:avLst/>
              <a:gdLst>
                <a:gd name="connsiteX0" fmla="*/ 7074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8" name="자유형: 도형 3397">
              <a:extLst>
                <a:ext uri="{FF2B5EF4-FFF2-40B4-BE49-F238E27FC236}">
                  <a16:creationId xmlns:a16="http://schemas.microsoft.com/office/drawing/2014/main" id="{FA47C52C-DCCB-4AD1-8BFD-0926786819EA}"/>
                </a:ext>
              </a:extLst>
            </p:cNvPr>
            <p:cNvSpPr/>
            <p:nvPr/>
          </p:nvSpPr>
          <p:spPr>
            <a:xfrm>
              <a:off x="6473242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9" name="자유형: 도형 3398">
              <a:extLst>
                <a:ext uri="{FF2B5EF4-FFF2-40B4-BE49-F238E27FC236}">
                  <a16:creationId xmlns:a16="http://schemas.microsoft.com/office/drawing/2014/main" id="{37A1C713-04B7-4174-9283-F0A62A71A643}"/>
                </a:ext>
              </a:extLst>
            </p:cNvPr>
            <p:cNvSpPr/>
            <p:nvPr/>
          </p:nvSpPr>
          <p:spPr>
            <a:xfrm>
              <a:off x="6451131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74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74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1" name="자유형: 도형 3400">
              <a:extLst>
                <a:ext uri="{FF2B5EF4-FFF2-40B4-BE49-F238E27FC236}">
                  <a16:creationId xmlns:a16="http://schemas.microsoft.com/office/drawing/2014/main" id="{AA550003-2F22-4560-8B40-231E7BA300DB}"/>
                </a:ext>
              </a:extLst>
            </p:cNvPr>
            <p:cNvSpPr/>
            <p:nvPr/>
          </p:nvSpPr>
          <p:spPr>
            <a:xfrm>
              <a:off x="6511444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2" name="자유형: 도형 3401">
              <a:extLst>
                <a:ext uri="{FF2B5EF4-FFF2-40B4-BE49-F238E27FC236}">
                  <a16:creationId xmlns:a16="http://schemas.microsoft.com/office/drawing/2014/main" id="{8854411E-5710-419A-84CE-6CCD8AB963D0}"/>
                </a:ext>
              </a:extLst>
            </p:cNvPr>
            <p:cNvSpPr/>
            <p:nvPr/>
          </p:nvSpPr>
          <p:spPr>
            <a:xfrm>
              <a:off x="6511444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3" name="자유형: 도형 3402">
              <a:extLst>
                <a:ext uri="{FF2B5EF4-FFF2-40B4-BE49-F238E27FC236}">
                  <a16:creationId xmlns:a16="http://schemas.microsoft.com/office/drawing/2014/main" id="{D44C7ED0-59D7-4FFB-8088-F8D5963EE847}"/>
                </a:ext>
              </a:extLst>
            </p:cNvPr>
            <p:cNvSpPr/>
            <p:nvPr/>
          </p:nvSpPr>
          <p:spPr>
            <a:xfrm>
              <a:off x="6549658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4" name="자유형: 도형 3403">
              <a:extLst>
                <a:ext uri="{FF2B5EF4-FFF2-40B4-BE49-F238E27FC236}">
                  <a16:creationId xmlns:a16="http://schemas.microsoft.com/office/drawing/2014/main" id="{F7F7693C-2BBD-412D-86ED-205D1DA768B4}"/>
                </a:ext>
              </a:extLst>
            </p:cNvPr>
            <p:cNvSpPr/>
            <p:nvPr/>
          </p:nvSpPr>
          <p:spPr>
            <a:xfrm>
              <a:off x="6542571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5" name="자유형: 도형 3404">
              <a:extLst>
                <a:ext uri="{FF2B5EF4-FFF2-40B4-BE49-F238E27FC236}">
                  <a16:creationId xmlns:a16="http://schemas.microsoft.com/office/drawing/2014/main" id="{744A90AD-3BC5-4016-9C7A-A8AC35A31267}"/>
                </a:ext>
              </a:extLst>
            </p:cNvPr>
            <p:cNvSpPr/>
            <p:nvPr/>
          </p:nvSpPr>
          <p:spPr>
            <a:xfrm>
              <a:off x="6542571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6" name="자유형: 도형 3405">
              <a:extLst>
                <a:ext uri="{FF2B5EF4-FFF2-40B4-BE49-F238E27FC236}">
                  <a16:creationId xmlns:a16="http://schemas.microsoft.com/office/drawing/2014/main" id="{9DD4DE22-7424-4CFA-B37B-4C93EBBD3A9F}"/>
                </a:ext>
              </a:extLst>
            </p:cNvPr>
            <p:cNvSpPr/>
            <p:nvPr/>
          </p:nvSpPr>
          <p:spPr>
            <a:xfrm>
              <a:off x="6564682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7" name="자유형: 도형 3406">
              <a:extLst>
                <a:ext uri="{FF2B5EF4-FFF2-40B4-BE49-F238E27FC236}">
                  <a16:creationId xmlns:a16="http://schemas.microsoft.com/office/drawing/2014/main" id="{2C40B98F-8594-4F1A-A764-DDE37755E707}"/>
                </a:ext>
              </a:extLst>
            </p:cNvPr>
            <p:cNvSpPr/>
            <p:nvPr/>
          </p:nvSpPr>
          <p:spPr>
            <a:xfrm>
              <a:off x="6542571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8" name="자유형: 도형 3407">
              <a:extLst>
                <a:ext uri="{FF2B5EF4-FFF2-40B4-BE49-F238E27FC236}">
                  <a16:creationId xmlns:a16="http://schemas.microsoft.com/office/drawing/2014/main" id="{CC6DE4ED-C67C-4330-B448-923A7531877D}"/>
                </a:ext>
              </a:extLst>
            </p:cNvPr>
            <p:cNvSpPr/>
            <p:nvPr/>
          </p:nvSpPr>
          <p:spPr>
            <a:xfrm>
              <a:off x="6549658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9" name="자유형: 도형 3408">
              <a:extLst>
                <a:ext uri="{FF2B5EF4-FFF2-40B4-BE49-F238E27FC236}">
                  <a16:creationId xmlns:a16="http://schemas.microsoft.com/office/drawing/2014/main" id="{7A033607-6628-47A0-B06E-5E96E192B9B3}"/>
                </a:ext>
              </a:extLst>
            </p:cNvPr>
            <p:cNvSpPr/>
            <p:nvPr/>
          </p:nvSpPr>
          <p:spPr>
            <a:xfrm>
              <a:off x="6542571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0" name="자유형: 도형 3409">
              <a:extLst>
                <a:ext uri="{FF2B5EF4-FFF2-40B4-BE49-F238E27FC236}">
                  <a16:creationId xmlns:a16="http://schemas.microsoft.com/office/drawing/2014/main" id="{6586A00C-A8F0-491F-83E6-1134D88B0E19}"/>
                </a:ext>
              </a:extLst>
            </p:cNvPr>
            <p:cNvSpPr/>
            <p:nvPr/>
          </p:nvSpPr>
          <p:spPr>
            <a:xfrm>
              <a:off x="6542571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1" name="자유형: 도형 3410">
              <a:extLst>
                <a:ext uri="{FF2B5EF4-FFF2-40B4-BE49-F238E27FC236}">
                  <a16:creationId xmlns:a16="http://schemas.microsoft.com/office/drawing/2014/main" id="{9346DF54-9819-461D-ADDB-F90552CDE09A}"/>
                </a:ext>
              </a:extLst>
            </p:cNvPr>
            <p:cNvSpPr/>
            <p:nvPr/>
          </p:nvSpPr>
          <p:spPr>
            <a:xfrm>
              <a:off x="6564682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2" name="자유형: 도형 3411">
              <a:extLst>
                <a:ext uri="{FF2B5EF4-FFF2-40B4-BE49-F238E27FC236}">
                  <a16:creationId xmlns:a16="http://schemas.microsoft.com/office/drawing/2014/main" id="{B2F6570D-F249-47DC-A8F0-913D8E64919A}"/>
                </a:ext>
              </a:extLst>
            </p:cNvPr>
            <p:cNvSpPr/>
            <p:nvPr/>
          </p:nvSpPr>
          <p:spPr>
            <a:xfrm>
              <a:off x="6542571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4" name="자유형: 도형 3413">
              <a:extLst>
                <a:ext uri="{FF2B5EF4-FFF2-40B4-BE49-F238E27FC236}">
                  <a16:creationId xmlns:a16="http://schemas.microsoft.com/office/drawing/2014/main" id="{87E16642-1B1A-4204-A57C-C86DB742E325}"/>
                </a:ext>
              </a:extLst>
            </p:cNvPr>
            <p:cNvSpPr/>
            <p:nvPr/>
          </p:nvSpPr>
          <p:spPr>
            <a:xfrm>
              <a:off x="6602884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4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4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5" name="자유형: 도형 3414">
              <a:extLst>
                <a:ext uri="{FF2B5EF4-FFF2-40B4-BE49-F238E27FC236}">
                  <a16:creationId xmlns:a16="http://schemas.microsoft.com/office/drawing/2014/main" id="{B9AC2B35-5D7F-45EE-9BA8-DBB2EC7917DD}"/>
                </a:ext>
              </a:extLst>
            </p:cNvPr>
            <p:cNvSpPr/>
            <p:nvPr/>
          </p:nvSpPr>
          <p:spPr>
            <a:xfrm>
              <a:off x="6602884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4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4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6" name="자유형: 도형 3415">
              <a:extLst>
                <a:ext uri="{FF2B5EF4-FFF2-40B4-BE49-F238E27FC236}">
                  <a16:creationId xmlns:a16="http://schemas.microsoft.com/office/drawing/2014/main" id="{F22B58DB-7CA6-452E-A684-F7675498512B}"/>
                </a:ext>
              </a:extLst>
            </p:cNvPr>
            <p:cNvSpPr/>
            <p:nvPr/>
          </p:nvSpPr>
          <p:spPr>
            <a:xfrm>
              <a:off x="6641098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24 w 12700"/>
                <a:gd name="connsiteY1" fmla="*/ 0 h 12733"/>
                <a:gd name="connsiteX2" fmla="*/ 15024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24" y="0"/>
                  </a:lnTo>
                  <a:lnTo>
                    <a:pt x="15024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7" name="자유형: 도형 3416">
              <a:extLst>
                <a:ext uri="{FF2B5EF4-FFF2-40B4-BE49-F238E27FC236}">
                  <a16:creationId xmlns:a16="http://schemas.microsoft.com/office/drawing/2014/main" id="{BFFD1A6B-D1D4-4C3F-9FAD-C4581B40F4B4}"/>
                </a:ext>
              </a:extLst>
            </p:cNvPr>
            <p:cNvSpPr/>
            <p:nvPr/>
          </p:nvSpPr>
          <p:spPr>
            <a:xfrm>
              <a:off x="6634011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8" name="자유형: 도형 3417">
              <a:extLst>
                <a:ext uri="{FF2B5EF4-FFF2-40B4-BE49-F238E27FC236}">
                  <a16:creationId xmlns:a16="http://schemas.microsoft.com/office/drawing/2014/main" id="{465F30B5-9384-4829-BA8C-83DB3BD90E38}"/>
                </a:ext>
              </a:extLst>
            </p:cNvPr>
            <p:cNvSpPr/>
            <p:nvPr/>
          </p:nvSpPr>
          <p:spPr>
            <a:xfrm>
              <a:off x="6634011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9" name="자유형: 도형 3418">
              <a:extLst>
                <a:ext uri="{FF2B5EF4-FFF2-40B4-BE49-F238E27FC236}">
                  <a16:creationId xmlns:a16="http://schemas.microsoft.com/office/drawing/2014/main" id="{6B84414D-AAAE-4697-B339-4C2097A915F2}"/>
                </a:ext>
              </a:extLst>
            </p:cNvPr>
            <p:cNvSpPr/>
            <p:nvPr/>
          </p:nvSpPr>
          <p:spPr>
            <a:xfrm>
              <a:off x="6656122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61 w 0"/>
                <a:gd name="connsiteY1" fmla="*/ 0 h 25467"/>
                <a:gd name="connsiteX2" fmla="*/ 7061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61" y="0"/>
                  </a:lnTo>
                  <a:lnTo>
                    <a:pt x="7061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0" name="자유형: 도형 3419">
              <a:extLst>
                <a:ext uri="{FF2B5EF4-FFF2-40B4-BE49-F238E27FC236}">
                  <a16:creationId xmlns:a16="http://schemas.microsoft.com/office/drawing/2014/main" id="{582B2648-E1E1-4BCA-BD79-438E59766272}"/>
                </a:ext>
              </a:extLst>
            </p:cNvPr>
            <p:cNvSpPr/>
            <p:nvPr/>
          </p:nvSpPr>
          <p:spPr>
            <a:xfrm>
              <a:off x="6634011" y="4505420"/>
              <a:ext cx="25400" cy="12734"/>
            </a:xfrm>
            <a:custGeom>
              <a:avLst/>
              <a:gdLst>
                <a:gd name="connsiteX0" fmla="*/ 22111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11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5" name="자유형: 도형 3424">
              <a:extLst>
                <a:ext uri="{FF2B5EF4-FFF2-40B4-BE49-F238E27FC236}">
                  <a16:creationId xmlns:a16="http://schemas.microsoft.com/office/drawing/2014/main" id="{0F6B3F1B-588B-4589-ADEE-D3D8AE23DB8B}"/>
                </a:ext>
              </a:extLst>
            </p:cNvPr>
            <p:cNvSpPr/>
            <p:nvPr/>
          </p:nvSpPr>
          <p:spPr>
            <a:xfrm>
              <a:off x="6641098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24 w 12700"/>
                <a:gd name="connsiteY1" fmla="*/ 0 h 12733"/>
                <a:gd name="connsiteX2" fmla="*/ 15024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24" y="0"/>
                  </a:lnTo>
                  <a:lnTo>
                    <a:pt x="15024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6" name="자유형: 도형 3425">
              <a:extLst>
                <a:ext uri="{FF2B5EF4-FFF2-40B4-BE49-F238E27FC236}">
                  <a16:creationId xmlns:a16="http://schemas.microsoft.com/office/drawing/2014/main" id="{600A8801-08A8-46C2-A74F-7FA60DC5FB79}"/>
                </a:ext>
              </a:extLst>
            </p:cNvPr>
            <p:cNvSpPr/>
            <p:nvPr/>
          </p:nvSpPr>
          <p:spPr>
            <a:xfrm>
              <a:off x="6634011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8" name="자유형: 도형 3427">
              <a:extLst>
                <a:ext uri="{FF2B5EF4-FFF2-40B4-BE49-F238E27FC236}">
                  <a16:creationId xmlns:a16="http://schemas.microsoft.com/office/drawing/2014/main" id="{5F082C1C-7DFF-4F9E-A32E-6FF17C2AD8BC}"/>
                </a:ext>
              </a:extLst>
            </p:cNvPr>
            <p:cNvSpPr/>
            <p:nvPr/>
          </p:nvSpPr>
          <p:spPr>
            <a:xfrm>
              <a:off x="6634011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11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11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9" name="자유형: 도형 3428">
              <a:extLst>
                <a:ext uri="{FF2B5EF4-FFF2-40B4-BE49-F238E27FC236}">
                  <a16:creationId xmlns:a16="http://schemas.microsoft.com/office/drawing/2014/main" id="{762D3A12-CC78-4B43-95DD-123EAE120759}"/>
                </a:ext>
              </a:extLst>
            </p:cNvPr>
            <p:cNvSpPr/>
            <p:nvPr/>
          </p:nvSpPr>
          <p:spPr>
            <a:xfrm>
              <a:off x="6656122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61 w 0"/>
                <a:gd name="connsiteY1" fmla="*/ 0 h 25467"/>
                <a:gd name="connsiteX2" fmla="*/ 7061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61" y="0"/>
                  </a:lnTo>
                  <a:lnTo>
                    <a:pt x="7061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0" name="자유형: 도형 3429">
              <a:extLst>
                <a:ext uri="{FF2B5EF4-FFF2-40B4-BE49-F238E27FC236}">
                  <a16:creationId xmlns:a16="http://schemas.microsoft.com/office/drawing/2014/main" id="{DC1FB153-46F6-4C38-A693-6065FC03FFE6}"/>
                </a:ext>
              </a:extLst>
            </p:cNvPr>
            <p:cNvSpPr/>
            <p:nvPr/>
          </p:nvSpPr>
          <p:spPr>
            <a:xfrm>
              <a:off x="6634011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11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11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2" name="자유형: 도형 3431">
              <a:extLst>
                <a:ext uri="{FF2B5EF4-FFF2-40B4-BE49-F238E27FC236}">
                  <a16:creationId xmlns:a16="http://schemas.microsoft.com/office/drawing/2014/main" id="{F9310412-3D09-460E-BDAE-68A360579E10}"/>
                </a:ext>
              </a:extLst>
            </p:cNvPr>
            <p:cNvSpPr/>
            <p:nvPr/>
          </p:nvSpPr>
          <p:spPr>
            <a:xfrm>
              <a:off x="6694311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40 w 88900"/>
                <a:gd name="connsiteY1" fmla="*/ 161721 h 178275"/>
                <a:gd name="connsiteX2" fmla="*/ 91440 w 88900"/>
                <a:gd name="connsiteY2" fmla="*/ 111702 h 178275"/>
                <a:gd name="connsiteX3" fmla="*/ 91440 w 88900"/>
                <a:gd name="connsiteY3" fmla="*/ 69222 h 178275"/>
                <a:gd name="connsiteX4" fmla="*/ 91440 w 88900"/>
                <a:gd name="connsiteY4" fmla="*/ 19216 h 178275"/>
                <a:gd name="connsiteX5" fmla="*/ 71564 w 88900"/>
                <a:gd name="connsiteY5" fmla="*/ 0 h 178275"/>
                <a:gd name="connsiteX6" fmla="*/ 19875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5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40" y="161721"/>
                  </a:lnTo>
                  <a:lnTo>
                    <a:pt x="91440" y="111702"/>
                  </a:lnTo>
                  <a:lnTo>
                    <a:pt x="91440" y="69222"/>
                  </a:lnTo>
                  <a:lnTo>
                    <a:pt x="91440" y="19216"/>
                  </a:lnTo>
                  <a:lnTo>
                    <a:pt x="71564" y="0"/>
                  </a:lnTo>
                  <a:lnTo>
                    <a:pt x="19875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5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3" name="자유형: 도형 3432">
              <a:extLst>
                <a:ext uri="{FF2B5EF4-FFF2-40B4-BE49-F238E27FC236}">
                  <a16:creationId xmlns:a16="http://schemas.microsoft.com/office/drawing/2014/main" id="{31E291AB-B536-47D2-A31A-705C407E0036}"/>
                </a:ext>
              </a:extLst>
            </p:cNvPr>
            <p:cNvSpPr/>
            <p:nvPr/>
          </p:nvSpPr>
          <p:spPr>
            <a:xfrm>
              <a:off x="6694311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40 w 88900"/>
                <a:gd name="connsiteY1" fmla="*/ 161721 h 178275"/>
                <a:gd name="connsiteX2" fmla="*/ 91440 w 88900"/>
                <a:gd name="connsiteY2" fmla="*/ 111702 h 178275"/>
                <a:gd name="connsiteX3" fmla="*/ 91440 w 88900"/>
                <a:gd name="connsiteY3" fmla="*/ 69222 h 178275"/>
                <a:gd name="connsiteX4" fmla="*/ 91440 w 88900"/>
                <a:gd name="connsiteY4" fmla="*/ 19216 h 178275"/>
                <a:gd name="connsiteX5" fmla="*/ 71564 w 88900"/>
                <a:gd name="connsiteY5" fmla="*/ 0 h 178275"/>
                <a:gd name="connsiteX6" fmla="*/ 19875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5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40" y="161721"/>
                  </a:lnTo>
                  <a:lnTo>
                    <a:pt x="91440" y="111702"/>
                  </a:lnTo>
                  <a:lnTo>
                    <a:pt x="91440" y="69222"/>
                  </a:lnTo>
                  <a:lnTo>
                    <a:pt x="91440" y="19216"/>
                  </a:lnTo>
                  <a:lnTo>
                    <a:pt x="71564" y="0"/>
                  </a:lnTo>
                  <a:lnTo>
                    <a:pt x="19875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5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4" name="자유형: 도형 3433">
              <a:extLst>
                <a:ext uri="{FF2B5EF4-FFF2-40B4-BE49-F238E27FC236}">
                  <a16:creationId xmlns:a16="http://schemas.microsoft.com/office/drawing/2014/main" id="{A6AB9FD0-F740-4E17-8302-274AE729C18C}"/>
                </a:ext>
              </a:extLst>
            </p:cNvPr>
            <p:cNvSpPr/>
            <p:nvPr/>
          </p:nvSpPr>
          <p:spPr>
            <a:xfrm>
              <a:off x="6732538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2 w 12700"/>
                <a:gd name="connsiteY1" fmla="*/ 0 h 12733"/>
                <a:gd name="connsiteX2" fmla="*/ 15012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2" y="0"/>
                  </a:lnTo>
                  <a:lnTo>
                    <a:pt x="15012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5" name="자유형: 도형 3434">
              <a:extLst>
                <a:ext uri="{FF2B5EF4-FFF2-40B4-BE49-F238E27FC236}">
                  <a16:creationId xmlns:a16="http://schemas.microsoft.com/office/drawing/2014/main" id="{F1F8D201-790F-403A-99D3-77CC6D8DD6C6}"/>
                </a:ext>
              </a:extLst>
            </p:cNvPr>
            <p:cNvSpPr/>
            <p:nvPr/>
          </p:nvSpPr>
          <p:spPr>
            <a:xfrm>
              <a:off x="6725451" y="4483314"/>
              <a:ext cx="12700" cy="25468"/>
            </a:xfrm>
            <a:custGeom>
              <a:avLst/>
              <a:gdLst>
                <a:gd name="connsiteX0" fmla="*/ 7087 w 0"/>
                <a:gd name="connsiteY0" fmla="*/ 22106 h 25467"/>
                <a:gd name="connsiteX1" fmla="*/ 7087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106"/>
                  </a:moveTo>
                  <a:lnTo>
                    <a:pt x="7087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6" name="자유형: 도형 3435">
              <a:extLst>
                <a:ext uri="{FF2B5EF4-FFF2-40B4-BE49-F238E27FC236}">
                  <a16:creationId xmlns:a16="http://schemas.microsoft.com/office/drawing/2014/main" id="{7B71983E-BADA-42B2-B218-43FC34819DCC}"/>
                </a:ext>
              </a:extLst>
            </p:cNvPr>
            <p:cNvSpPr/>
            <p:nvPr/>
          </p:nvSpPr>
          <p:spPr>
            <a:xfrm>
              <a:off x="6725451" y="4483314"/>
              <a:ext cx="25400" cy="12734"/>
            </a:xfrm>
            <a:custGeom>
              <a:avLst/>
              <a:gdLst>
                <a:gd name="connsiteX0" fmla="*/ 7087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7" name="자유형: 도형 3436">
              <a:extLst>
                <a:ext uri="{FF2B5EF4-FFF2-40B4-BE49-F238E27FC236}">
                  <a16:creationId xmlns:a16="http://schemas.microsoft.com/office/drawing/2014/main" id="{A2C6EBEF-7DCB-428D-A98F-FA23BA2F33C4}"/>
                </a:ext>
              </a:extLst>
            </p:cNvPr>
            <p:cNvSpPr/>
            <p:nvPr/>
          </p:nvSpPr>
          <p:spPr>
            <a:xfrm>
              <a:off x="6747575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48 w 0"/>
                <a:gd name="connsiteY1" fmla="*/ 0 h 25467"/>
                <a:gd name="connsiteX2" fmla="*/ 7048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48" y="0"/>
                  </a:lnTo>
                  <a:lnTo>
                    <a:pt x="7048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8" name="자유형: 도형 3437">
              <a:extLst>
                <a:ext uri="{FF2B5EF4-FFF2-40B4-BE49-F238E27FC236}">
                  <a16:creationId xmlns:a16="http://schemas.microsoft.com/office/drawing/2014/main" id="{72B5ABB9-A83B-4852-A628-8250134883A0}"/>
                </a:ext>
              </a:extLst>
            </p:cNvPr>
            <p:cNvSpPr/>
            <p:nvPr/>
          </p:nvSpPr>
          <p:spPr>
            <a:xfrm>
              <a:off x="6725451" y="4505420"/>
              <a:ext cx="25400" cy="12734"/>
            </a:xfrm>
            <a:custGeom>
              <a:avLst/>
              <a:gdLst>
                <a:gd name="connsiteX0" fmla="*/ 22123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87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23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87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0" name="자유형: 도형 3439">
              <a:extLst>
                <a:ext uri="{FF2B5EF4-FFF2-40B4-BE49-F238E27FC236}">
                  <a16:creationId xmlns:a16="http://schemas.microsoft.com/office/drawing/2014/main" id="{70DED4BB-CC8D-4210-B1A6-7D27CCBA12B5}"/>
                </a:ext>
              </a:extLst>
            </p:cNvPr>
            <p:cNvSpPr/>
            <p:nvPr/>
          </p:nvSpPr>
          <p:spPr>
            <a:xfrm>
              <a:off x="6732538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2 w 12700"/>
                <a:gd name="connsiteY1" fmla="*/ 0 h 12733"/>
                <a:gd name="connsiteX2" fmla="*/ 15012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2" y="0"/>
                  </a:lnTo>
                  <a:lnTo>
                    <a:pt x="15012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1" name="자유형: 도형 3440">
              <a:extLst>
                <a:ext uri="{FF2B5EF4-FFF2-40B4-BE49-F238E27FC236}">
                  <a16:creationId xmlns:a16="http://schemas.microsoft.com/office/drawing/2014/main" id="{C1089446-CDA9-4609-ACF8-8514DBDA5E45}"/>
                </a:ext>
              </a:extLst>
            </p:cNvPr>
            <p:cNvSpPr/>
            <p:nvPr/>
          </p:nvSpPr>
          <p:spPr>
            <a:xfrm>
              <a:off x="6725451" y="4574858"/>
              <a:ext cx="12700" cy="25468"/>
            </a:xfrm>
            <a:custGeom>
              <a:avLst/>
              <a:gdLst>
                <a:gd name="connsiteX0" fmla="*/ 7087 w 0"/>
                <a:gd name="connsiteY0" fmla="*/ 22093 h 25467"/>
                <a:gd name="connsiteX1" fmla="*/ 7087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87" y="22093"/>
                  </a:moveTo>
                  <a:lnTo>
                    <a:pt x="7087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2" name="자유형: 도형 3441">
              <a:extLst>
                <a:ext uri="{FF2B5EF4-FFF2-40B4-BE49-F238E27FC236}">
                  <a16:creationId xmlns:a16="http://schemas.microsoft.com/office/drawing/2014/main" id="{4D824789-B56A-47A8-9D6A-D5B3CBEB65C8}"/>
                </a:ext>
              </a:extLst>
            </p:cNvPr>
            <p:cNvSpPr/>
            <p:nvPr/>
          </p:nvSpPr>
          <p:spPr>
            <a:xfrm>
              <a:off x="6725451" y="4574858"/>
              <a:ext cx="25400" cy="12734"/>
            </a:xfrm>
            <a:custGeom>
              <a:avLst/>
              <a:gdLst>
                <a:gd name="connsiteX0" fmla="*/ 7087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87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3" name="자유형: 도형 3442">
              <a:extLst>
                <a:ext uri="{FF2B5EF4-FFF2-40B4-BE49-F238E27FC236}">
                  <a16:creationId xmlns:a16="http://schemas.microsoft.com/office/drawing/2014/main" id="{18C057D1-7190-4517-B921-5FC3CDC07491}"/>
                </a:ext>
              </a:extLst>
            </p:cNvPr>
            <p:cNvSpPr/>
            <p:nvPr/>
          </p:nvSpPr>
          <p:spPr>
            <a:xfrm>
              <a:off x="6747575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48 w 0"/>
                <a:gd name="connsiteY1" fmla="*/ 0 h 25467"/>
                <a:gd name="connsiteX2" fmla="*/ 7048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48" y="0"/>
                  </a:lnTo>
                  <a:lnTo>
                    <a:pt x="7048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4" name="자유형: 도형 3443">
              <a:extLst>
                <a:ext uri="{FF2B5EF4-FFF2-40B4-BE49-F238E27FC236}">
                  <a16:creationId xmlns:a16="http://schemas.microsoft.com/office/drawing/2014/main" id="{FEBAB336-1399-43B1-9118-AFDFD48C02DE}"/>
                </a:ext>
              </a:extLst>
            </p:cNvPr>
            <p:cNvSpPr/>
            <p:nvPr/>
          </p:nvSpPr>
          <p:spPr>
            <a:xfrm>
              <a:off x="6725451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87 w 25400"/>
                <a:gd name="connsiteY1" fmla="*/ 0 h 0"/>
                <a:gd name="connsiteX2" fmla="*/ 22123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87" y="0"/>
                  </a:lnTo>
                  <a:lnTo>
                    <a:pt x="22123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6" name="자유형: 도형 3445">
              <a:extLst>
                <a:ext uri="{FF2B5EF4-FFF2-40B4-BE49-F238E27FC236}">
                  <a16:creationId xmlns:a16="http://schemas.microsoft.com/office/drawing/2014/main" id="{DFE7B216-7F9C-45C4-A38B-3453EFCAA426}"/>
                </a:ext>
              </a:extLst>
            </p:cNvPr>
            <p:cNvSpPr/>
            <p:nvPr/>
          </p:nvSpPr>
          <p:spPr>
            <a:xfrm>
              <a:off x="6785776" y="4453771"/>
              <a:ext cx="88900" cy="178275"/>
            </a:xfrm>
            <a:custGeom>
              <a:avLst/>
              <a:gdLst>
                <a:gd name="connsiteX0" fmla="*/ 71552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52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52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52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7" name="자유형: 도형 3446">
              <a:extLst>
                <a:ext uri="{FF2B5EF4-FFF2-40B4-BE49-F238E27FC236}">
                  <a16:creationId xmlns:a16="http://schemas.microsoft.com/office/drawing/2014/main" id="{842CEAF7-65D6-42C7-88D3-440EC90FFD87}"/>
                </a:ext>
              </a:extLst>
            </p:cNvPr>
            <p:cNvSpPr/>
            <p:nvPr/>
          </p:nvSpPr>
          <p:spPr>
            <a:xfrm>
              <a:off x="6785776" y="4453771"/>
              <a:ext cx="88900" cy="178275"/>
            </a:xfrm>
            <a:custGeom>
              <a:avLst/>
              <a:gdLst>
                <a:gd name="connsiteX0" fmla="*/ 71552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52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52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52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8" name="자유형: 도형 3447">
              <a:extLst>
                <a:ext uri="{FF2B5EF4-FFF2-40B4-BE49-F238E27FC236}">
                  <a16:creationId xmlns:a16="http://schemas.microsoft.com/office/drawing/2014/main" id="{A39A21B5-F43B-4EE3-9841-93B12B5DFE3E}"/>
                </a:ext>
              </a:extLst>
            </p:cNvPr>
            <p:cNvSpPr/>
            <p:nvPr/>
          </p:nvSpPr>
          <p:spPr>
            <a:xfrm>
              <a:off x="6823965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24 w 12700"/>
                <a:gd name="connsiteY1" fmla="*/ 0 h 12733"/>
                <a:gd name="connsiteX2" fmla="*/ 15024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24" y="0"/>
                  </a:lnTo>
                  <a:lnTo>
                    <a:pt x="15024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9" name="자유형: 도형 3448">
              <a:extLst>
                <a:ext uri="{FF2B5EF4-FFF2-40B4-BE49-F238E27FC236}">
                  <a16:creationId xmlns:a16="http://schemas.microsoft.com/office/drawing/2014/main" id="{468029C5-A665-43FD-A191-7D490A961A52}"/>
                </a:ext>
              </a:extLst>
            </p:cNvPr>
            <p:cNvSpPr/>
            <p:nvPr/>
          </p:nvSpPr>
          <p:spPr>
            <a:xfrm>
              <a:off x="6816904" y="4483314"/>
              <a:ext cx="12700" cy="25468"/>
            </a:xfrm>
            <a:custGeom>
              <a:avLst/>
              <a:gdLst>
                <a:gd name="connsiteX0" fmla="*/ 7061 w 0"/>
                <a:gd name="connsiteY0" fmla="*/ 22106 h 25467"/>
                <a:gd name="connsiteX1" fmla="*/ 7061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61" y="22106"/>
                  </a:moveTo>
                  <a:lnTo>
                    <a:pt x="7061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0" name="자유형: 도형 3449">
              <a:extLst>
                <a:ext uri="{FF2B5EF4-FFF2-40B4-BE49-F238E27FC236}">
                  <a16:creationId xmlns:a16="http://schemas.microsoft.com/office/drawing/2014/main" id="{2D7D85AA-14C8-441C-BF3C-CB798C7C04C2}"/>
                </a:ext>
              </a:extLst>
            </p:cNvPr>
            <p:cNvSpPr/>
            <p:nvPr/>
          </p:nvSpPr>
          <p:spPr>
            <a:xfrm>
              <a:off x="6816904" y="4483314"/>
              <a:ext cx="25400" cy="12734"/>
            </a:xfrm>
            <a:custGeom>
              <a:avLst/>
              <a:gdLst>
                <a:gd name="connsiteX0" fmla="*/ 7061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098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61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098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1" name="자유형: 도형 3450">
              <a:extLst>
                <a:ext uri="{FF2B5EF4-FFF2-40B4-BE49-F238E27FC236}">
                  <a16:creationId xmlns:a16="http://schemas.microsoft.com/office/drawing/2014/main" id="{0B44DB09-B0C9-46DF-A2B1-27C67FD7B013}"/>
                </a:ext>
              </a:extLst>
            </p:cNvPr>
            <p:cNvSpPr/>
            <p:nvPr/>
          </p:nvSpPr>
          <p:spPr>
            <a:xfrm>
              <a:off x="6839002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74 w 0"/>
                <a:gd name="connsiteY1" fmla="*/ 0 h 25467"/>
                <a:gd name="connsiteX2" fmla="*/ 7074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74" y="0"/>
                  </a:lnTo>
                  <a:lnTo>
                    <a:pt x="7074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2" name="자유형: 도형 3451">
              <a:extLst>
                <a:ext uri="{FF2B5EF4-FFF2-40B4-BE49-F238E27FC236}">
                  <a16:creationId xmlns:a16="http://schemas.microsoft.com/office/drawing/2014/main" id="{8AC8AD88-67FA-468D-AA5C-3E68C4B20BF5}"/>
                </a:ext>
              </a:extLst>
            </p:cNvPr>
            <p:cNvSpPr/>
            <p:nvPr/>
          </p:nvSpPr>
          <p:spPr>
            <a:xfrm>
              <a:off x="6816904" y="4505420"/>
              <a:ext cx="25400" cy="12734"/>
            </a:xfrm>
            <a:custGeom>
              <a:avLst/>
              <a:gdLst>
                <a:gd name="connsiteX0" fmla="*/ 22098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61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098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61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3" name="자유형: 도형 3452">
              <a:extLst>
                <a:ext uri="{FF2B5EF4-FFF2-40B4-BE49-F238E27FC236}">
                  <a16:creationId xmlns:a16="http://schemas.microsoft.com/office/drawing/2014/main" id="{20BBD1A3-8126-4C6D-BA1C-F14EF026C394}"/>
                </a:ext>
              </a:extLst>
            </p:cNvPr>
            <p:cNvSpPr/>
            <p:nvPr/>
          </p:nvSpPr>
          <p:spPr>
            <a:xfrm>
              <a:off x="6823965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24 w 12700"/>
                <a:gd name="connsiteY1" fmla="*/ 0 h 12733"/>
                <a:gd name="connsiteX2" fmla="*/ 15024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24" y="0"/>
                  </a:lnTo>
                  <a:lnTo>
                    <a:pt x="15024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4" name="자유형: 도형 3453">
              <a:extLst>
                <a:ext uri="{FF2B5EF4-FFF2-40B4-BE49-F238E27FC236}">
                  <a16:creationId xmlns:a16="http://schemas.microsoft.com/office/drawing/2014/main" id="{D74722D1-CEE5-4EFA-9883-3C12C9A3E5E7}"/>
                </a:ext>
              </a:extLst>
            </p:cNvPr>
            <p:cNvSpPr/>
            <p:nvPr/>
          </p:nvSpPr>
          <p:spPr>
            <a:xfrm>
              <a:off x="6816904" y="4574858"/>
              <a:ext cx="12700" cy="25468"/>
            </a:xfrm>
            <a:custGeom>
              <a:avLst/>
              <a:gdLst>
                <a:gd name="connsiteX0" fmla="*/ 7061 w 0"/>
                <a:gd name="connsiteY0" fmla="*/ 22093 h 25467"/>
                <a:gd name="connsiteX1" fmla="*/ 7061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61" y="22093"/>
                  </a:moveTo>
                  <a:lnTo>
                    <a:pt x="7061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5" name="자유형: 도형 3454">
              <a:extLst>
                <a:ext uri="{FF2B5EF4-FFF2-40B4-BE49-F238E27FC236}">
                  <a16:creationId xmlns:a16="http://schemas.microsoft.com/office/drawing/2014/main" id="{830D7A9D-2159-40EE-9B78-B02A30EFF814}"/>
                </a:ext>
              </a:extLst>
            </p:cNvPr>
            <p:cNvSpPr/>
            <p:nvPr/>
          </p:nvSpPr>
          <p:spPr>
            <a:xfrm>
              <a:off x="6816904" y="4574858"/>
              <a:ext cx="25400" cy="12734"/>
            </a:xfrm>
            <a:custGeom>
              <a:avLst/>
              <a:gdLst>
                <a:gd name="connsiteX0" fmla="*/ 7061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098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61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098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6" name="자유형: 도형 3455">
              <a:extLst>
                <a:ext uri="{FF2B5EF4-FFF2-40B4-BE49-F238E27FC236}">
                  <a16:creationId xmlns:a16="http://schemas.microsoft.com/office/drawing/2014/main" id="{D1B9BB3B-1311-451C-B2B4-EE42A5C02CA7}"/>
                </a:ext>
              </a:extLst>
            </p:cNvPr>
            <p:cNvSpPr/>
            <p:nvPr/>
          </p:nvSpPr>
          <p:spPr>
            <a:xfrm>
              <a:off x="6839002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74 w 0"/>
                <a:gd name="connsiteY1" fmla="*/ 0 h 25467"/>
                <a:gd name="connsiteX2" fmla="*/ 7074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74" y="0"/>
                  </a:lnTo>
                  <a:lnTo>
                    <a:pt x="7074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7" name="자유형: 도형 3456">
              <a:extLst>
                <a:ext uri="{FF2B5EF4-FFF2-40B4-BE49-F238E27FC236}">
                  <a16:creationId xmlns:a16="http://schemas.microsoft.com/office/drawing/2014/main" id="{92309420-6FD8-45F8-BA1F-2226E8485C13}"/>
                </a:ext>
              </a:extLst>
            </p:cNvPr>
            <p:cNvSpPr/>
            <p:nvPr/>
          </p:nvSpPr>
          <p:spPr>
            <a:xfrm>
              <a:off x="6816904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61 w 25400"/>
                <a:gd name="connsiteY1" fmla="*/ 0 h 0"/>
                <a:gd name="connsiteX2" fmla="*/ 22098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61" y="0"/>
                  </a:lnTo>
                  <a:lnTo>
                    <a:pt x="22098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1" name="자유형: 도형 3460">
              <a:extLst>
                <a:ext uri="{FF2B5EF4-FFF2-40B4-BE49-F238E27FC236}">
                  <a16:creationId xmlns:a16="http://schemas.microsoft.com/office/drawing/2014/main" id="{52E26186-C93F-45E5-BF87-411F318F5AF1}"/>
                </a:ext>
              </a:extLst>
            </p:cNvPr>
            <p:cNvSpPr/>
            <p:nvPr/>
          </p:nvSpPr>
          <p:spPr>
            <a:xfrm>
              <a:off x="6877204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2" name="자유형: 도형 3461">
              <a:extLst>
                <a:ext uri="{FF2B5EF4-FFF2-40B4-BE49-F238E27FC236}">
                  <a16:creationId xmlns:a16="http://schemas.microsoft.com/office/drawing/2014/main" id="{6A03DACF-BBFD-4D9C-8AF3-8933DDDA6C3D}"/>
                </a:ext>
              </a:extLst>
            </p:cNvPr>
            <p:cNvSpPr/>
            <p:nvPr/>
          </p:nvSpPr>
          <p:spPr>
            <a:xfrm>
              <a:off x="6877204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3" name="자유형: 도형 3462">
              <a:extLst>
                <a:ext uri="{FF2B5EF4-FFF2-40B4-BE49-F238E27FC236}">
                  <a16:creationId xmlns:a16="http://schemas.microsoft.com/office/drawing/2014/main" id="{7F3BA922-75E1-48F2-90EC-BF285495686D}"/>
                </a:ext>
              </a:extLst>
            </p:cNvPr>
            <p:cNvSpPr/>
            <p:nvPr/>
          </p:nvSpPr>
          <p:spPr>
            <a:xfrm>
              <a:off x="6915431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24 w 12700"/>
                <a:gd name="connsiteY1" fmla="*/ 0 h 12733"/>
                <a:gd name="connsiteX2" fmla="*/ 15024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24" y="0"/>
                  </a:lnTo>
                  <a:lnTo>
                    <a:pt x="15024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4" name="자유형: 도형 3463">
              <a:extLst>
                <a:ext uri="{FF2B5EF4-FFF2-40B4-BE49-F238E27FC236}">
                  <a16:creationId xmlns:a16="http://schemas.microsoft.com/office/drawing/2014/main" id="{8AD75376-D0C3-4F35-AB82-0E13070B9A4B}"/>
                </a:ext>
              </a:extLst>
            </p:cNvPr>
            <p:cNvSpPr/>
            <p:nvPr/>
          </p:nvSpPr>
          <p:spPr>
            <a:xfrm>
              <a:off x="6908331" y="4483314"/>
              <a:ext cx="12700" cy="25468"/>
            </a:xfrm>
            <a:custGeom>
              <a:avLst/>
              <a:gdLst>
                <a:gd name="connsiteX0" fmla="*/ 7099 w 0"/>
                <a:gd name="connsiteY0" fmla="*/ 22106 h 25467"/>
                <a:gd name="connsiteX1" fmla="*/ 7099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99" y="22106"/>
                  </a:moveTo>
                  <a:lnTo>
                    <a:pt x="7099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5" name="자유형: 도형 3464">
              <a:extLst>
                <a:ext uri="{FF2B5EF4-FFF2-40B4-BE49-F238E27FC236}">
                  <a16:creationId xmlns:a16="http://schemas.microsoft.com/office/drawing/2014/main" id="{18450B38-9DC2-4F36-8C21-B9FCAE0C3918}"/>
                </a:ext>
              </a:extLst>
            </p:cNvPr>
            <p:cNvSpPr/>
            <p:nvPr/>
          </p:nvSpPr>
          <p:spPr>
            <a:xfrm>
              <a:off x="6908331" y="4483314"/>
              <a:ext cx="25400" cy="12734"/>
            </a:xfrm>
            <a:custGeom>
              <a:avLst/>
              <a:gdLst>
                <a:gd name="connsiteX0" fmla="*/ 7099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99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6" name="자유형: 도형 3465">
              <a:extLst>
                <a:ext uri="{FF2B5EF4-FFF2-40B4-BE49-F238E27FC236}">
                  <a16:creationId xmlns:a16="http://schemas.microsoft.com/office/drawing/2014/main" id="{C9C04D5E-BC18-4985-8F1B-40109D1D2B3D}"/>
                </a:ext>
              </a:extLst>
            </p:cNvPr>
            <p:cNvSpPr/>
            <p:nvPr/>
          </p:nvSpPr>
          <p:spPr>
            <a:xfrm>
              <a:off x="6930455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48 w 0"/>
                <a:gd name="connsiteY1" fmla="*/ 0 h 25467"/>
                <a:gd name="connsiteX2" fmla="*/ 7048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48" y="0"/>
                  </a:lnTo>
                  <a:lnTo>
                    <a:pt x="7048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7" name="자유형: 도형 3466">
              <a:extLst>
                <a:ext uri="{FF2B5EF4-FFF2-40B4-BE49-F238E27FC236}">
                  <a16:creationId xmlns:a16="http://schemas.microsoft.com/office/drawing/2014/main" id="{09EE7ACE-9FE9-42E1-99BE-9752D0BC8F18}"/>
                </a:ext>
              </a:extLst>
            </p:cNvPr>
            <p:cNvSpPr/>
            <p:nvPr/>
          </p:nvSpPr>
          <p:spPr>
            <a:xfrm>
              <a:off x="6908331" y="4505420"/>
              <a:ext cx="25400" cy="12734"/>
            </a:xfrm>
            <a:custGeom>
              <a:avLst/>
              <a:gdLst>
                <a:gd name="connsiteX0" fmla="*/ 22123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99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23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8" name="자유형: 도형 3467">
              <a:extLst>
                <a:ext uri="{FF2B5EF4-FFF2-40B4-BE49-F238E27FC236}">
                  <a16:creationId xmlns:a16="http://schemas.microsoft.com/office/drawing/2014/main" id="{4E7A3B32-29F1-48FB-BCCA-C256493CDAC4}"/>
                </a:ext>
              </a:extLst>
            </p:cNvPr>
            <p:cNvSpPr/>
            <p:nvPr/>
          </p:nvSpPr>
          <p:spPr>
            <a:xfrm>
              <a:off x="6915431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24 w 12700"/>
                <a:gd name="connsiteY1" fmla="*/ 0 h 12733"/>
                <a:gd name="connsiteX2" fmla="*/ 15024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24" y="0"/>
                  </a:lnTo>
                  <a:lnTo>
                    <a:pt x="15024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0" name="자유형: 도형 3469">
              <a:extLst>
                <a:ext uri="{FF2B5EF4-FFF2-40B4-BE49-F238E27FC236}">
                  <a16:creationId xmlns:a16="http://schemas.microsoft.com/office/drawing/2014/main" id="{BC17F396-032F-46F5-9E33-709278F9AFFB}"/>
                </a:ext>
              </a:extLst>
            </p:cNvPr>
            <p:cNvSpPr/>
            <p:nvPr/>
          </p:nvSpPr>
          <p:spPr>
            <a:xfrm>
              <a:off x="6908331" y="4574858"/>
              <a:ext cx="12700" cy="25468"/>
            </a:xfrm>
            <a:custGeom>
              <a:avLst/>
              <a:gdLst>
                <a:gd name="connsiteX0" fmla="*/ 7099 w 0"/>
                <a:gd name="connsiteY0" fmla="*/ 22093 h 25467"/>
                <a:gd name="connsiteX1" fmla="*/ 7099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99" y="22093"/>
                  </a:moveTo>
                  <a:lnTo>
                    <a:pt x="7099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1" name="자유형: 도형 3470">
              <a:extLst>
                <a:ext uri="{FF2B5EF4-FFF2-40B4-BE49-F238E27FC236}">
                  <a16:creationId xmlns:a16="http://schemas.microsoft.com/office/drawing/2014/main" id="{7D70905F-D60B-43C1-81D9-EF1F7CC4DD25}"/>
                </a:ext>
              </a:extLst>
            </p:cNvPr>
            <p:cNvSpPr/>
            <p:nvPr/>
          </p:nvSpPr>
          <p:spPr>
            <a:xfrm>
              <a:off x="6908331" y="4574858"/>
              <a:ext cx="25400" cy="12734"/>
            </a:xfrm>
            <a:custGeom>
              <a:avLst/>
              <a:gdLst>
                <a:gd name="connsiteX0" fmla="*/ 7099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23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99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23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2" name="자유형: 도형 3471">
              <a:extLst>
                <a:ext uri="{FF2B5EF4-FFF2-40B4-BE49-F238E27FC236}">
                  <a16:creationId xmlns:a16="http://schemas.microsoft.com/office/drawing/2014/main" id="{93625BFA-CD07-458C-8F62-A8D832746ECB}"/>
                </a:ext>
              </a:extLst>
            </p:cNvPr>
            <p:cNvSpPr/>
            <p:nvPr/>
          </p:nvSpPr>
          <p:spPr>
            <a:xfrm>
              <a:off x="6930455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48 w 0"/>
                <a:gd name="connsiteY1" fmla="*/ 0 h 25467"/>
                <a:gd name="connsiteX2" fmla="*/ 7048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48" y="0"/>
                  </a:lnTo>
                  <a:lnTo>
                    <a:pt x="7048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3" name="자유형: 도형 3472">
              <a:extLst>
                <a:ext uri="{FF2B5EF4-FFF2-40B4-BE49-F238E27FC236}">
                  <a16:creationId xmlns:a16="http://schemas.microsoft.com/office/drawing/2014/main" id="{9139B8AD-81DA-460A-80BF-EF96561826CF}"/>
                </a:ext>
              </a:extLst>
            </p:cNvPr>
            <p:cNvSpPr/>
            <p:nvPr/>
          </p:nvSpPr>
          <p:spPr>
            <a:xfrm>
              <a:off x="6908331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99 w 25400"/>
                <a:gd name="connsiteY1" fmla="*/ 0 h 0"/>
                <a:gd name="connsiteX2" fmla="*/ 22123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99" y="0"/>
                  </a:lnTo>
                  <a:lnTo>
                    <a:pt x="22123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5" name="자유형: 도형 3474">
              <a:extLst>
                <a:ext uri="{FF2B5EF4-FFF2-40B4-BE49-F238E27FC236}">
                  <a16:creationId xmlns:a16="http://schemas.microsoft.com/office/drawing/2014/main" id="{E9BB1C49-E8BD-4EC6-87FC-29A584C2EC19}"/>
                </a:ext>
              </a:extLst>
            </p:cNvPr>
            <p:cNvSpPr/>
            <p:nvPr/>
          </p:nvSpPr>
          <p:spPr>
            <a:xfrm>
              <a:off x="6968656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6" name="자유형: 도형 3475">
              <a:extLst>
                <a:ext uri="{FF2B5EF4-FFF2-40B4-BE49-F238E27FC236}">
                  <a16:creationId xmlns:a16="http://schemas.microsoft.com/office/drawing/2014/main" id="{DC636A50-EAD3-4673-A37D-863920DC806A}"/>
                </a:ext>
              </a:extLst>
            </p:cNvPr>
            <p:cNvSpPr/>
            <p:nvPr/>
          </p:nvSpPr>
          <p:spPr>
            <a:xfrm>
              <a:off x="6968656" y="4453771"/>
              <a:ext cx="88900" cy="178275"/>
            </a:xfrm>
            <a:custGeom>
              <a:avLst/>
              <a:gdLst>
                <a:gd name="connsiteX0" fmla="*/ 71565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5 w 88900"/>
                <a:gd name="connsiteY5" fmla="*/ 0 h 178275"/>
                <a:gd name="connsiteX6" fmla="*/ 19863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63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5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5" y="0"/>
                  </a:lnTo>
                  <a:lnTo>
                    <a:pt x="19863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63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7" name="자유형: 도형 3476">
              <a:extLst>
                <a:ext uri="{FF2B5EF4-FFF2-40B4-BE49-F238E27FC236}">
                  <a16:creationId xmlns:a16="http://schemas.microsoft.com/office/drawing/2014/main" id="{2BAA1FFA-0180-4B25-8405-9CF15232F182}"/>
                </a:ext>
              </a:extLst>
            </p:cNvPr>
            <p:cNvSpPr/>
            <p:nvPr/>
          </p:nvSpPr>
          <p:spPr>
            <a:xfrm>
              <a:off x="7006858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8" name="자유형: 도형 3477">
              <a:extLst>
                <a:ext uri="{FF2B5EF4-FFF2-40B4-BE49-F238E27FC236}">
                  <a16:creationId xmlns:a16="http://schemas.microsoft.com/office/drawing/2014/main" id="{54FF1192-7F23-4D8B-9B0D-09636769EC51}"/>
                </a:ext>
              </a:extLst>
            </p:cNvPr>
            <p:cNvSpPr/>
            <p:nvPr/>
          </p:nvSpPr>
          <p:spPr>
            <a:xfrm>
              <a:off x="6999784" y="4483314"/>
              <a:ext cx="12700" cy="25468"/>
            </a:xfrm>
            <a:custGeom>
              <a:avLst/>
              <a:gdLst>
                <a:gd name="connsiteX0" fmla="*/ 7074 w 0"/>
                <a:gd name="connsiteY0" fmla="*/ 22106 h 25467"/>
                <a:gd name="connsiteX1" fmla="*/ 7074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106"/>
                  </a:moveTo>
                  <a:lnTo>
                    <a:pt x="7074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9" name="자유형: 도형 3478">
              <a:extLst>
                <a:ext uri="{FF2B5EF4-FFF2-40B4-BE49-F238E27FC236}">
                  <a16:creationId xmlns:a16="http://schemas.microsoft.com/office/drawing/2014/main" id="{2C2F6BA1-7DFD-460D-B09A-3172180B278F}"/>
                </a:ext>
              </a:extLst>
            </p:cNvPr>
            <p:cNvSpPr/>
            <p:nvPr/>
          </p:nvSpPr>
          <p:spPr>
            <a:xfrm>
              <a:off x="6999784" y="4483314"/>
              <a:ext cx="25400" cy="12734"/>
            </a:xfrm>
            <a:custGeom>
              <a:avLst/>
              <a:gdLst>
                <a:gd name="connsiteX0" fmla="*/ 7074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098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098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0" name="자유형: 도형 3479">
              <a:extLst>
                <a:ext uri="{FF2B5EF4-FFF2-40B4-BE49-F238E27FC236}">
                  <a16:creationId xmlns:a16="http://schemas.microsoft.com/office/drawing/2014/main" id="{1DF54471-D8E1-4953-A8E3-B959DBD902D9}"/>
                </a:ext>
              </a:extLst>
            </p:cNvPr>
            <p:cNvSpPr/>
            <p:nvPr/>
          </p:nvSpPr>
          <p:spPr>
            <a:xfrm>
              <a:off x="7021882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74 w 0"/>
                <a:gd name="connsiteY1" fmla="*/ 0 h 25467"/>
                <a:gd name="connsiteX2" fmla="*/ 7074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74" y="0"/>
                  </a:lnTo>
                  <a:lnTo>
                    <a:pt x="7074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1" name="자유형: 도형 3480">
              <a:extLst>
                <a:ext uri="{FF2B5EF4-FFF2-40B4-BE49-F238E27FC236}">
                  <a16:creationId xmlns:a16="http://schemas.microsoft.com/office/drawing/2014/main" id="{7A665630-D369-4165-895F-4FE1026D30C9}"/>
                </a:ext>
              </a:extLst>
            </p:cNvPr>
            <p:cNvSpPr/>
            <p:nvPr/>
          </p:nvSpPr>
          <p:spPr>
            <a:xfrm>
              <a:off x="6999784" y="4505420"/>
              <a:ext cx="25400" cy="12734"/>
            </a:xfrm>
            <a:custGeom>
              <a:avLst/>
              <a:gdLst>
                <a:gd name="connsiteX0" fmla="*/ 22098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74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098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74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2" name="자유형: 도형 3481">
              <a:extLst>
                <a:ext uri="{FF2B5EF4-FFF2-40B4-BE49-F238E27FC236}">
                  <a16:creationId xmlns:a16="http://schemas.microsoft.com/office/drawing/2014/main" id="{632D7710-C574-4868-B4DC-132F5E94ED5C}"/>
                </a:ext>
              </a:extLst>
            </p:cNvPr>
            <p:cNvSpPr/>
            <p:nvPr/>
          </p:nvSpPr>
          <p:spPr>
            <a:xfrm>
              <a:off x="7006858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3" name="자유형: 도형 3482">
              <a:extLst>
                <a:ext uri="{FF2B5EF4-FFF2-40B4-BE49-F238E27FC236}">
                  <a16:creationId xmlns:a16="http://schemas.microsoft.com/office/drawing/2014/main" id="{69B06213-8678-47DB-BCFF-88AA6FF89772}"/>
                </a:ext>
              </a:extLst>
            </p:cNvPr>
            <p:cNvSpPr/>
            <p:nvPr/>
          </p:nvSpPr>
          <p:spPr>
            <a:xfrm>
              <a:off x="6999784" y="4574858"/>
              <a:ext cx="12700" cy="25468"/>
            </a:xfrm>
            <a:custGeom>
              <a:avLst/>
              <a:gdLst>
                <a:gd name="connsiteX0" fmla="*/ 7074 w 0"/>
                <a:gd name="connsiteY0" fmla="*/ 22093 h 25467"/>
                <a:gd name="connsiteX1" fmla="*/ 7074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74" y="22093"/>
                  </a:moveTo>
                  <a:lnTo>
                    <a:pt x="7074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4" name="자유형: 도형 3483">
              <a:extLst>
                <a:ext uri="{FF2B5EF4-FFF2-40B4-BE49-F238E27FC236}">
                  <a16:creationId xmlns:a16="http://schemas.microsoft.com/office/drawing/2014/main" id="{7DA7C8D9-47DD-4CCF-B12D-E304795E0217}"/>
                </a:ext>
              </a:extLst>
            </p:cNvPr>
            <p:cNvSpPr/>
            <p:nvPr/>
          </p:nvSpPr>
          <p:spPr>
            <a:xfrm>
              <a:off x="6999784" y="4574858"/>
              <a:ext cx="25400" cy="12734"/>
            </a:xfrm>
            <a:custGeom>
              <a:avLst/>
              <a:gdLst>
                <a:gd name="connsiteX0" fmla="*/ 7074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098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74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098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5" name="자유형: 도형 3484">
              <a:extLst>
                <a:ext uri="{FF2B5EF4-FFF2-40B4-BE49-F238E27FC236}">
                  <a16:creationId xmlns:a16="http://schemas.microsoft.com/office/drawing/2014/main" id="{FB219082-8EF0-44BF-8FF6-CD0BC80428DA}"/>
                </a:ext>
              </a:extLst>
            </p:cNvPr>
            <p:cNvSpPr/>
            <p:nvPr/>
          </p:nvSpPr>
          <p:spPr>
            <a:xfrm>
              <a:off x="7021882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74 w 0"/>
                <a:gd name="connsiteY1" fmla="*/ 0 h 25467"/>
                <a:gd name="connsiteX2" fmla="*/ 7074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74" y="0"/>
                  </a:lnTo>
                  <a:lnTo>
                    <a:pt x="7074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6" name="자유형: 도형 3485">
              <a:extLst>
                <a:ext uri="{FF2B5EF4-FFF2-40B4-BE49-F238E27FC236}">
                  <a16:creationId xmlns:a16="http://schemas.microsoft.com/office/drawing/2014/main" id="{325EEC5E-6028-43DF-8FEF-346926EA95AB}"/>
                </a:ext>
              </a:extLst>
            </p:cNvPr>
            <p:cNvSpPr/>
            <p:nvPr/>
          </p:nvSpPr>
          <p:spPr>
            <a:xfrm>
              <a:off x="6999784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74 w 25400"/>
                <a:gd name="connsiteY1" fmla="*/ 0 h 0"/>
                <a:gd name="connsiteX2" fmla="*/ 22098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74" y="0"/>
                  </a:lnTo>
                  <a:lnTo>
                    <a:pt x="22098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1" name="자유형: 도형 3520">
              <a:extLst>
                <a:ext uri="{FF2B5EF4-FFF2-40B4-BE49-F238E27FC236}">
                  <a16:creationId xmlns:a16="http://schemas.microsoft.com/office/drawing/2014/main" id="{ED8510CA-7887-4432-A68E-8D9EA9D13874}"/>
                </a:ext>
              </a:extLst>
            </p:cNvPr>
            <p:cNvSpPr/>
            <p:nvPr/>
          </p:nvSpPr>
          <p:spPr>
            <a:xfrm>
              <a:off x="7060084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4 w 88900"/>
                <a:gd name="connsiteY5" fmla="*/ 0 h 178275"/>
                <a:gd name="connsiteX6" fmla="*/ 19876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6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4" y="0"/>
                  </a:lnTo>
                  <a:lnTo>
                    <a:pt x="19876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6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2" name="자유형: 도형 3521">
              <a:extLst>
                <a:ext uri="{FF2B5EF4-FFF2-40B4-BE49-F238E27FC236}">
                  <a16:creationId xmlns:a16="http://schemas.microsoft.com/office/drawing/2014/main" id="{63414A43-8B3C-4601-8AE7-D9A71905C75D}"/>
                </a:ext>
              </a:extLst>
            </p:cNvPr>
            <p:cNvSpPr/>
            <p:nvPr/>
          </p:nvSpPr>
          <p:spPr>
            <a:xfrm>
              <a:off x="7060084" y="4453771"/>
              <a:ext cx="88900" cy="178275"/>
            </a:xfrm>
            <a:custGeom>
              <a:avLst/>
              <a:gdLst>
                <a:gd name="connsiteX0" fmla="*/ 71564 w 88900"/>
                <a:gd name="connsiteY0" fmla="*/ 180924 h 178275"/>
                <a:gd name="connsiteX1" fmla="*/ 91427 w 88900"/>
                <a:gd name="connsiteY1" fmla="*/ 161721 h 178275"/>
                <a:gd name="connsiteX2" fmla="*/ 91427 w 88900"/>
                <a:gd name="connsiteY2" fmla="*/ 111702 h 178275"/>
                <a:gd name="connsiteX3" fmla="*/ 91427 w 88900"/>
                <a:gd name="connsiteY3" fmla="*/ 69222 h 178275"/>
                <a:gd name="connsiteX4" fmla="*/ 91427 w 88900"/>
                <a:gd name="connsiteY4" fmla="*/ 19216 h 178275"/>
                <a:gd name="connsiteX5" fmla="*/ 71564 w 88900"/>
                <a:gd name="connsiteY5" fmla="*/ 0 h 178275"/>
                <a:gd name="connsiteX6" fmla="*/ 19876 w 88900"/>
                <a:gd name="connsiteY6" fmla="*/ 0 h 178275"/>
                <a:gd name="connsiteX7" fmla="*/ 0 w 88900"/>
                <a:gd name="connsiteY7" fmla="*/ 19216 h 178275"/>
                <a:gd name="connsiteX8" fmla="*/ 0 w 88900"/>
                <a:gd name="connsiteY8" fmla="*/ 69222 h 178275"/>
                <a:gd name="connsiteX9" fmla="*/ 0 w 88900"/>
                <a:gd name="connsiteY9" fmla="*/ 111702 h 178275"/>
                <a:gd name="connsiteX10" fmla="*/ 0 w 88900"/>
                <a:gd name="connsiteY10" fmla="*/ 161721 h 178275"/>
                <a:gd name="connsiteX11" fmla="*/ 19876 w 88900"/>
                <a:gd name="connsiteY11" fmla="*/ 180924 h 17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78275">
                  <a:moveTo>
                    <a:pt x="71564" y="180924"/>
                  </a:moveTo>
                  <a:lnTo>
                    <a:pt x="91427" y="161721"/>
                  </a:lnTo>
                  <a:lnTo>
                    <a:pt x="91427" y="111702"/>
                  </a:lnTo>
                  <a:lnTo>
                    <a:pt x="91427" y="69222"/>
                  </a:lnTo>
                  <a:lnTo>
                    <a:pt x="91427" y="19216"/>
                  </a:lnTo>
                  <a:lnTo>
                    <a:pt x="71564" y="0"/>
                  </a:lnTo>
                  <a:lnTo>
                    <a:pt x="19876" y="0"/>
                  </a:lnTo>
                  <a:lnTo>
                    <a:pt x="0" y="19216"/>
                  </a:lnTo>
                  <a:lnTo>
                    <a:pt x="0" y="69222"/>
                  </a:lnTo>
                  <a:lnTo>
                    <a:pt x="0" y="111702"/>
                  </a:lnTo>
                  <a:lnTo>
                    <a:pt x="0" y="161721"/>
                  </a:lnTo>
                  <a:lnTo>
                    <a:pt x="19876" y="180924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3" name="자유형: 도형 3522">
              <a:extLst>
                <a:ext uri="{FF2B5EF4-FFF2-40B4-BE49-F238E27FC236}">
                  <a16:creationId xmlns:a16="http://schemas.microsoft.com/office/drawing/2014/main" id="{E8E72132-2766-486E-A056-E0D804C87D30}"/>
                </a:ext>
              </a:extLst>
            </p:cNvPr>
            <p:cNvSpPr/>
            <p:nvPr/>
          </p:nvSpPr>
          <p:spPr>
            <a:xfrm>
              <a:off x="7098311" y="4490394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39 h 12733"/>
                <a:gd name="connsiteX3" fmla="*/ 0 w 12700"/>
                <a:gd name="connsiteY3" fmla="*/ 15039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39"/>
                  </a:lnTo>
                  <a:lnTo>
                    <a:pt x="0" y="15039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4" name="자유형: 도형 3523">
              <a:extLst>
                <a:ext uri="{FF2B5EF4-FFF2-40B4-BE49-F238E27FC236}">
                  <a16:creationId xmlns:a16="http://schemas.microsoft.com/office/drawing/2014/main" id="{E3F7B035-D078-4766-9C59-A35FB837F06A}"/>
                </a:ext>
              </a:extLst>
            </p:cNvPr>
            <p:cNvSpPr/>
            <p:nvPr/>
          </p:nvSpPr>
          <p:spPr>
            <a:xfrm>
              <a:off x="7091211" y="4483314"/>
              <a:ext cx="12700" cy="25468"/>
            </a:xfrm>
            <a:custGeom>
              <a:avLst/>
              <a:gdLst>
                <a:gd name="connsiteX0" fmla="*/ 7099 w 0"/>
                <a:gd name="connsiteY0" fmla="*/ 22106 h 25467"/>
                <a:gd name="connsiteX1" fmla="*/ 7099 w 0"/>
                <a:gd name="connsiteY1" fmla="*/ 7131 h 25467"/>
                <a:gd name="connsiteX2" fmla="*/ 0 w 0"/>
                <a:gd name="connsiteY2" fmla="*/ 0 h 25467"/>
                <a:gd name="connsiteX3" fmla="*/ 0 w 0"/>
                <a:gd name="connsiteY3" fmla="*/ 29237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99" y="22106"/>
                  </a:moveTo>
                  <a:lnTo>
                    <a:pt x="7099" y="7131"/>
                  </a:lnTo>
                  <a:lnTo>
                    <a:pt x="0" y="0"/>
                  </a:lnTo>
                  <a:lnTo>
                    <a:pt x="0" y="29237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5" name="자유형: 도형 3524">
              <a:extLst>
                <a:ext uri="{FF2B5EF4-FFF2-40B4-BE49-F238E27FC236}">
                  <a16:creationId xmlns:a16="http://schemas.microsoft.com/office/drawing/2014/main" id="{58A62DF5-0F93-458A-9BEF-C0D9E5901B0C}"/>
                </a:ext>
              </a:extLst>
            </p:cNvPr>
            <p:cNvSpPr/>
            <p:nvPr/>
          </p:nvSpPr>
          <p:spPr>
            <a:xfrm>
              <a:off x="7091211" y="4483314"/>
              <a:ext cx="25400" cy="12734"/>
            </a:xfrm>
            <a:custGeom>
              <a:avLst/>
              <a:gdLst>
                <a:gd name="connsiteX0" fmla="*/ 7099 w 25400"/>
                <a:gd name="connsiteY0" fmla="*/ 7131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36 w 25400"/>
                <a:gd name="connsiteY3" fmla="*/ 713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99" y="7131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36" y="7131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6" name="자유형: 도형 3525">
              <a:extLst>
                <a:ext uri="{FF2B5EF4-FFF2-40B4-BE49-F238E27FC236}">
                  <a16:creationId xmlns:a16="http://schemas.microsoft.com/office/drawing/2014/main" id="{65C34E36-D995-427B-8BFF-92DE88B9B661}"/>
                </a:ext>
              </a:extLst>
            </p:cNvPr>
            <p:cNvSpPr/>
            <p:nvPr/>
          </p:nvSpPr>
          <p:spPr>
            <a:xfrm>
              <a:off x="7113347" y="4483314"/>
              <a:ext cx="12700" cy="25468"/>
            </a:xfrm>
            <a:custGeom>
              <a:avLst/>
              <a:gdLst>
                <a:gd name="connsiteX0" fmla="*/ 0 w 0"/>
                <a:gd name="connsiteY0" fmla="*/ 7131 h 25467"/>
                <a:gd name="connsiteX1" fmla="*/ 7036 w 0"/>
                <a:gd name="connsiteY1" fmla="*/ 0 h 25467"/>
                <a:gd name="connsiteX2" fmla="*/ 7036 w 0"/>
                <a:gd name="connsiteY2" fmla="*/ 29237 h 25467"/>
                <a:gd name="connsiteX3" fmla="*/ 0 w 0"/>
                <a:gd name="connsiteY3" fmla="*/ 22106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31"/>
                  </a:moveTo>
                  <a:lnTo>
                    <a:pt x="7036" y="0"/>
                  </a:lnTo>
                  <a:lnTo>
                    <a:pt x="7036" y="29237"/>
                  </a:lnTo>
                  <a:lnTo>
                    <a:pt x="0" y="22106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7" name="자유형: 도형 3526">
              <a:extLst>
                <a:ext uri="{FF2B5EF4-FFF2-40B4-BE49-F238E27FC236}">
                  <a16:creationId xmlns:a16="http://schemas.microsoft.com/office/drawing/2014/main" id="{DB50BECE-2DBC-4C5F-93B0-F5E29D44A4EB}"/>
                </a:ext>
              </a:extLst>
            </p:cNvPr>
            <p:cNvSpPr/>
            <p:nvPr/>
          </p:nvSpPr>
          <p:spPr>
            <a:xfrm>
              <a:off x="7091211" y="4505420"/>
              <a:ext cx="25400" cy="12734"/>
            </a:xfrm>
            <a:custGeom>
              <a:avLst/>
              <a:gdLst>
                <a:gd name="connsiteX0" fmla="*/ 22136 w 25400"/>
                <a:gd name="connsiteY0" fmla="*/ 0 h 0"/>
                <a:gd name="connsiteX1" fmla="*/ 29172 w 25400"/>
                <a:gd name="connsiteY1" fmla="*/ 7131 h 0"/>
                <a:gd name="connsiteX2" fmla="*/ 0 w 25400"/>
                <a:gd name="connsiteY2" fmla="*/ 7131 h 0"/>
                <a:gd name="connsiteX3" fmla="*/ 7099 w 2540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22136" y="0"/>
                  </a:moveTo>
                  <a:lnTo>
                    <a:pt x="29172" y="7131"/>
                  </a:lnTo>
                  <a:lnTo>
                    <a:pt x="0" y="7131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8" name="자유형: 도형 3527">
              <a:extLst>
                <a:ext uri="{FF2B5EF4-FFF2-40B4-BE49-F238E27FC236}">
                  <a16:creationId xmlns:a16="http://schemas.microsoft.com/office/drawing/2014/main" id="{5E9EFFC0-C951-42B4-A6B4-8AD2B508F74E}"/>
                </a:ext>
              </a:extLst>
            </p:cNvPr>
            <p:cNvSpPr/>
            <p:nvPr/>
          </p:nvSpPr>
          <p:spPr>
            <a:xfrm>
              <a:off x="7098311" y="4581926"/>
              <a:ext cx="12700" cy="12734"/>
            </a:xfrm>
            <a:custGeom>
              <a:avLst/>
              <a:gdLst>
                <a:gd name="connsiteX0" fmla="*/ 0 w 12700"/>
                <a:gd name="connsiteY0" fmla="*/ 0 h 12733"/>
                <a:gd name="connsiteX1" fmla="*/ 15011 w 12700"/>
                <a:gd name="connsiteY1" fmla="*/ 0 h 12733"/>
                <a:gd name="connsiteX2" fmla="*/ 15011 w 12700"/>
                <a:gd name="connsiteY2" fmla="*/ 15052 h 12733"/>
                <a:gd name="connsiteX3" fmla="*/ 0 w 12700"/>
                <a:gd name="connsiteY3" fmla="*/ 15052 h 1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" h="12733">
                  <a:moveTo>
                    <a:pt x="0" y="0"/>
                  </a:moveTo>
                  <a:lnTo>
                    <a:pt x="15011" y="0"/>
                  </a:lnTo>
                  <a:lnTo>
                    <a:pt x="15011" y="15052"/>
                  </a:lnTo>
                  <a:lnTo>
                    <a:pt x="0" y="15052"/>
                  </a:lnTo>
                  <a:close/>
                </a:path>
              </a:pathLst>
            </a:custGeom>
            <a:solidFill>
              <a:srgbClr val="8C866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9" name="자유형: 도형 3528">
              <a:extLst>
                <a:ext uri="{FF2B5EF4-FFF2-40B4-BE49-F238E27FC236}">
                  <a16:creationId xmlns:a16="http://schemas.microsoft.com/office/drawing/2014/main" id="{F7C61DDA-3B16-4C3D-92E9-8BB67F82522D}"/>
                </a:ext>
              </a:extLst>
            </p:cNvPr>
            <p:cNvSpPr/>
            <p:nvPr/>
          </p:nvSpPr>
          <p:spPr>
            <a:xfrm>
              <a:off x="7091211" y="4574858"/>
              <a:ext cx="12700" cy="25468"/>
            </a:xfrm>
            <a:custGeom>
              <a:avLst/>
              <a:gdLst>
                <a:gd name="connsiteX0" fmla="*/ 7099 w 0"/>
                <a:gd name="connsiteY0" fmla="*/ 22093 h 25467"/>
                <a:gd name="connsiteX1" fmla="*/ 7099 w 0"/>
                <a:gd name="connsiteY1" fmla="*/ 7106 h 25467"/>
                <a:gd name="connsiteX2" fmla="*/ 0 w 0"/>
                <a:gd name="connsiteY2" fmla="*/ 0 h 25467"/>
                <a:gd name="connsiteX3" fmla="*/ 0 w 0"/>
                <a:gd name="connsiteY3" fmla="*/ 29212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7099" y="22093"/>
                  </a:moveTo>
                  <a:lnTo>
                    <a:pt x="7099" y="7106"/>
                  </a:lnTo>
                  <a:lnTo>
                    <a:pt x="0" y="0"/>
                  </a:lnTo>
                  <a:lnTo>
                    <a:pt x="0" y="29212"/>
                  </a:lnTo>
                  <a:close/>
                </a:path>
              </a:pathLst>
            </a:custGeom>
            <a:solidFill>
              <a:srgbClr val="B8AF8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0" name="자유형: 도형 3529">
              <a:extLst>
                <a:ext uri="{FF2B5EF4-FFF2-40B4-BE49-F238E27FC236}">
                  <a16:creationId xmlns:a16="http://schemas.microsoft.com/office/drawing/2014/main" id="{CA158703-7FAC-48B9-872C-0AC85C3C68D3}"/>
                </a:ext>
              </a:extLst>
            </p:cNvPr>
            <p:cNvSpPr/>
            <p:nvPr/>
          </p:nvSpPr>
          <p:spPr>
            <a:xfrm>
              <a:off x="7091211" y="4574858"/>
              <a:ext cx="25400" cy="12734"/>
            </a:xfrm>
            <a:custGeom>
              <a:avLst/>
              <a:gdLst>
                <a:gd name="connsiteX0" fmla="*/ 7099 w 25400"/>
                <a:gd name="connsiteY0" fmla="*/ 7106 h 0"/>
                <a:gd name="connsiteX1" fmla="*/ 0 w 25400"/>
                <a:gd name="connsiteY1" fmla="*/ 0 h 0"/>
                <a:gd name="connsiteX2" fmla="*/ 29172 w 25400"/>
                <a:gd name="connsiteY2" fmla="*/ 0 h 0"/>
                <a:gd name="connsiteX3" fmla="*/ 22136 w 25400"/>
                <a:gd name="connsiteY3" fmla="*/ 710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7099" y="7106"/>
                  </a:moveTo>
                  <a:lnTo>
                    <a:pt x="0" y="0"/>
                  </a:lnTo>
                  <a:lnTo>
                    <a:pt x="29172" y="0"/>
                  </a:lnTo>
                  <a:lnTo>
                    <a:pt x="22136" y="7106"/>
                  </a:lnTo>
                  <a:close/>
                </a:path>
              </a:pathLst>
            </a:custGeom>
            <a:solidFill>
              <a:srgbClr val="80795B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1" name="자유형: 도형 3530">
              <a:extLst>
                <a:ext uri="{FF2B5EF4-FFF2-40B4-BE49-F238E27FC236}">
                  <a16:creationId xmlns:a16="http://schemas.microsoft.com/office/drawing/2014/main" id="{AE94F9B5-00A0-4B51-BE1D-0FF232C93AA4}"/>
                </a:ext>
              </a:extLst>
            </p:cNvPr>
            <p:cNvSpPr/>
            <p:nvPr/>
          </p:nvSpPr>
          <p:spPr>
            <a:xfrm>
              <a:off x="7113347" y="4574858"/>
              <a:ext cx="12700" cy="25468"/>
            </a:xfrm>
            <a:custGeom>
              <a:avLst/>
              <a:gdLst>
                <a:gd name="connsiteX0" fmla="*/ 0 w 0"/>
                <a:gd name="connsiteY0" fmla="*/ 7106 h 25467"/>
                <a:gd name="connsiteX1" fmla="*/ 7036 w 0"/>
                <a:gd name="connsiteY1" fmla="*/ 0 h 25467"/>
                <a:gd name="connsiteX2" fmla="*/ 7036 w 0"/>
                <a:gd name="connsiteY2" fmla="*/ 29212 h 25467"/>
                <a:gd name="connsiteX3" fmla="*/ 0 w 0"/>
                <a:gd name="connsiteY3" fmla="*/ 22093 h 2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7">
                  <a:moveTo>
                    <a:pt x="0" y="7106"/>
                  </a:moveTo>
                  <a:lnTo>
                    <a:pt x="7036" y="0"/>
                  </a:lnTo>
                  <a:lnTo>
                    <a:pt x="7036" y="29212"/>
                  </a:lnTo>
                  <a:lnTo>
                    <a:pt x="0" y="22093"/>
                  </a:lnTo>
                  <a:close/>
                </a:path>
              </a:pathLst>
            </a:custGeom>
            <a:solidFill>
              <a:srgbClr val="5E5B4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2" name="자유형: 도형 3531">
              <a:extLst>
                <a:ext uri="{FF2B5EF4-FFF2-40B4-BE49-F238E27FC236}">
                  <a16:creationId xmlns:a16="http://schemas.microsoft.com/office/drawing/2014/main" id="{C3023F21-39B3-424A-89EC-E56A70EDE215}"/>
                </a:ext>
              </a:extLst>
            </p:cNvPr>
            <p:cNvSpPr/>
            <p:nvPr/>
          </p:nvSpPr>
          <p:spPr>
            <a:xfrm>
              <a:off x="7091211" y="4596952"/>
              <a:ext cx="25400" cy="12734"/>
            </a:xfrm>
            <a:custGeom>
              <a:avLst/>
              <a:gdLst>
                <a:gd name="connsiteX0" fmla="*/ 0 w 25400"/>
                <a:gd name="connsiteY0" fmla="*/ 7118 h 0"/>
                <a:gd name="connsiteX1" fmla="*/ 7099 w 25400"/>
                <a:gd name="connsiteY1" fmla="*/ 0 h 0"/>
                <a:gd name="connsiteX2" fmla="*/ 22136 w 25400"/>
                <a:gd name="connsiteY2" fmla="*/ 0 h 0"/>
                <a:gd name="connsiteX3" fmla="*/ 29172 w 25400"/>
                <a:gd name="connsiteY3" fmla="*/ 711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">
                  <a:moveTo>
                    <a:pt x="0" y="7118"/>
                  </a:moveTo>
                  <a:lnTo>
                    <a:pt x="7099" y="0"/>
                  </a:lnTo>
                  <a:lnTo>
                    <a:pt x="22136" y="0"/>
                  </a:lnTo>
                  <a:lnTo>
                    <a:pt x="29172" y="7118"/>
                  </a:lnTo>
                  <a:close/>
                </a:path>
              </a:pathLst>
            </a:custGeom>
            <a:solidFill>
              <a:srgbClr val="9A916C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pic>
          <p:nvPicPr>
            <p:cNvPr id="3534" name="그림 3533">
              <a:extLst>
                <a:ext uri="{FF2B5EF4-FFF2-40B4-BE49-F238E27FC236}">
                  <a16:creationId xmlns:a16="http://schemas.microsoft.com/office/drawing/2014/main" id="{E7B8CA22-3C0B-4045-9D68-C57C6C4F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4414" y="4674952"/>
              <a:ext cx="176799" cy="237765"/>
            </a:xfrm>
            <a:prstGeom prst="rect">
              <a:avLst/>
            </a:prstGeom>
          </p:spPr>
        </p:pic>
        <p:sp>
          <p:nvSpPr>
            <p:cNvPr id="2994" name="자유형: 도형 2993">
              <a:extLst>
                <a:ext uri="{FF2B5EF4-FFF2-40B4-BE49-F238E27FC236}">
                  <a16:creationId xmlns:a16="http://schemas.microsoft.com/office/drawing/2014/main" id="{A0D20AF2-F64C-414B-AC90-C3562B51674A}"/>
                </a:ext>
              </a:extLst>
            </p:cNvPr>
            <p:cNvSpPr/>
            <p:nvPr/>
          </p:nvSpPr>
          <p:spPr>
            <a:xfrm rot="16200000">
              <a:off x="6362516" y="5897694"/>
              <a:ext cx="654464" cy="282074"/>
            </a:xfrm>
            <a:custGeom>
              <a:avLst/>
              <a:gdLst>
                <a:gd name="connsiteX0" fmla="*/ 0 w 989552"/>
                <a:gd name="connsiteY0" fmla="*/ 0 h 545795"/>
                <a:gd name="connsiteX1" fmla="*/ 0 w 989552"/>
                <a:gd name="connsiteY1" fmla="*/ 246750 h 545795"/>
                <a:gd name="connsiteX2" fmla="*/ 27403 w 989552"/>
                <a:gd name="connsiteY2" fmla="*/ 274167 h 545795"/>
                <a:gd name="connsiteX3" fmla="*/ 0 w 989552"/>
                <a:gd name="connsiteY3" fmla="*/ 301584 h 545795"/>
                <a:gd name="connsiteX4" fmla="*/ 0 w 989552"/>
                <a:gd name="connsiteY4" fmla="*/ 548334 h 545795"/>
                <a:gd name="connsiteX5" fmla="*/ 995423 w 989552"/>
                <a:gd name="connsiteY5" fmla="*/ 548334 h 545795"/>
                <a:gd name="connsiteX6" fmla="*/ 995423 w 989552"/>
                <a:gd name="connsiteY6" fmla="*/ 0 h 545795"/>
                <a:gd name="connsiteX7" fmla="*/ 0 w 989552"/>
                <a:gd name="connsiteY7" fmla="*/ 0 h 54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9552" h="545795">
                  <a:moveTo>
                    <a:pt x="0" y="0"/>
                  </a:moveTo>
                  <a:lnTo>
                    <a:pt x="0" y="246750"/>
                  </a:lnTo>
                  <a:cubicBezTo>
                    <a:pt x="15134" y="246750"/>
                    <a:pt x="27403" y="259025"/>
                    <a:pt x="27403" y="274167"/>
                  </a:cubicBezTo>
                  <a:cubicBezTo>
                    <a:pt x="27403" y="289309"/>
                    <a:pt x="15134" y="301584"/>
                    <a:pt x="0" y="301584"/>
                  </a:cubicBezTo>
                  <a:lnTo>
                    <a:pt x="0" y="548334"/>
                  </a:lnTo>
                  <a:lnTo>
                    <a:pt x="995423" y="548334"/>
                  </a:lnTo>
                  <a:lnTo>
                    <a:pt x="9954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A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9" name="자유형: 도형 2998">
              <a:extLst>
                <a:ext uri="{FF2B5EF4-FFF2-40B4-BE49-F238E27FC236}">
                  <a16:creationId xmlns:a16="http://schemas.microsoft.com/office/drawing/2014/main" id="{0F14B726-2AD6-4FDB-BE57-4BD33179361A}"/>
                </a:ext>
              </a:extLst>
            </p:cNvPr>
            <p:cNvSpPr/>
            <p:nvPr/>
          </p:nvSpPr>
          <p:spPr>
            <a:xfrm rot="16200000">
              <a:off x="6678866" y="5794276"/>
              <a:ext cx="50344" cy="6559"/>
            </a:xfrm>
            <a:custGeom>
              <a:avLst/>
              <a:gdLst>
                <a:gd name="connsiteX0" fmla="*/ 0 w 76119"/>
                <a:gd name="connsiteY0" fmla="*/ 0 h 0"/>
                <a:gd name="connsiteX1" fmla="*/ 82716 w 76119"/>
                <a:gd name="connsiteY1" fmla="*/ 0 h 0"/>
                <a:gd name="connsiteX2" fmla="*/ 82716 w 76119"/>
                <a:gd name="connsiteY2" fmla="*/ 4227 h 0"/>
                <a:gd name="connsiteX3" fmla="*/ 0 w 76119"/>
                <a:gd name="connsiteY3" fmla="*/ 422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19">
                  <a:moveTo>
                    <a:pt x="0" y="0"/>
                  </a:moveTo>
                  <a:lnTo>
                    <a:pt x="82716" y="0"/>
                  </a:lnTo>
                  <a:lnTo>
                    <a:pt x="82716" y="4227"/>
                  </a:lnTo>
                  <a:lnTo>
                    <a:pt x="0" y="4227"/>
                  </a:lnTo>
                  <a:close/>
                </a:path>
              </a:pathLst>
            </a:custGeom>
            <a:solidFill>
              <a:srgbClr val="B3B3B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0" name="자유형: 도형 2999">
              <a:extLst>
                <a:ext uri="{FF2B5EF4-FFF2-40B4-BE49-F238E27FC236}">
                  <a16:creationId xmlns:a16="http://schemas.microsoft.com/office/drawing/2014/main" id="{8284BE24-A0B2-43FD-9AC5-C087D36B4344}"/>
                </a:ext>
              </a:extLst>
            </p:cNvPr>
            <p:cNvSpPr/>
            <p:nvPr/>
          </p:nvSpPr>
          <p:spPr>
            <a:xfrm rot="16200000">
              <a:off x="6678866" y="6277093"/>
              <a:ext cx="50344" cy="6559"/>
            </a:xfrm>
            <a:custGeom>
              <a:avLst/>
              <a:gdLst>
                <a:gd name="connsiteX0" fmla="*/ 0 w 76119"/>
                <a:gd name="connsiteY0" fmla="*/ 0 h 0"/>
                <a:gd name="connsiteX1" fmla="*/ 82716 w 76119"/>
                <a:gd name="connsiteY1" fmla="*/ 0 h 0"/>
                <a:gd name="connsiteX2" fmla="*/ 82716 w 76119"/>
                <a:gd name="connsiteY2" fmla="*/ 4227 h 0"/>
                <a:gd name="connsiteX3" fmla="*/ 0 w 76119"/>
                <a:gd name="connsiteY3" fmla="*/ 422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19">
                  <a:moveTo>
                    <a:pt x="0" y="0"/>
                  </a:moveTo>
                  <a:lnTo>
                    <a:pt x="82716" y="0"/>
                  </a:lnTo>
                  <a:lnTo>
                    <a:pt x="82716" y="4227"/>
                  </a:lnTo>
                  <a:lnTo>
                    <a:pt x="0" y="4227"/>
                  </a:lnTo>
                  <a:close/>
                </a:path>
              </a:pathLst>
            </a:custGeom>
            <a:solidFill>
              <a:srgbClr val="B3B3B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7" name="자유형: 도형 3496">
              <a:extLst>
                <a:ext uri="{FF2B5EF4-FFF2-40B4-BE49-F238E27FC236}">
                  <a16:creationId xmlns:a16="http://schemas.microsoft.com/office/drawing/2014/main" id="{EBC0517E-9977-47BE-B6B1-FEB196C99189}"/>
                </a:ext>
              </a:extLst>
            </p:cNvPr>
            <p:cNvSpPr/>
            <p:nvPr/>
          </p:nvSpPr>
          <p:spPr>
            <a:xfrm rot="16200000">
              <a:off x="6629658" y="5841627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8" name="자유형: 도형 3497">
              <a:extLst>
                <a:ext uri="{FF2B5EF4-FFF2-40B4-BE49-F238E27FC236}">
                  <a16:creationId xmlns:a16="http://schemas.microsoft.com/office/drawing/2014/main" id="{FC858A1D-3885-4EA7-84D7-9DB44964AE23}"/>
                </a:ext>
              </a:extLst>
            </p:cNvPr>
            <p:cNvSpPr/>
            <p:nvPr/>
          </p:nvSpPr>
          <p:spPr>
            <a:xfrm rot="16200000">
              <a:off x="6629658" y="5865414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9" name="자유형: 도형 3498">
              <a:extLst>
                <a:ext uri="{FF2B5EF4-FFF2-40B4-BE49-F238E27FC236}">
                  <a16:creationId xmlns:a16="http://schemas.microsoft.com/office/drawing/2014/main" id="{9A7D0D7D-7847-4F29-8DDD-3B6ED435F86F}"/>
                </a:ext>
              </a:extLst>
            </p:cNvPr>
            <p:cNvSpPr/>
            <p:nvPr/>
          </p:nvSpPr>
          <p:spPr>
            <a:xfrm rot="16200000">
              <a:off x="6629658" y="5889202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0" name="자유형: 도형 3499">
              <a:extLst>
                <a:ext uri="{FF2B5EF4-FFF2-40B4-BE49-F238E27FC236}">
                  <a16:creationId xmlns:a16="http://schemas.microsoft.com/office/drawing/2014/main" id="{AF419D93-03D8-4278-80E6-AEBF65009E68}"/>
                </a:ext>
              </a:extLst>
            </p:cNvPr>
            <p:cNvSpPr/>
            <p:nvPr/>
          </p:nvSpPr>
          <p:spPr>
            <a:xfrm rot="16200000">
              <a:off x="6629658" y="5912988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1" name="자유형: 도형 3500">
              <a:extLst>
                <a:ext uri="{FF2B5EF4-FFF2-40B4-BE49-F238E27FC236}">
                  <a16:creationId xmlns:a16="http://schemas.microsoft.com/office/drawing/2014/main" id="{B57CF1E6-87BD-47B0-B8BA-938106211198}"/>
                </a:ext>
              </a:extLst>
            </p:cNvPr>
            <p:cNvSpPr/>
            <p:nvPr/>
          </p:nvSpPr>
          <p:spPr>
            <a:xfrm rot="16200000">
              <a:off x="6629658" y="5936776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2" name="자유형: 도형 3501">
              <a:extLst>
                <a:ext uri="{FF2B5EF4-FFF2-40B4-BE49-F238E27FC236}">
                  <a16:creationId xmlns:a16="http://schemas.microsoft.com/office/drawing/2014/main" id="{E47A95CA-C8C1-4A09-B67A-2D9ABFED2F51}"/>
                </a:ext>
              </a:extLst>
            </p:cNvPr>
            <p:cNvSpPr/>
            <p:nvPr/>
          </p:nvSpPr>
          <p:spPr>
            <a:xfrm rot="16200000">
              <a:off x="6629658" y="5960562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3" name="자유형: 도형 3502">
              <a:extLst>
                <a:ext uri="{FF2B5EF4-FFF2-40B4-BE49-F238E27FC236}">
                  <a16:creationId xmlns:a16="http://schemas.microsoft.com/office/drawing/2014/main" id="{0D307128-7883-4BBA-B348-68AD2C485D87}"/>
                </a:ext>
              </a:extLst>
            </p:cNvPr>
            <p:cNvSpPr/>
            <p:nvPr/>
          </p:nvSpPr>
          <p:spPr>
            <a:xfrm rot="16200000">
              <a:off x="6629658" y="5984350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4" name="자유형: 도형 3503">
              <a:extLst>
                <a:ext uri="{FF2B5EF4-FFF2-40B4-BE49-F238E27FC236}">
                  <a16:creationId xmlns:a16="http://schemas.microsoft.com/office/drawing/2014/main" id="{1532914A-4423-4CDC-B756-60784FB18E23}"/>
                </a:ext>
              </a:extLst>
            </p:cNvPr>
            <p:cNvSpPr/>
            <p:nvPr/>
          </p:nvSpPr>
          <p:spPr>
            <a:xfrm rot="16200000">
              <a:off x="6629658" y="6008137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5" name="자유형: 도형 3504">
              <a:extLst>
                <a:ext uri="{FF2B5EF4-FFF2-40B4-BE49-F238E27FC236}">
                  <a16:creationId xmlns:a16="http://schemas.microsoft.com/office/drawing/2014/main" id="{0955D46C-215F-4524-8FF4-F6E75593631B}"/>
                </a:ext>
              </a:extLst>
            </p:cNvPr>
            <p:cNvSpPr/>
            <p:nvPr/>
          </p:nvSpPr>
          <p:spPr>
            <a:xfrm rot="16200000">
              <a:off x="6629658" y="6031925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6" name="자유형: 도형 3505">
              <a:extLst>
                <a:ext uri="{FF2B5EF4-FFF2-40B4-BE49-F238E27FC236}">
                  <a16:creationId xmlns:a16="http://schemas.microsoft.com/office/drawing/2014/main" id="{04B39970-674E-4C7D-84FE-8B00E527F592}"/>
                </a:ext>
              </a:extLst>
            </p:cNvPr>
            <p:cNvSpPr/>
            <p:nvPr/>
          </p:nvSpPr>
          <p:spPr>
            <a:xfrm rot="16200000">
              <a:off x="6629658" y="6055711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7" name="자유형: 도형 3506">
              <a:extLst>
                <a:ext uri="{FF2B5EF4-FFF2-40B4-BE49-F238E27FC236}">
                  <a16:creationId xmlns:a16="http://schemas.microsoft.com/office/drawing/2014/main" id="{9C320A0B-6B14-4F14-BA19-B008BE6513F1}"/>
                </a:ext>
              </a:extLst>
            </p:cNvPr>
            <p:cNvSpPr/>
            <p:nvPr/>
          </p:nvSpPr>
          <p:spPr>
            <a:xfrm rot="16200000">
              <a:off x="6629658" y="6079499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8" name="자유형: 도형 3507">
              <a:extLst>
                <a:ext uri="{FF2B5EF4-FFF2-40B4-BE49-F238E27FC236}">
                  <a16:creationId xmlns:a16="http://schemas.microsoft.com/office/drawing/2014/main" id="{E72E477A-F11D-466E-87AE-6C0A465BADEF}"/>
                </a:ext>
              </a:extLst>
            </p:cNvPr>
            <p:cNvSpPr/>
            <p:nvPr/>
          </p:nvSpPr>
          <p:spPr>
            <a:xfrm rot="16200000">
              <a:off x="6629658" y="6103287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9" name="자유형: 도형 3508">
              <a:extLst>
                <a:ext uri="{FF2B5EF4-FFF2-40B4-BE49-F238E27FC236}">
                  <a16:creationId xmlns:a16="http://schemas.microsoft.com/office/drawing/2014/main" id="{4F57047F-F298-4475-837C-43BB48CD87F1}"/>
                </a:ext>
              </a:extLst>
            </p:cNvPr>
            <p:cNvSpPr/>
            <p:nvPr/>
          </p:nvSpPr>
          <p:spPr>
            <a:xfrm rot="16200000">
              <a:off x="6629658" y="6127064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0" name="자유형: 도형 3509">
              <a:extLst>
                <a:ext uri="{FF2B5EF4-FFF2-40B4-BE49-F238E27FC236}">
                  <a16:creationId xmlns:a16="http://schemas.microsoft.com/office/drawing/2014/main" id="{5C02C09E-A91F-43E2-BF7D-CDFC83983C9F}"/>
                </a:ext>
              </a:extLst>
            </p:cNvPr>
            <p:cNvSpPr/>
            <p:nvPr/>
          </p:nvSpPr>
          <p:spPr>
            <a:xfrm rot="16200000">
              <a:off x="6629658" y="6150852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1" name="자유형: 도형 3510">
              <a:extLst>
                <a:ext uri="{FF2B5EF4-FFF2-40B4-BE49-F238E27FC236}">
                  <a16:creationId xmlns:a16="http://schemas.microsoft.com/office/drawing/2014/main" id="{9CE64E34-B09D-41D4-A057-8E0F627A2632}"/>
                </a:ext>
              </a:extLst>
            </p:cNvPr>
            <p:cNvSpPr/>
            <p:nvPr/>
          </p:nvSpPr>
          <p:spPr>
            <a:xfrm rot="16200000">
              <a:off x="6629658" y="6174639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2" name="자유형: 도형 3511">
              <a:extLst>
                <a:ext uri="{FF2B5EF4-FFF2-40B4-BE49-F238E27FC236}">
                  <a16:creationId xmlns:a16="http://schemas.microsoft.com/office/drawing/2014/main" id="{17F160B9-4E65-4909-95FB-A099ADA0D9A6}"/>
                </a:ext>
              </a:extLst>
            </p:cNvPr>
            <p:cNvSpPr/>
            <p:nvPr/>
          </p:nvSpPr>
          <p:spPr>
            <a:xfrm rot="16200000">
              <a:off x="6629658" y="6198427"/>
              <a:ext cx="8391" cy="39359"/>
            </a:xfrm>
            <a:custGeom>
              <a:avLst/>
              <a:gdLst>
                <a:gd name="connsiteX0" fmla="*/ 0 w 12686"/>
                <a:gd name="connsiteY0" fmla="*/ 0 h 76157"/>
                <a:gd name="connsiteX1" fmla="*/ 21580 w 12686"/>
                <a:gd name="connsiteY1" fmla="*/ 0 h 76157"/>
                <a:gd name="connsiteX2" fmla="*/ 21580 w 12686"/>
                <a:gd name="connsiteY2" fmla="*/ 80803 h 76157"/>
                <a:gd name="connsiteX3" fmla="*/ 0 w 12686"/>
                <a:gd name="connsiteY3" fmla="*/ 80803 h 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76157">
                  <a:moveTo>
                    <a:pt x="0" y="0"/>
                  </a:moveTo>
                  <a:lnTo>
                    <a:pt x="21580" y="0"/>
                  </a:lnTo>
                  <a:lnTo>
                    <a:pt x="21580" y="80803"/>
                  </a:lnTo>
                  <a:lnTo>
                    <a:pt x="0" y="80803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3" name="자유형: 도형 3032">
              <a:extLst>
                <a:ext uri="{FF2B5EF4-FFF2-40B4-BE49-F238E27FC236}">
                  <a16:creationId xmlns:a16="http://schemas.microsoft.com/office/drawing/2014/main" id="{435F10BC-B4AD-4473-8637-5A7B552E60F1}"/>
                </a:ext>
              </a:extLst>
            </p:cNvPr>
            <p:cNvSpPr/>
            <p:nvPr/>
          </p:nvSpPr>
          <p:spPr>
            <a:xfrm rot="16200000">
              <a:off x="6613259" y="5858027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4" name="자유형: 도형 3033">
              <a:extLst>
                <a:ext uri="{FF2B5EF4-FFF2-40B4-BE49-F238E27FC236}">
                  <a16:creationId xmlns:a16="http://schemas.microsoft.com/office/drawing/2014/main" id="{BDA3B466-F808-4A72-815F-AC3F04E3C2BD}"/>
                </a:ext>
              </a:extLst>
            </p:cNvPr>
            <p:cNvSpPr/>
            <p:nvPr/>
          </p:nvSpPr>
          <p:spPr>
            <a:xfrm rot="16200000">
              <a:off x="6613259" y="5881814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5" name="자유형: 도형 3034">
              <a:extLst>
                <a:ext uri="{FF2B5EF4-FFF2-40B4-BE49-F238E27FC236}">
                  <a16:creationId xmlns:a16="http://schemas.microsoft.com/office/drawing/2014/main" id="{52E56686-F2E6-4795-A1B3-9CAD1B77E22F}"/>
                </a:ext>
              </a:extLst>
            </p:cNvPr>
            <p:cNvSpPr/>
            <p:nvPr/>
          </p:nvSpPr>
          <p:spPr>
            <a:xfrm rot="16200000">
              <a:off x="6613259" y="5905602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6" name="자유형: 도형 3035">
              <a:extLst>
                <a:ext uri="{FF2B5EF4-FFF2-40B4-BE49-F238E27FC236}">
                  <a16:creationId xmlns:a16="http://schemas.microsoft.com/office/drawing/2014/main" id="{5E9BE758-8917-4953-9EF4-538799421EDA}"/>
                </a:ext>
              </a:extLst>
            </p:cNvPr>
            <p:cNvSpPr/>
            <p:nvPr/>
          </p:nvSpPr>
          <p:spPr>
            <a:xfrm rot="16200000">
              <a:off x="6613259" y="5929388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7" name="자유형: 도형 3036">
              <a:extLst>
                <a:ext uri="{FF2B5EF4-FFF2-40B4-BE49-F238E27FC236}">
                  <a16:creationId xmlns:a16="http://schemas.microsoft.com/office/drawing/2014/main" id="{A64CAC45-B3B8-4EC8-902D-7692599B2459}"/>
                </a:ext>
              </a:extLst>
            </p:cNvPr>
            <p:cNvSpPr/>
            <p:nvPr/>
          </p:nvSpPr>
          <p:spPr>
            <a:xfrm rot="16200000">
              <a:off x="6613259" y="5953176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8" name="자유형: 도형 3037">
              <a:extLst>
                <a:ext uri="{FF2B5EF4-FFF2-40B4-BE49-F238E27FC236}">
                  <a16:creationId xmlns:a16="http://schemas.microsoft.com/office/drawing/2014/main" id="{8833D163-7F07-42CB-BE19-F466A6ADD26D}"/>
                </a:ext>
              </a:extLst>
            </p:cNvPr>
            <p:cNvSpPr/>
            <p:nvPr/>
          </p:nvSpPr>
          <p:spPr>
            <a:xfrm rot="16200000">
              <a:off x="6613259" y="5976962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9" name="자유형: 도형 3038">
              <a:extLst>
                <a:ext uri="{FF2B5EF4-FFF2-40B4-BE49-F238E27FC236}">
                  <a16:creationId xmlns:a16="http://schemas.microsoft.com/office/drawing/2014/main" id="{034C6B37-7EB4-40CE-815C-944A8F5AF53D}"/>
                </a:ext>
              </a:extLst>
            </p:cNvPr>
            <p:cNvSpPr/>
            <p:nvPr/>
          </p:nvSpPr>
          <p:spPr>
            <a:xfrm rot="16200000">
              <a:off x="6613259" y="6000750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8" name="자유형: 도형 3487">
              <a:extLst>
                <a:ext uri="{FF2B5EF4-FFF2-40B4-BE49-F238E27FC236}">
                  <a16:creationId xmlns:a16="http://schemas.microsoft.com/office/drawing/2014/main" id="{1E8C13C4-AA85-4CE5-AB0D-F9F4CBBD7546}"/>
                </a:ext>
              </a:extLst>
            </p:cNvPr>
            <p:cNvSpPr/>
            <p:nvPr/>
          </p:nvSpPr>
          <p:spPr>
            <a:xfrm rot="16200000">
              <a:off x="6613259" y="6024537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9" name="자유형: 도형 3488">
              <a:extLst>
                <a:ext uri="{FF2B5EF4-FFF2-40B4-BE49-F238E27FC236}">
                  <a16:creationId xmlns:a16="http://schemas.microsoft.com/office/drawing/2014/main" id="{F874E518-9AE6-4003-88A6-826B6AB8719A}"/>
                </a:ext>
              </a:extLst>
            </p:cNvPr>
            <p:cNvSpPr/>
            <p:nvPr/>
          </p:nvSpPr>
          <p:spPr>
            <a:xfrm rot="16200000">
              <a:off x="6613259" y="6048325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0" name="자유형: 도형 3489">
              <a:extLst>
                <a:ext uri="{FF2B5EF4-FFF2-40B4-BE49-F238E27FC236}">
                  <a16:creationId xmlns:a16="http://schemas.microsoft.com/office/drawing/2014/main" id="{E5F33FEA-06CF-47AB-A9F4-6E9909C455B9}"/>
                </a:ext>
              </a:extLst>
            </p:cNvPr>
            <p:cNvSpPr/>
            <p:nvPr/>
          </p:nvSpPr>
          <p:spPr>
            <a:xfrm rot="16200000">
              <a:off x="6613259" y="6072111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1" name="자유형: 도형 3490">
              <a:extLst>
                <a:ext uri="{FF2B5EF4-FFF2-40B4-BE49-F238E27FC236}">
                  <a16:creationId xmlns:a16="http://schemas.microsoft.com/office/drawing/2014/main" id="{C6AA03A9-4221-4FA2-A8D2-271C4A6E0726}"/>
                </a:ext>
              </a:extLst>
            </p:cNvPr>
            <p:cNvSpPr/>
            <p:nvPr/>
          </p:nvSpPr>
          <p:spPr>
            <a:xfrm rot="16200000">
              <a:off x="6613259" y="6095899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2" name="자유형: 도형 3491">
              <a:extLst>
                <a:ext uri="{FF2B5EF4-FFF2-40B4-BE49-F238E27FC236}">
                  <a16:creationId xmlns:a16="http://schemas.microsoft.com/office/drawing/2014/main" id="{3C22F9D5-EA03-46E0-A897-F30E0D79E7F0}"/>
                </a:ext>
              </a:extLst>
            </p:cNvPr>
            <p:cNvSpPr/>
            <p:nvPr/>
          </p:nvSpPr>
          <p:spPr>
            <a:xfrm rot="16200000">
              <a:off x="6613259" y="6119687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3" name="자유형: 도형 3492">
              <a:extLst>
                <a:ext uri="{FF2B5EF4-FFF2-40B4-BE49-F238E27FC236}">
                  <a16:creationId xmlns:a16="http://schemas.microsoft.com/office/drawing/2014/main" id="{9EEC1493-9D71-44A9-8EA8-ECF4D01983A4}"/>
                </a:ext>
              </a:extLst>
            </p:cNvPr>
            <p:cNvSpPr/>
            <p:nvPr/>
          </p:nvSpPr>
          <p:spPr>
            <a:xfrm rot="16200000">
              <a:off x="6613259" y="6143464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4" name="자유형: 도형 3493">
              <a:extLst>
                <a:ext uri="{FF2B5EF4-FFF2-40B4-BE49-F238E27FC236}">
                  <a16:creationId xmlns:a16="http://schemas.microsoft.com/office/drawing/2014/main" id="{106319F5-67AF-466D-A151-2813A86ECAB1}"/>
                </a:ext>
              </a:extLst>
            </p:cNvPr>
            <p:cNvSpPr/>
            <p:nvPr/>
          </p:nvSpPr>
          <p:spPr>
            <a:xfrm rot="16200000">
              <a:off x="6613259" y="6167252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5" name="자유형: 도형 3494">
              <a:extLst>
                <a:ext uri="{FF2B5EF4-FFF2-40B4-BE49-F238E27FC236}">
                  <a16:creationId xmlns:a16="http://schemas.microsoft.com/office/drawing/2014/main" id="{50462DF6-10C0-4B86-905E-1D1A03110B13}"/>
                </a:ext>
              </a:extLst>
            </p:cNvPr>
            <p:cNvSpPr/>
            <p:nvPr/>
          </p:nvSpPr>
          <p:spPr>
            <a:xfrm rot="16200000">
              <a:off x="6613259" y="6191039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6" name="자유형: 도형 3495">
              <a:extLst>
                <a:ext uri="{FF2B5EF4-FFF2-40B4-BE49-F238E27FC236}">
                  <a16:creationId xmlns:a16="http://schemas.microsoft.com/office/drawing/2014/main" id="{E6E2AE03-CC08-4C0C-B5D2-B9708460100F}"/>
                </a:ext>
              </a:extLst>
            </p:cNvPr>
            <p:cNvSpPr/>
            <p:nvPr/>
          </p:nvSpPr>
          <p:spPr>
            <a:xfrm rot="16200000">
              <a:off x="6613259" y="6214827"/>
              <a:ext cx="8391" cy="6559"/>
            </a:xfrm>
            <a:custGeom>
              <a:avLst/>
              <a:gdLst>
                <a:gd name="connsiteX0" fmla="*/ 0 w 12686"/>
                <a:gd name="connsiteY0" fmla="*/ 0 h 0"/>
                <a:gd name="connsiteX1" fmla="*/ 21580 w 12686"/>
                <a:gd name="connsiteY1" fmla="*/ 0 h 0"/>
                <a:gd name="connsiteX2" fmla="*/ 21580 w 12686"/>
                <a:gd name="connsiteY2" fmla="*/ 6613 h 0"/>
                <a:gd name="connsiteX3" fmla="*/ 0 w 12686"/>
                <a:gd name="connsiteY3" fmla="*/ 661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21580" y="0"/>
                  </a:lnTo>
                  <a:lnTo>
                    <a:pt x="21580" y="6613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FFFFFF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3" name="자유형: 도형 3002">
              <a:extLst>
                <a:ext uri="{FF2B5EF4-FFF2-40B4-BE49-F238E27FC236}">
                  <a16:creationId xmlns:a16="http://schemas.microsoft.com/office/drawing/2014/main" id="{3DFEA946-9CBC-4AE2-BA53-D7A4904EC244}"/>
                </a:ext>
              </a:extLst>
            </p:cNvPr>
            <p:cNvSpPr/>
            <p:nvPr/>
          </p:nvSpPr>
          <p:spPr>
            <a:xfrm rot="16200000">
              <a:off x="6482888" y="6027207"/>
              <a:ext cx="536997" cy="19680"/>
            </a:xfrm>
            <a:custGeom>
              <a:avLst/>
              <a:gdLst>
                <a:gd name="connsiteX0" fmla="*/ 0 w 811940"/>
                <a:gd name="connsiteY0" fmla="*/ 0 h 38078"/>
                <a:gd name="connsiteX1" fmla="*/ 812740 w 811940"/>
                <a:gd name="connsiteY1" fmla="*/ 0 h 38078"/>
                <a:gd name="connsiteX2" fmla="*/ 812740 w 811940"/>
                <a:gd name="connsiteY2" fmla="*/ 43651 h 38078"/>
                <a:gd name="connsiteX3" fmla="*/ 0 w 811940"/>
                <a:gd name="connsiteY3" fmla="*/ 43651 h 3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1940" h="38078">
                  <a:moveTo>
                    <a:pt x="0" y="0"/>
                  </a:moveTo>
                  <a:lnTo>
                    <a:pt x="812740" y="0"/>
                  </a:lnTo>
                  <a:lnTo>
                    <a:pt x="812740" y="43651"/>
                  </a:lnTo>
                  <a:lnTo>
                    <a:pt x="0" y="43651"/>
                  </a:lnTo>
                  <a:close/>
                </a:path>
              </a:pathLst>
            </a:custGeom>
            <a:solidFill>
              <a:srgbClr val="4D4D4D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4" name="자유형: 도형 3003">
              <a:extLst>
                <a:ext uri="{FF2B5EF4-FFF2-40B4-BE49-F238E27FC236}">
                  <a16:creationId xmlns:a16="http://schemas.microsoft.com/office/drawing/2014/main" id="{B33E74A8-41B3-4427-8E77-CE142D4813DB}"/>
                </a:ext>
              </a:extLst>
            </p:cNvPr>
            <p:cNvSpPr/>
            <p:nvPr/>
          </p:nvSpPr>
          <p:spPr>
            <a:xfrm rot="16200000">
              <a:off x="6498894" y="6033767"/>
              <a:ext cx="536997" cy="6559"/>
            </a:xfrm>
            <a:custGeom>
              <a:avLst/>
              <a:gdLst>
                <a:gd name="connsiteX0" fmla="*/ 0 w 811940"/>
                <a:gd name="connsiteY0" fmla="*/ 0 h 0"/>
                <a:gd name="connsiteX1" fmla="*/ 812740 w 811940"/>
                <a:gd name="connsiteY1" fmla="*/ 0 h 0"/>
                <a:gd name="connsiteX2" fmla="*/ 812740 w 811940"/>
                <a:gd name="connsiteY2" fmla="*/ 4887 h 0"/>
                <a:gd name="connsiteX3" fmla="*/ 0 w 811940"/>
                <a:gd name="connsiteY3" fmla="*/ 488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1940">
                  <a:moveTo>
                    <a:pt x="0" y="0"/>
                  </a:moveTo>
                  <a:lnTo>
                    <a:pt x="812740" y="0"/>
                  </a:lnTo>
                  <a:lnTo>
                    <a:pt x="812740" y="4887"/>
                  </a:lnTo>
                  <a:lnTo>
                    <a:pt x="0" y="4887"/>
                  </a:lnTo>
                  <a:close/>
                </a:path>
              </a:pathLst>
            </a:custGeom>
            <a:solidFill>
              <a:srgbClr val="000000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5" name="자유형: 도형 3004">
              <a:extLst>
                <a:ext uri="{FF2B5EF4-FFF2-40B4-BE49-F238E27FC236}">
                  <a16:creationId xmlns:a16="http://schemas.microsoft.com/office/drawing/2014/main" id="{C676A111-C763-4126-9871-1CB8C8D9A883}"/>
                </a:ext>
              </a:extLst>
            </p:cNvPr>
            <p:cNvSpPr/>
            <p:nvPr/>
          </p:nvSpPr>
          <p:spPr>
            <a:xfrm rot="16200000">
              <a:off x="6512184" y="6032500"/>
              <a:ext cx="478263" cy="13120"/>
            </a:xfrm>
            <a:custGeom>
              <a:avLst/>
              <a:gdLst>
                <a:gd name="connsiteX0" fmla="*/ 0 w 723134"/>
                <a:gd name="connsiteY0" fmla="*/ 0 h 25385"/>
                <a:gd name="connsiteX1" fmla="*/ 730024 w 723134"/>
                <a:gd name="connsiteY1" fmla="*/ 0 h 25385"/>
                <a:gd name="connsiteX2" fmla="*/ 730024 w 723134"/>
                <a:gd name="connsiteY2" fmla="*/ 30158 h 25385"/>
                <a:gd name="connsiteX3" fmla="*/ 0 w 723134"/>
                <a:gd name="connsiteY3" fmla="*/ 30158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134" h="25385">
                  <a:moveTo>
                    <a:pt x="0" y="0"/>
                  </a:moveTo>
                  <a:lnTo>
                    <a:pt x="730024" y="0"/>
                  </a:lnTo>
                  <a:lnTo>
                    <a:pt x="730024" y="30158"/>
                  </a:lnTo>
                  <a:lnTo>
                    <a:pt x="0" y="30158"/>
                  </a:lnTo>
                  <a:close/>
                </a:path>
              </a:pathLst>
            </a:custGeom>
            <a:solidFill>
              <a:srgbClr val="CCCCC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6" name="자유형: 도형 3005">
              <a:extLst>
                <a:ext uri="{FF2B5EF4-FFF2-40B4-BE49-F238E27FC236}">
                  <a16:creationId xmlns:a16="http://schemas.microsoft.com/office/drawing/2014/main" id="{C70D40D8-4603-414E-B0D2-6C4B8BA55604}"/>
                </a:ext>
              </a:extLst>
            </p:cNvPr>
            <p:cNvSpPr/>
            <p:nvPr/>
          </p:nvSpPr>
          <p:spPr>
            <a:xfrm rot="16200000">
              <a:off x="6655612" y="5781156"/>
              <a:ext cx="50344" cy="32799"/>
            </a:xfrm>
            <a:custGeom>
              <a:avLst/>
              <a:gdLst>
                <a:gd name="connsiteX0" fmla="*/ 0 w 76119"/>
                <a:gd name="connsiteY0" fmla="*/ 0 h 63464"/>
                <a:gd name="connsiteX1" fmla="*/ 82716 w 76119"/>
                <a:gd name="connsiteY1" fmla="*/ 0 h 63464"/>
                <a:gd name="connsiteX2" fmla="*/ 82716 w 76119"/>
                <a:gd name="connsiteY2" fmla="*/ 70395 h 63464"/>
                <a:gd name="connsiteX3" fmla="*/ 0 w 76119"/>
                <a:gd name="connsiteY3" fmla="*/ 70395 h 6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19" h="63464">
                  <a:moveTo>
                    <a:pt x="0" y="0"/>
                  </a:moveTo>
                  <a:lnTo>
                    <a:pt x="82716" y="0"/>
                  </a:lnTo>
                  <a:lnTo>
                    <a:pt x="82716" y="70395"/>
                  </a:lnTo>
                  <a:lnTo>
                    <a:pt x="0" y="70395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7" name="자유형: 도형 3006">
              <a:extLst>
                <a:ext uri="{FF2B5EF4-FFF2-40B4-BE49-F238E27FC236}">
                  <a16:creationId xmlns:a16="http://schemas.microsoft.com/office/drawing/2014/main" id="{3B88B5B3-C71F-477E-A255-61A11296CD62}"/>
                </a:ext>
              </a:extLst>
            </p:cNvPr>
            <p:cNvSpPr/>
            <p:nvPr/>
          </p:nvSpPr>
          <p:spPr>
            <a:xfrm rot="16200000">
              <a:off x="6655612" y="6263975"/>
              <a:ext cx="50344" cy="32799"/>
            </a:xfrm>
            <a:custGeom>
              <a:avLst/>
              <a:gdLst>
                <a:gd name="connsiteX0" fmla="*/ 0 w 76119"/>
                <a:gd name="connsiteY0" fmla="*/ 0 h 63464"/>
                <a:gd name="connsiteX1" fmla="*/ 82716 w 76119"/>
                <a:gd name="connsiteY1" fmla="*/ 0 h 63464"/>
                <a:gd name="connsiteX2" fmla="*/ 82716 w 76119"/>
                <a:gd name="connsiteY2" fmla="*/ 70395 h 63464"/>
                <a:gd name="connsiteX3" fmla="*/ 0 w 76119"/>
                <a:gd name="connsiteY3" fmla="*/ 70395 h 6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19" h="63464">
                  <a:moveTo>
                    <a:pt x="0" y="0"/>
                  </a:moveTo>
                  <a:lnTo>
                    <a:pt x="82716" y="0"/>
                  </a:lnTo>
                  <a:lnTo>
                    <a:pt x="82716" y="70395"/>
                  </a:lnTo>
                  <a:lnTo>
                    <a:pt x="0" y="70395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8" name="자유형: 도형 3007">
              <a:extLst>
                <a:ext uri="{FF2B5EF4-FFF2-40B4-BE49-F238E27FC236}">
                  <a16:creationId xmlns:a16="http://schemas.microsoft.com/office/drawing/2014/main" id="{1BF53049-0ACE-4D05-8492-C63B31DF54C5}"/>
                </a:ext>
              </a:extLst>
            </p:cNvPr>
            <p:cNvSpPr/>
            <p:nvPr/>
          </p:nvSpPr>
          <p:spPr>
            <a:xfrm rot="16200000">
              <a:off x="6642491" y="5794276"/>
              <a:ext cx="50344" cy="6559"/>
            </a:xfrm>
            <a:custGeom>
              <a:avLst/>
              <a:gdLst>
                <a:gd name="connsiteX0" fmla="*/ 0 w 76119"/>
                <a:gd name="connsiteY0" fmla="*/ 0 h 0"/>
                <a:gd name="connsiteX1" fmla="*/ 82716 w 76119"/>
                <a:gd name="connsiteY1" fmla="*/ 0 h 0"/>
                <a:gd name="connsiteX2" fmla="*/ 82716 w 76119"/>
                <a:gd name="connsiteY2" fmla="*/ 4227 h 0"/>
                <a:gd name="connsiteX3" fmla="*/ 0 w 76119"/>
                <a:gd name="connsiteY3" fmla="*/ 422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19">
                  <a:moveTo>
                    <a:pt x="0" y="0"/>
                  </a:moveTo>
                  <a:lnTo>
                    <a:pt x="82716" y="0"/>
                  </a:lnTo>
                  <a:lnTo>
                    <a:pt x="82716" y="4227"/>
                  </a:lnTo>
                  <a:lnTo>
                    <a:pt x="0" y="422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9" name="자유형: 도형 3008">
              <a:extLst>
                <a:ext uri="{FF2B5EF4-FFF2-40B4-BE49-F238E27FC236}">
                  <a16:creationId xmlns:a16="http://schemas.microsoft.com/office/drawing/2014/main" id="{348C812B-A938-4668-A153-5BC1D9605A35}"/>
                </a:ext>
              </a:extLst>
            </p:cNvPr>
            <p:cNvSpPr/>
            <p:nvPr/>
          </p:nvSpPr>
          <p:spPr>
            <a:xfrm rot="16200000">
              <a:off x="6642491" y="6277093"/>
              <a:ext cx="50344" cy="6559"/>
            </a:xfrm>
            <a:custGeom>
              <a:avLst/>
              <a:gdLst>
                <a:gd name="connsiteX0" fmla="*/ 0 w 76119"/>
                <a:gd name="connsiteY0" fmla="*/ 0 h 0"/>
                <a:gd name="connsiteX1" fmla="*/ 82716 w 76119"/>
                <a:gd name="connsiteY1" fmla="*/ 0 h 0"/>
                <a:gd name="connsiteX2" fmla="*/ 82716 w 76119"/>
                <a:gd name="connsiteY2" fmla="*/ 4227 h 0"/>
                <a:gd name="connsiteX3" fmla="*/ 0 w 76119"/>
                <a:gd name="connsiteY3" fmla="*/ 422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19">
                  <a:moveTo>
                    <a:pt x="0" y="0"/>
                  </a:moveTo>
                  <a:lnTo>
                    <a:pt x="82716" y="0"/>
                  </a:lnTo>
                  <a:lnTo>
                    <a:pt x="82716" y="4227"/>
                  </a:lnTo>
                  <a:lnTo>
                    <a:pt x="0" y="422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0" name="자유형: 도형 3009">
              <a:extLst>
                <a:ext uri="{FF2B5EF4-FFF2-40B4-BE49-F238E27FC236}">
                  <a16:creationId xmlns:a16="http://schemas.microsoft.com/office/drawing/2014/main" id="{B12B6F74-F64C-4496-B821-B02AD8F5C1D8}"/>
                </a:ext>
              </a:extLst>
            </p:cNvPr>
            <p:cNvSpPr/>
            <p:nvPr/>
          </p:nvSpPr>
          <p:spPr>
            <a:xfrm rot="16200000">
              <a:off x="6747120" y="6277748"/>
              <a:ext cx="8391" cy="13120"/>
            </a:xfrm>
            <a:custGeom>
              <a:avLst/>
              <a:gdLst>
                <a:gd name="connsiteX0" fmla="*/ 0 w 12686"/>
                <a:gd name="connsiteY0" fmla="*/ 0 h 25385"/>
                <a:gd name="connsiteX1" fmla="*/ 15592 w 12686"/>
                <a:gd name="connsiteY1" fmla="*/ 0 h 25385"/>
                <a:gd name="connsiteX2" fmla="*/ 15592 w 12686"/>
                <a:gd name="connsiteY2" fmla="*/ 30158 h 25385"/>
                <a:gd name="connsiteX3" fmla="*/ 0 w 12686"/>
                <a:gd name="connsiteY3" fmla="*/ 30158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25385">
                  <a:moveTo>
                    <a:pt x="0" y="0"/>
                  </a:moveTo>
                  <a:lnTo>
                    <a:pt x="15592" y="0"/>
                  </a:lnTo>
                  <a:lnTo>
                    <a:pt x="15592" y="30158"/>
                  </a:lnTo>
                  <a:lnTo>
                    <a:pt x="0" y="30158"/>
                  </a:lnTo>
                  <a:close/>
                </a:path>
              </a:pathLst>
            </a:custGeom>
            <a:solidFill>
              <a:srgbClr val="999999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1" name="자유형: 도형 3010">
              <a:extLst>
                <a:ext uri="{FF2B5EF4-FFF2-40B4-BE49-F238E27FC236}">
                  <a16:creationId xmlns:a16="http://schemas.microsoft.com/office/drawing/2014/main" id="{CE4C96A6-90F0-47A8-ADEE-7D0A2D70B9F1}"/>
                </a:ext>
              </a:extLst>
            </p:cNvPr>
            <p:cNvSpPr/>
            <p:nvPr/>
          </p:nvSpPr>
          <p:spPr>
            <a:xfrm rot="16200000">
              <a:off x="6747120" y="5784625"/>
              <a:ext cx="8391" cy="13120"/>
            </a:xfrm>
            <a:custGeom>
              <a:avLst/>
              <a:gdLst>
                <a:gd name="connsiteX0" fmla="*/ 0 w 12686"/>
                <a:gd name="connsiteY0" fmla="*/ 0 h 25385"/>
                <a:gd name="connsiteX1" fmla="*/ 15592 w 12686"/>
                <a:gd name="connsiteY1" fmla="*/ 0 h 25385"/>
                <a:gd name="connsiteX2" fmla="*/ 15592 w 12686"/>
                <a:gd name="connsiteY2" fmla="*/ 30158 h 25385"/>
                <a:gd name="connsiteX3" fmla="*/ 0 w 12686"/>
                <a:gd name="connsiteY3" fmla="*/ 30158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25385">
                  <a:moveTo>
                    <a:pt x="0" y="0"/>
                  </a:moveTo>
                  <a:lnTo>
                    <a:pt x="15592" y="0"/>
                  </a:lnTo>
                  <a:lnTo>
                    <a:pt x="15592" y="30158"/>
                  </a:lnTo>
                  <a:lnTo>
                    <a:pt x="0" y="30158"/>
                  </a:lnTo>
                  <a:close/>
                </a:path>
              </a:pathLst>
            </a:custGeom>
            <a:solidFill>
              <a:srgbClr val="999999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7" name="자유형: 도형 3016">
              <a:extLst>
                <a:ext uri="{FF2B5EF4-FFF2-40B4-BE49-F238E27FC236}">
                  <a16:creationId xmlns:a16="http://schemas.microsoft.com/office/drawing/2014/main" id="{E975609F-E36C-4F7F-90C7-EDAAEC7A56B1}"/>
                </a:ext>
              </a:extLst>
            </p:cNvPr>
            <p:cNvSpPr/>
            <p:nvPr/>
          </p:nvSpPr>
          <p:spPr>
            <a:xfrm rot="16200000">
              <a:off x="6742882" y="5812154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8" name="자유형: 도형 3017">
              <a:extLst>
                <a:ext uri="{FF2B5EF4-FFF2-40B4-BE49-F238E27FC236}">
                  <a16:creationId xmlns:a16="http://schemas.microsoft.com/office/drawing/2014/main" id="{CB260F7A-F7E7-460A-9C11-D72C9F728E7A}"/>
                </a:ext>
              </a:extLst>
            </p:cNvPr>
            <p:cNvSpPr/>
            <p:nvPr/>
          </p:nvSpPr>
          <p:spPr>
            <a:xfrm rot="16200000">
              <a:off x="6742882" y="5841522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9" name="자유형: 도형 3018">
              <a:extLst>
                <a:ext uri="{FF2B5EF4-FFF2-40B4-BE49-F238E27FC236}">
                  <a16:creationId xmlns:a16="http://schemas.microsoft.com/office/drawing/2014/main" id="{7FA868B4-0645-463E-989F-C37B92D2D202}"/>
                </a:ext>
              </a:extLst>
            </p:cNvPr>
            <p:cNvSpPr/>
            <p:nvPr/>
          </p:nvSpPr>
          <p:spPr>
            <a:xfrm rot="16200000">
              <a:off x="6742882" y="5870889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0" name="자유형: 도형 3019">
              <a:extLst>
                <a:ext uri="{FF2B5EF4-FFF2-40B4-BE49-F238E27FC236}">
                  <a16:creationId xmlns:a16="http://schemas.microsoft.com/office/drawing/2014/main" id="{989EAC5C-9D93-49A9-91B4-685A1302A9AD}"/>
                </a:ext>
              </a:extLst>
            </p:cNvPr>
            <p:cNvSpPr/>
            <p:nvPr/>
          </p:nvSpPr>
          <p:spPr>
            <a:xfrm rot="16200000">
              <a:off x="6742882" y="5900255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1" name="자유형: 도형 3020">
              <a:extLst>
                <a:ext uri="{FF2B5EF4-FFF2-40B4-BE49-F238E27FC236}">
                  <a16:creationId xmlns:a16="http://schemas.microsoft.com/office/drawing/2014/main" id="{C286516E-FBD6-4D0B-81DC-EFE7DF894834}"/>
                </a:ext>
              </a:extLst>
            </p:cNvPr>
            <p:cNvSpPr/>
            <p:nvPr/>
          </p:nvSpPr>
          <p:spPr>
            <a:xfrm rot="16200000">
              <a:off x="6742882" y="5929623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2" name="자유형: 도형 3021">
              <a:extLst>
                <a:ext uri="{FF2B5EF4-FFF2-40B4-BE49-F238E27FC236}">
                  <a16:creationId xmlns:a16="http://schemas.microsoft.com/office/drawing/2014/main" id="{6BD435CD-2F92-4267-B767-F1A9DFA518E7}"/>
                </a:ext>
              </a:extLst>
            </p:cNvPr>
            <p:cNvSpPr/>
            <p:nvPr/>
          </p:nvSpPr>
          <p:spPr>
            <a:xfrm rot="16200000">
              <a:off x="6742882" y="5958990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3" name="자유형: 도형 3022">
              <a:extLst>
                <a:ext uri="{FF2B5EF4-FFF2-40B4-BE49-F238E27FC236}">
                  <a16:creationId xmlns:a16="http://schemas.microsoft.com/office/drawing/2014/main" id="{0AF42EAA-2BC7-4FE2-B6A9-6DDE1EB3FB83}"/>
                </a:ext>
              </a:extLst>
            </p:cNvPr>
            <p:cNvSpPr/>
            <p:nvPr/>
          </p:nvSpPr>
          <p:spPr>
            <a:xfrm rot="16200000">
              <a:off x="6742882" y="5988356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4" name="자유형: 도형 3023">
              <a:extLst>
                <a:ext uri="{FF2B5EF4-FFF2-40B4-BE49-F238E27FC236}">
                  <a16:creationId xmlns:a16="http://schemas.microsoft.com/office/drawing/2014/main" id="{AA8591DB-42BA-48DC-AE34-5188F5943F96}"/>
                </a:ext>
              </a:extLst>
            </p:cNvPr>
            <p:cNvSpPr/>
            <p:nvPr/>
          </p:nvSpPr>
          <p:spPr>
            <a:xfrm rot="16200000">
              <a:off x="6742882" y="6017724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5" name="자유형: 도형 3024">
              <a:extLst>
                <a:ext uri="{FF2B5EF4-FFF2-40B4-BE49-F238E27FC236}">
                  <a16:creationId xmlns:a16="http://schemas.microsoft.com/office/drawing/2014/main" id="{070A9C03-B834-4505-8D3A-B3E6FE3E318B}"/>
                </a:ext>
              </a:extLst>
            </p:cNvPr>
            <p:cNvSpPr/>
            <p:nvPr/>
          </p:nvSpPr>
          <p:spPr>
            <a:xfrm rot="16200000">
              <a:off x="6742882" y="6047091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6" name="자유형: 도형 3025">
              <a:extLst>
                <a:ext uri="{FF2B5EF4-FFF2-40B4-BE49-F238E27FC236}">
                  <a16:creationId xmlns:a16="http://schemas.microsoft.com/office/drawing/2014/main" id="{8A263975-BCEE-44A2-8F37-98318BDAAABF}"/>
                </a:ext>
              </a:extLst>
            </p:cNvPr>
            <p:cNvSpPr/>
            <p:nvPr/>
          </p:nvSpPr>
          <p:spPr>
            <a:xfrm rot="16200000">
              <a:off x="6742882" y="6076458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7" name="자유형: 도형 3026">
              <a:extLst>
                <a:ext uri="{FF2B5EF4-FFF2-40B4-BE49-F238E27FC236}">
                  <a16:creationId xmlns:a16="http://schemas.microsoft.com/office/drawing/2014/main" id="{BE3AE8AF-B544-402E-A2F6-E431E36720B8}"/>
                </a:ext>
              </a:extLst>
            </p:cNvPr>
            <p:cNvSpPr/>
            <p:nvPr/>
          </p:nvSpPr>
          <p:spPr>
            <a:xfrm rot="16200000">
              <a:off x="6742882" y="6105825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8" name="자유형: 도형 3027">
              <a:extLst>
                <a:ext uri="{FF2B5EF4-FFF2-40B4-BE49-F238E27FC236}">
                  <a16:creationId xmlns:a16="http://schemas.microsoft.com/office/drawing/2014/main" id="{F46635E3-A6DA-4DF0-8B22-8EEDF966C238}"/>
                </a:ext>
              </a:extLst>
            </p:cNvPr>
            <p:cNvSpPr/>
            <p:nvPr/>
          </p:nvSpPr>
          <p:spPr>
            <a:xfrm rot="16200000">
              <a:off x="6742882" y="6135193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29" name="자유형: 도형 3028">
              <a:extLst>
                <a:ext uri="{FF2B5EF4-FFF2-40B4-BE49-F238E27FC236}">
                  <a16:creationId xmlns:a16="http://schemas.microsoft.com/office/drawing/2014/main" id="{0DD77BC6-7352-4438-B240-CB4F3B813650}"/>
                </a:ext>
              </a:extLst>
            </p:cNvPr>
            <p:cNvSpPr/>
            <p:nvPr/>
          </p:nvSpPr>
          <p:spPr>
            <a:xfrm rot="16200000">
              <a:off x="6742882" y="6164559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0" name="자유형: 도형 3029">
              <a:extLst>
                <a:ext uri="{FF2B5EF4-FFF2-40B4-BE49-F238E27FC236}">
                  <a16:creationId xmlns:a16="http://schemas.microsoft.com/office/drawing/2014/main" id="{82069DA0-A738-4FF7-AAA6-1A93E0644B3C}"/>
                </a:ext>
              </a:extLst>
            </p:cNvPr>
            <p:cNvSpPr/>
            <p:nvPr/>
          </p:nvSpPr>
          <p:spPr>
            <a:xfrm rot="16200000">
              <a:off x="6742882" y="6193926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1" name="자유형: 도형 3030">
              <a:extLst>
                <a:ext uri="{FF2B5EF4-FFF2-40B4-BE49-F238E27FC236}">
                  <a16:creationId xmlns:a16="http://schemas.microsoft.com/office/drawing/2014/main" id="{F59F8EC0-9F70-4F33-B19C-70A22A300285}"/>
                </a:ext>
              </a:extLst>
            </p:cNvPr>
            <p:cNvSpPr/>
            <p:nvPr/>
          </p:nvSpPr>
          <p:spPr>
            <a:xfrm rot="16200000">
              <a:off x="6742882" y="6223294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32" name="자유형: 도형 3031">
              <a:extLst>
                <a:ext uri="{FF2B5EF4-FFF2-40B4-BE49-F238E27FC236}">
                  <a16:creationId xmlns:a16="http://schemas.microsoft.com/office/drawing/2014/main" id="{86B416B4-3DA4-4613-AE45-C9394B2A63B2}"/>
                </a:ext>
              </a:extLst>
            </p:cNvPr>
            <p:cNvSpPr/>
            <p:nvPr/>
          </p:nvSpPr>
          <p:spPr>
            <a:xfrm rot="16200000">
              <a:off x="6742882" y="6252660"/>
              <a:ext cx="8391" cy="6559"/>
            </a:xfrm>
            <a:custGeom>
              <a:avLst/>
              <a:gdLst>
                <a:gd name="connsiteX0" fmla="*/ 0 w 0"/>
                <a:gd name="connsiteY0" fmla="*/ 0 h 12692"/>
                <a:gd name="connsiteX1" fmla="*/ 9363 w 0"/>
                <a:gd name="connsiteY1" fmla="*/ 0 h 12692"/>
                <a:gd name="connsiteX2" fmla="*/ 9363 w 0"/>
                <a:gd name="connsiteY2" fmla="*/ 22911 h 12692"/>
                <a:gd name="connsiteX3" fmla="*/ 0 w 0"/>
                <a:gd name="connsiteY3" fmla="*/ 22911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12692">
                  <a:moveTo>
                    <a:pt x="0" y="0"/>
                  </a:moveTo>
                  <a:lnTo>
                    <a:pt x="9363" y="0"/>
                  </a:lnTo>
                  <a:lnTo>
                    <a:pt x="9363" y="22911"/>
                  </a:lnTo>
                  <a:lnTo>
                    <a:pt x="0" y="22911"/>
                  </a:lnTo>
                  <a:close/>
                </a:path>
              </a:pathLst>
            </a:custGeom>
            <a:solidFill>
              <a:srgbClr val="E6E6E6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3" name="자유형: 도형 3012">
              <a:extLst>
                <a:ext uri="{FF2B5EF4-FFF2-40B4-BE49-F238E27FC236}">
                  <a16:creationId xmlns:a16="http://schemas.microsoft.com/office/drawing/2014/main" id="{F15CB7E5-7A33-4262-8F8B-4FDCEA737EE4}"/>
                </a:ext>
              </a:extLst>
            </p:cNvPr>
            <p:cNvSpPr/>
            <p:nvPr/>
          </p:nvSpPr>
          <p:spPr>
            <a:xfrm rot="16200000">
              <a:off x="6448860" y="5998344"/>
              <a:ext cx="495044" cy="85277"/>
            </a:xfrm>
            <a:custGeom>
              <a:avLst/>
              <a:gdLst>
                <a:gd name="connsiteX0" fmla="*/ 704257 w 748507"/>
                <a:gd name="connsiteY0" fmla="*/ 0 h 165007"/>
                <a:gd name="connsiteX1" fmla="*/ 56937 w 748507"/>
                <a:gd name="connsiteY1" fmla="*/ 0 h 165007"/>
                <a:gd name="connsiteX2" fmla="*/ 56937 w 748507"/>
                <a:gd name="connsiteY2" fmla="*/ 90970 h 165007"/>
                <a:gd name="connsiteX3" fmla="*/ 0 w 748507"/>
                <a:gd name="connsiteY3" fmla="*/ 90970 h 165007"/>
                <a:gd name="connsiteX4" fmla="*/ 0 w 748507"/>
                <a:gd name="connsiteY4" fmla="*/ 176101 h 165007"/>
                <a:gd name="connsiteX5" fmla="*/ 761195 w 748507"/>
                <a:gd name="connsiteY5" fmla="*/ 176101 h 165007"/>
                <a:gd name="connsiteX6" fmla="*/ 761195 w 748507"/>
                <a:gd name="connsiteY6" fmla="*/ 90970 h 165007"/>
                <a:gd name="connsiteX7" fmla="*/ 704257 w 748507"/>
                <a:gd name="connsiteY7" fmla="*/ 90970 h 16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8507" h="165007">
                  <a:moveTo>
                    <a:pt x="704257" y="0"/>
                  </a:moveTo>
                  <a:lnTo>
                    <a:pt x="56937" y="0"/>
                  </a:lnTo>
                  <a:lnTo>
                    <a:pt x="56937" y="90970"/>
                  </a:lnTo>
                  <a:lnTo>
                    <a:pt x="0" y="90970"/>
                  </a:lnTo>
                  <a:lnTo>
                    <a:pt x="0" y="176101"/>
                  </a:lnTo>
                  <a:lnTo>
                    <a:pt x="761195" y="176101"/>
                  </a:lnTo>
                  <a:lnTo>
                    <a:pt x="761195" y="90970"/>
                  </a:lnTo>
                  <a:lnTo>
                    <a:pt x="704257" y="90970"/>
                  </a:lnTo>
                  <a:close/>
                </a:path>
              </a:pathLst>
            </a:custGeom>
            <a:solidFill>
              <a:srgbClr val="F2F2F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4" name="자유형: 도형 3013">
              <a:extLst>
                <a:ext uri="{FF2B5EF4-FFF2-40B4-BE49-F238E27FC236}">
                  <a16:creationId xmlns:a16="http://schemas.microsoft.com/office/drawing/2014/main" id="{5E6D896D-579D-41BA-AAB9-4DD900543F24}"/>
                </a:ext>
              </a:extLst>
            </p:cNvPr>
            <p:cNvSpPr/>
            <p:nvPr/>
          </p:nvSpPr>
          <p:spPr>
            <a:xfrm rot="16200000">
              <a:off x="6687258" y="5802666"/>
              <a:ext cx="33562" cy="6559"/>
            </a:xfrm>
            <a:custGeom>
              <a:avLst/>
              <a:gdLst>
                <a:gd name="connsiteX0" fmla="*/ 0 w 50746"/>
                <a:gd name="connsiteY0" fmla="*/ 0 h 0"/>
                <a:gd name="connsiteX1" fmla="*/ 56937 w 50746"/>
                <a:gd name="connsiteY1" fmla="*/ 0 h 0"/>
                <a:gd name="connsiteX2" fmla="*/ 56937 w 50746"/>
                <a:gd name="connsiteY2" fmla="*/ 4227 h 0"/>
                <a:gd name="connsiteX3" fmla="*/ 0 w 50746"/>
                <a:gd name="connsiteY3" fmla="*/ 422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46">
                  <a:moveTo>
                    <a:pt x="0" y="0"/>
                  </a:moveTo>
                  <a:lnTo>
                    <a:pt x="56937" y="0"/>
                  </a:lnTo>
                  <a:lnTo>
                    <a:pt x="56937" y="4227"/>
                  </a:lnTo>
                  <a:lnTo>
                    <a:pt x="0" y="422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5" name="자유형: 도형 3014">
              <a:extLst>
                <a:ext uri="{FF2B5EF4-FFF2-40B4-BE49-F238E27FC236}">
                  <a16:creationId xmlns:a16="http://schemas.microsoft.com/office/drawing/2014/main" id="{ACE080DA-EBDB-408C-B876-33D47EDD9E22}"/>
                </a:ext>
              </a:extLst>
            </p:cNvPr>
            <p:cNvSpPr/>
            <p:nvPr/>
          </p:nvSpPr>
          <p:spPr>
            <a:xfrm rot="16200000">
              <a:off x="6687258" y="6268443"/>
              <a:ext cx="33562" cy="6559"/>
            </a:xfrm>
            <a:custGeom>
              <a:avLst/>
              <a:gdLst>
                <a:gd name="connsiteX0" fmla="*/ 0 w 50746"/>
                <a:gd name="connsiteY0" fmla="*/ 0 h 0"/>
                <a:gd name="connsiteX1" fmla="*/ 56937 w 50746"/>
                <a:gd name="connsiteY1" fmla="*/ 0 h 0"/>
                <a:gd name="connsiteX2" fmla="*/ 56937 w 50746"/>
                <a:gd name="connsiteY2" fmla="*/ 4227 h 0"/>
                <a:gd name="connsiteX3" fmla="*/ 0 w 50746"/>
                <a:gd name="connsiteY3" fmla="*/ 422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46">
                  <a:moveTo>
                    <a:pt x="0" y="0"/>
                  </a:moveTo>
                  <a:lnTo>
                    <a:pt x="56937" y="0"/>
                  </a:lnTo>
                  <a:lnTo>
                    <a:pt x="56937" y="4227"/>
                  </a:lnTo>
                  <a:lnTo>
                    <a:pt x="0" y="422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6" name="자유형: 도형 3015">
              <a:extLst>
                <a:ext uri="{FF2B5EF4-FFF2-40B4-BE49-F238E27FC236}">
                  <a16:creationId xmlns:a16="http://schemas.microsoft.com/office/drawing/2014/main" id="{46E49FA5-BFA4-4749-8EA8-A5347C153F7C}"/>
                </a:ext>
              </a:extLst>
            </p:cNvPr>
            <p:cNvSpPr/>
            <p:nvPr/>
          </p:nvSpPr>
          <p:spPr>
            <a:xfrm rot="16200000">
              <a:off x="6443064" y="6033607"/>
              <a:ext cx="427919" cy="6559"/>
            </a:xfrm>
            <a:custGeom>
              <a:avLst/>
              <a:gdLst>
                <a:gd name="connsiteX0" fmla="*/ 0 w 647015"/>
                <a:gd name="connsiteY0" fmla="*/ 0 h 0"/>
                <a:gd name="connsiteX1" fmla="*/ 647307 w 647015"/>
                <a:gd name="connsiteY1" fmla="*/ 0 h 0"/>
                <a:gd name="connsiteX2" fmla="*/ 647307 w 647015"/>
                <a:gd name="connsiteY2" fmla="*/ 4227 h 0"/>
                <a:gd name="connsiteX3" fmla="*/ 0 w 647015"/>
                <a:gd name="connsiteY3" fmla="*/ 422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015">
                  <a:moveTo>
                    <a:pt x="0" y="0"/>
                  </a:moveTo>
                  <a:lnTo>
                    <a:pt x="647307" y="0"/>
                  </a:lnTo>
                  <a:lnTo>
                    <a:pt x="647307" y="4227"/>
                  </a:lnTo>
                  <a:lnTo>
                    <a:pt x="0" y="4227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7" name="자유형: 도형 2996">
              <a:extLst>
                <a:ext uri="{FF2B5EF4-FFF2-40B4-BE49-F238E27FC236}">
                  <a16:creationId xmlns:a16="http://schemas.microsoft.com/office/drawing/2014/main" id="{F8B14176-3E10-45CA-B1B6-3E099C4722E1}"/>
                </a:ext>
              </a:extLst>
            </p:cNvPr>
            <p:cNvSpPr/>
            <p:nvPr/>
          </p:nvSpPr>
          <p:spPr>
            <a:xfrm rot="16200000">
              <a:off x="6493110" y="6033507"/>
              <a:ext cx="503434" cy="6559"/>
            </a:xfrm>
            <a:custGeom>
              <a:avLst/>
              <a:gdLst>
                <a:gd name="connsiteX0" fmla="*/ 0 w 761194"/>
                <a:gd name="connsiteY0" fmla="*/ 0 h 0"/>
                <a:gd name="connsiteX1" fmla="*/ 761195 w 761194"/>
                <a:gd name="connsiteY1" fmla="*/ 0 h 0"/>
                <a:gd name="connsiteX2" fmla="*/ 761195 w 761194"/>
                <a:gd name="connsiteY2" fmla="*/ 6207 h 0"/>
                <a:gd name="connsiteX3" fmla="*/ 0 w 761194"/>
                <a:gd name="connsiteY3" fmla="*/ 62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194">
                  <a:moveTo>
                    <a:pt x="0" y="0"/>
                  </a:moveTo>
                  <a:lnTo>
                    <a:pt x="761195" y="0"/>
                  </a:lnTo>
                  <a:lnTo>
                    <a:pt x="761195" y="6207"/>
                  </a:lnTo>
                  <a:lnTo>
                    <a:pt x="0" y="6207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8" name="자유형: 도형 2997">
              <a:extLst>
                <a:ext uri="{FF2B5EF4-FFF2-40B4-BE49-F238E27FC236}">
                  <a16:creationId xmlns:a16="http://schemas.microsoft.com/office/drawing/2014/main" id="{CD64F13D-F383-471F-A51B-A1D1A524D831}"/>
                </a:ext>
              </a:extLst>
            </p:cNvPr>
            <p:cNvSpPr/>
            <p:nvPr/>
          </p:nvSpPr>
          <p:spPr>
            <a:xfrm rot="16200000">
              <a:off x="6508903" y="6035781"/>
              <a:ext cx="478263" cy="6559"/>
            </a:xfrm>
            <a:custGeom>
              <a:avLst/>
              <a:gdLst>
                <a:gd name="connsiteX0" fmla="*/ 0 w 723134"/>
                <a:gd name="connsiteY0" fmla="*/ 0 h 0"/>
                <a:gd name="connsiteX1" fmla="*/ 730024 w 723134"/>
                <a:gd name="connsiteY1" fmla="*/ 0 h 0"/>
                <a:gd name="connsiteX2" fmla="*/ 730024 w 723134"/>
                <a:gd name="connsiteY2" fmla="*/ 6207 h 0"/>
                <a:gd name="connsiteX3" fmla="*/ 0 w 723134"/>
                <a:gd name="connsiteY3" fmla="*/ 6207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134">
                  <a:moveTo>
                    <a:pt x="0" y="0"/>
                  </a:moveTo>
                  <a:lnTo>
                    <a:pt x="730024" y="0"/>
                  </a:lnTo>
                  <a:lnTo>
                    <a:pt x="730024" y="6207"/>
                  </a:lnTo>
                  <a:lnTo>
                    <a:pt x="0" y="6207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8" name="자유형: 도형 2987">
              <a:extLst>
                <a:ext uri="{FF2B5EF4-FFF2-40B4-BE49-F238E27FC236}">
                  <a16:creationId xmlns:a16="http://schemas.microsoft.com/office/drawing/2014/main" id="{426E385C-12BA-4A0D-83D2-ECF6488EDB42}"/>
                </a:ext>
              </a:extLst>
            </p:cNvPr>
            <p:cNvSpPr/>
            <p:nvPr/>
          </p:nvSpPr>
          <p:spPr>
            <a:xfrm rot="16200000">
              <a:off x="6799117" y="6242918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9" name="자유형: 도형 2988">
              <a:extLst>
                <a:ext uri="{FF2B5EF4-FFF2-40B4-BE49-F238E27FC236}">
                  <a16:creationId xmlns:a16="http://schemas.microsoft.com/office/drawing/2014/main" id="{5E6A2F57-9868-4E9D-BAFC-EEA99C80E20F}"/>
                </a:ext>
              </a:extLst>
            </p:cNvPr>
            <p:cNvSpPr/>
            <p:nvPr/>
          </p:nvSpPr>
          <p:spPr>
            <a:xfrm rot="16200000">
              <a:off x="6803686" y="6245686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0" name="자유형: 도형 2989">
              <a:extLst>
                <a:ext uri="{FF2B5EF4-FFF2-40B4-BE49-F238E27FC236}">
                  <a16:creationId xmlns:a16="http://schemas.microsoft.com/office/drawing/2014/main" id="{A0EF9A4F-DC3D-4C22-8DCF-6826FFAD5BA3}"/>
                </a:ext>
              </a:extLst>
            </p:cNvPr>
            <p:cNvSpPr/>
            <p:nvPr/>
          </p:nvSpPr>
          <p:spPr>
            <a:xfrm rot="16200000">
              <a:off x="6803312" y="6247113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1" name="자유형: 도형 2990">
              <a:extLst>
                <a:ext uri="{FF2B5EF4-FFF2-40B4-BE49-F238E27FC236}">
                  <a16:creationId xmlns:a16="http://schemas.microsoft.com/office/drawing/2014/main" id="{5B6AB89B-A753-407D-A2AD-21366627AB6A}"/>
                </a:ext>
              </a:extLst>
            </p:cNvPr>
            <p:cNvSpPr/>
            <p:nvPr/>
          </p:nvSpPr>
          <p:spPr>
            <a:xfrm rot="16200000">
              <a:off x="6795837" y="6246198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2" name="자유형: 도형 2991">
              <a:extLst>
                <a:ext uri="{FF2B5EF4-FFF2-40B4-BE49-F238E27FC236}">
                  <a16:creationId xmlns:a16="http://schemas.microsoft.com/office/drawing/2014/main" id="{22CB9D49-119E-47C5-A6C0-E1C39B482432}"/>
                </a:ext>
              </a:extLst>
            </p:cNvPr>
            <p:cNvSpPr/>
            <p:nvPr/>
          </p:nvSpPr>
          <p:spPr>
            <a:xfrm rot="16200000">
              <a:off x="6803312" y="6232489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3" name="자유형: 도형 2992">
              <a:extLst>
                <a:ext uri="{FF2B5EF4-FFF2-40B4-BE49-F238E27FC236}">
                  <a16:creationId xmlns:a16="http://schemas.microsoft.com/office/drawing/2014/main" id="{5233EC1A-6D7E-427E-8E4B-56141DAEF03C}"/>
                </a:ext>
              </a:extLst>
            </p:cNvPr>
            <p:cNvSpPr/>
            <p:nvPr/>
          </p:nvSpPr>
          <p:spPr>
            <a:xfrm rot="16200000">
              <a:off x="6807238" y="6246198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2" name="자유형: 도형 2981">
              <a:extLst>
                <a:ext uri="{FF2B5EF4-FFF2-40B4-BE49-F238E27FC236}">
                  <a16:creationId xmlns:a16="http://schemas.microsoft.com/office/drawing/2014/main" id="{E1C5B2AD-8717-49C2-B13F-5B34D61A88CE}"/>
                </a:ext>
              </a:extLst>
            </p:cNvPr>
            <p:cNvSpPr/>
            <p:nvPr/>
          </p:nvSpPr>
          <p:spPr>
            <a:xfrm rot="16200000">
              <a:off x="6562963" y="6242918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3" name="자유형: 도형 2982">
              <a:extLst>
                <a:ext uri="{FF2B5EF4-FFF2-40B4-BE49-F238E27FC236}">
                  <a16:creationId xmlns:a16="http://schemas.microsoft.com/office/drawing/2014/main" id="{B37D311B-4082-42F3-BECA-C562BF18893A}"/>
                </a:ext>
              </a:extLst>
            </p:cNvPr>
            <p:cNvSpPr/>
            <p:nvPr/>
          </p:nvSpPr>
          <p:spPr>
            <a:xfrm rot="16200000">
              <a:off x="6567532" y="6245686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4" name="자유형: 도형 2983">
              <a:extLst>
                <a:ext uri="{FF2B5EF4-FFF2-40B4-BE49-F238E27FC236}">
                  <a16:creationId xmlns:a16="http://schemas.microsoft.com/office/drawing/2014/main" id="{1A11232F-0692-44AE-B611-36085C4E6751}"/>
                </a:ext>
              </a:extLst>
            </p:cNvPr>
            <p:cNvSpPr/>
            <p:nvPr/>
          </p:nvSpPr>
          <p:spPr>
            <a:xfrm rot="16200000">
              <a:off x="6567158" y="6247113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5" name="자유형: 도형 2984">
              <a:extLst>
                <a:ext uri="{FF2B5EF4-FFF2-40B4-BE49-F238E27FC236}">
                  <a16:creationId xmlns:a16="http://schemas.microsoft.com/office/drawing/2014/main" id="{C95A7AE4-71D9-4D5B-841D-CBFF80DF2200}"/>
                </a:ext>
              </a:extLst>
            </p:cNvPr>
            <p:cNvSpPr/>
            <p:nvPr/>
          </p:nvSpPr>
          <p:spPr>
            <a:xfrm rot="16200000">
              <a:off x="6559682" y="6246198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6" name="자유형: 도형 2985">
              <a:extLst>
                <a:ext uri="{FF2B5EF4-FFF2-40B4-BE49-F238E27FC236}">
                  <a16:creationId xmlns:a16="http://schemas.microsoft.com/office/drawing/2014/main" id="{A0E8D71D-A236-4254-9D4F-893C5CF7705B}"/>
                </a:ext>
              </a:extLst>
            </p:cNvPr>
            <p:cNvSpPr/>
            <p:nvPr/>
          </p:nvSpPr>
          <p:spPr>
            <a:xfrm rot="16200000">
              <a:off x="6567158" y="6232489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7" name="자유형: 도형 2986">
              <a:extLst>
                <a:ext uri="{FF2B5EF4-FFF2-40B4-BE49-F238E27FC236}">
                  <a16:creationId xmlns:a16="http://schemas.microsoft.com/office/drawing/2014/main" id="{D110EC1D-65BA-47D3-A6DD-A4925BA1DA6E}"/>
                </a:ext>
              </a:extLst>
            </p:cNvPr>
            <p:cNvSpPr/>
            <p:nvPr/>
          </p:nvSpPr>
          <p:spPr>
            <a:xfrm rot="16200000">
              <a:off x="6571083" y="6246198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6" name="자유형: 도형 2975">
              <a:extLst>
                <a:ext uri="{FF2B5EF4-FFF2-40B4-BE49-F238E27FC236}">
                  <a16:creationId xmlns:a16="http://schemas.microsoft.com/office/drawing/2014/main" id="{49FCF74E-3745-44AA-A26D-C0335B832D6E}"/>
                </a:ext>
              </a:extLst>
            </p:cNvPr>
            <p:cNvSpPr/>
            <p:nvPr/>
          </p:nvSpPr>
          <p:spPr>
            <a:xfrm rot="16200000">
              <a:off x="6799117" y="6182505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7" name="자유형: 도형 2976">
              <a:extLst>
                <a:ext uri="{FF2B5EF4-FFF2-40B4-BE49-F238E27FC236}">
                  <a16:creationId xmlns:a16="http://schemas.microsoft.com/office/drawing/2014/main" id="{26650F5F-E3E3-49F4-8CC3-F9190E1E5460}"/>
                </a:ext>
              </a:extLst>
            </p:cNvPr>
            <p:cNvSpPr/>
            <p:nvPr/>
          </p:nvSpPr>
          <p:spPr>
            <a:xfrm rot="16200000">
              <a:off x="6803686" y="6185273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8" name="자유형: 도형 2977">
              <a:extLst>
                <a:ext uri="{FF2B5EF4-FFF2-40B4-BE49-F238E27FC236}">
                  <a16:creationId xmlns:a16="http://schemas.microsoft.com/office/drawing/2014/main" id="{59BEE091-29F6-4302-A3DC-C0F87A9A8382}"/>
                </a:ext>
              </a:extLst>
            </p:cNvPr>
            <p:cNvSpPr/>
            <p:nvPr/>
          </p:nvSpPr>
          <p:spPr>
            <a:xfrm rot="16200000">
              <a:off x="6803312" y="6186700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9" name="자유형: 도형 2978">
              <a:extLst>
                <a:ext uri="{FF2B5EF4-FFF2-40B4-BE49-F238E27FC236}">
                  <a16:creationId xmlns:a16="http://schemas.microsoft.com/office/drawing/2014/main" id="{2328B38E-ADCC-4F8F-9099-CB7A237913CF}"/>
                </a:ext>
              </a:extLst>
            </p:cNvPr>
            <p:cNvSpPr/>
            <p:nvPr/>
          </p:nvSpPr>
          <p:spPr>
            <a:xfrm rot="16200000">
              <a:off x="6795837" y="6185786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0" name="자유형: 도형 2979">
              <a:extLst>
                <a:ext uri="{FF2B5EF4-FFF2-40B4-BE49-F238E27FC236}">
                  <a16:creationId xmlns:a16="http://schemas.microsoft.com/office/drawing/2014/main" id="{4E80E1F4-DD88-4264-869E-12221BDF73F7}"/>
                </a:ext>
              </a:extLst>
            </p:cNvPr>
            <p:cNvSpPr/>
            <p:nvPr/>
          </p:nvSpPr>
          <p:spPr>
            <a:xfrm rot="16200000">
              <a:off x="6803312" y="6172075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1" name="자유형: 도형 2980">
              <a:extLst>
                <a:ext uri="{FF2B5EF4-FFF2-40B4-BE49-F238E27FC236}">
                  <a16:creationId xmlns:a16="http://schemas.microsoft.com/office/drawing/2014/main" id="{65CC2C3F-46E5-4703-B624-278AB47D99C7}"/>
                </a:ext>
              </a:extLst>
            </p:cNvPr>
            <p:cNvSpPr/>
            <p:nvPr/>
          </p:nvSpPr>
          <p:spPr>
            <a:xfrm rot="16200000">
              <a:off x="6807238" y="6185786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0" name="자유형: 도형 2969">
              <a:extLst>
                <a:ext uri="{FF2B5EF4-FFF2-40B4-BE49-F238E27FC236}">
                  <a16:creationId xmlns:a16="http://schemas.microsoft.com/office/drawing/2014/main" id="{1B7F4AC6-7011-4538-A50E-1F3F2079A0EC}"/>
                </a:ext>
              </a:extLst>
            </p:cNvPr>
            <p:cNvSpPr/>
            <p:nvPr/>
          </p:nvSpPr>
          <p:spPr>
            <a:xfrm rot="16200000">
              <a:off x="6562963" y="6182505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1" name="자유형: 도형 2970">
              <a:extLst>
                <a:ext uri="{FF2B5EF4-FFF2-40B4-BE49-F238E27FC236}">
                  <a16:creationId xmlns:a16="http://schemas.microsoft.com/office/drawing/2014/main" id="{9252AFAC-4E76-4D31-97DE-CAA297782A87}"/>
                </a:ext>
              </a:extLst>
            </p:cNvPr>
            <p:cNvSpPr/>
            <p:nvPr/>
          </p:nvSpPr>
          <p:spPr>
            <a:xfrm rot="16200000">
              <a:off x="6567532" y="6185273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2" name="자유형: 도형 2971">
              <a:extLst>
                <a:ext uri="{FF2B5EF4-FFF2-40B4-BE49-F238E27FC236}">
                  <a16:creationId xmlns:a16="http://schemas.microsoft.com/office/drawing/2014/main" id="{10DED8D8-195E-4E14-8D1D-D93F299755F7}"/>
                </a:ext>
              </a:extLst>
            </p:cNvPr>
            <p:cNvSpPr/>
            <p:nvPr/>
          </p:nvSpPr>
          <p:spPr>
            <a:xfrm rot="16200000">
              <a:off x="6567158" y="6186700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3" name="자유형: 도형 2972">
              <a:extLst>
                <a:ext uri="{FF2B5EF4-FFF2-40B4-BE49-F238E27FC236}">
                  <a16:creationId xmlns:a16="http://schemas.microsoft.com/office/drawing/2014/main" id="{C40D35CF-D663-4268-9EC3-7FE0D9FDAA7A}"/>
                </a:ext>
              </a:extLst>
            </p:cNvPr>
            <p:cNvSpPr/>
            <p:nvPr/>
          </p:nvSpPr>
          <p:spPr>
            <a:xfrm rot="16200000">
              <a:off x="6559682" y="6185786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4" name="자유형: 도형 2973">
              <a:extLst>
                <a:ext uri="{FF2B5EF4-FFF2-40B4-BE49-F238E27FC236}">
                  <a16:creationId xmlns:a16="http://schemas.microsoft.com/office/drawing/2014/main" id="{01C72064-6B64-4176-BCF0-508DC04E30EA}"/>
                </a:ext>
              </a:extLst>
            </p:cNvPr>
            <p:cNvSpPr/>
            <p:nvPr/>
          </p:nvSpPr>
          <p:spPr>
            <a:xfrm rot="16200000">
              <a:off x="6567158" y="6172075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5" name="자유형: 도형 2974">
              <a:extLst>
                <a:ext uri="{FF2B5EF4-FFF2-40B4-BE49-F238E27FC236}">
                  <a16:creationId xmlns:a16="http://schemas.microsoft.com/office/drawing/2014/main" id="{A1F1059E-546B-4F52-9A63-460EA98D01FA}"/>
                </a:ext>
              </a:extLst>
            </p:cNvPr>
            <p:cNvSpPr/>
            <p:nvPr/>
          </p:nvSpPr>
          <p:spPr>
            <a:xfrm rot="16200000">
              <a:off x="6571083" y="6185786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4" name="자유형: 도형 2963">
              <a:extLst>
                <a:ext uri="{FF2B5EF4-FFF2-40B4-BE49-F238E27FC236}">
                  <a16:creationId xmlns:a16="http://schemas.microsoft.com/office/drawing/2014/main" id="{C491ADA8-7F13-459E-B892-850DEF9C12FC}"/>
                </a:ext>
              </a:extLst>
            </p:cNvPr>
            <p:cNvSpPr/>
            <p:nvPr/>
          </p:nvSpPr>
          <p:spPr>
            <a:xfrm rot="16200000">
              <a:off x="6799117" y="6122093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5" name="자유형: 도형 2964">
              <a:extLst>
                <a:ext uri="{FF2B5EF4-FFF2-40B4-BE49-F238E27FC236}">
                  <a16:creationId xmlns:a16="http://schemas.microsoft.com/office/drawing/2014/main" id="{C7E9DD1E-D294-4B4D-86E5-40416307789B}"/>
                </a:ext>
              </a:extLst>
            </p:cNvPr>
            <p:cNvSpPr/>
            <p:nvPr/>
          </p:nvSpPr>
          <p:spPr>
            <a:xfrm rot="16200000">
              <a:off x="6803686" y="6124861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6" name="자유형: 도형 2965">
              <a:extLst>
                <a:ext uri="{FF2B5EF4-FFF2-40B4-BE49-F238E27FC236}">
                  <a16:creationId xmlns:a16="http://schemas.microsoft.com/office/drawing/2014/main" id="{EB860D95-0D88-434A-AA58-3EF6AD325BB1}"/>
                </a:ext>
              </a:extLst>
            </p:cNvPr>
            <p:cNvSpPr/>
            <p:nvPr/>
          </p:nvSpPr>
          <p:spPr>
            <a:xfrm rot="16200000">
              <a:off x="6803312" y="6126288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7" name="자유형: 도형 2966">
              <a:extLst>
                <a:ext uri="{FF2B5EF4-FFF2-40B4-BE49-F238E27FC236}">
                  <a16:creationId xmlns:a16="http://schemas.microsoft.com/office/drawing/2014/main" id="{47161447-7408-4471-8FDF-1225C0248A1D}"/>
                </a:ext>
              </a:extLst>
            </p:cNvPr>
            <p:cNvSpPr/>
            <p:nvPr/>
          </p:nvSpPr>
          <p:spPr>
            <a:xfrm rot="16200000">
              <a:off x="6795837" y="6125373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8" name="자유형: 도형 2967">
              <a:extLst>
                <a:ext uri="{FF2B5EF4-FFF2-40B4-BE49-F238E27FC236}">
                  <a16:creationId xmlns:a16="http://schemas.microsoft.com/office/drawing/2014/main" id="{A797213A-6FCC-4563-8D93-1D5D30EF43F0}"/>
                </a:ext>
              </a:extLst>
            </p:cNvPr>
            <p:cNvSpPr/>
            <p:nvPr/>
          </p:nvSpPr>
          <p:spPr>
            <a:xfrm rot="16200000">
              <a:off x="6803312" y="6111664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9" name="자유형: 도형 2968">
              <a:extLst>
                <a:ext uri="{FF2B5EF4-FFF2-40B4-BE49-F238E27FC236}">
                  <a16:creationId xmlns:a16="http://schemas.microsoft.com/office/drawing/2014/main" id="{6FE7D4A1-BCE9-4FFC-B818-BB236EFD7230}"/>
                </a:ext>
              </a:extLst>
            </p:cNvPr>
            <p:cNvSpPr/>
            <p:nvPr/>
          </p:nvSpPr>
          <p:spPr>
            <a:xfrm rot="16200000">
              <a:off x="6807238" y="6125373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8" name="자유형: 도형 2957">
              <a:extLst>
                <a:ext uri="{FF2B5EF4-FFF2-40B4-BE49-F238E27FC236}">
                  <a16:creationId xmlns:a16="http://schemas.microsoft.com/office/drawing/2014/main" id="{53F8CA74-2F54-4D65-A07C-808B276CA5F9}"/>
                </a:ext>
              </a:extLst>
            </p:cNvPr>
            <p:cNvSpPr/>
            <p:nvPr/>
          </p:nvSpPr>
          <p:spPr>
            <a:xfrm rot="16200000">
              <a:off x="6562963" y="6122093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9" name="자유형: 도형 2958">
              <a:extLst>
                <a:ext uri="{FF2B5EF4-FFF2-40B4-BE49-F238E27FC236}">
                  <a16:creationId xmlns:a16="http://schemas.microsoft.com/office/drawing/2014/main" id="{6EAB3EB2-D8E6-4D0A-9DB8-233C7DEBCEB5}"/>
                </a:ext>
              </a:extLst>
            </p:cNvPr>
            <p:cNvSpPr/>
            <p:nvPr/>
          </p:nvSpPr>
          <p:spPr>
            <a:xfrm rot="16200000">
              <a:off x="6567532" y="6124861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0" name="자유형: 도형 2959">
              <a:extLst>
                <a:ext uri="{FF2B5EF4-FFF2-40B4-BE49-F238E27FC236}">
                  <a16:creationId xmlns:a16="http://schemas.microsoft.com/office/drawing/2014/main" id="{2544898F-4CC4-4CF6-933D-B1C4D99AB7AE}"/>
                </a:ext>
              </a:extLst>
            </p:cNvPr>
            <p:cNvSpPr/>
            <p:nvPr/>
          </p:nvSpPr>
          <p:spPr>
            <a:xfrm rot="16200000">
              <a:off x="6567158" y="6126288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1" name="자유형: 도형 2960">
              <a:extLst>
                <a:ext uri="{FF2B5EF4-FFF2-40B4-BE49-F238E27FC236}">
                  <a16:creationId xmlns:a16="http://schemas.microsoft.com/office/drawing/2014/main" id="{9C442AC2-DF37-49E8-BF38-7784025B062F}"/>
                </a:ext>
              </a:extLst>
            </p:cNvPr>
            <p:cNvSpPr/>
            <p:nvPr/>
          </p:nvSpPr>
          <p:spPr>
            <a:xfrm rot="16200000">
              <a:off x="6559682" y="6125373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2" name="자유형: 도형 2961">
              <a:extLst>
                <a:ext uri="{FF2B5EF4-FFF2-40B4-BE49-F238E27FC236}">
                  <a16:creationId xmlns:a16="http://schemas.microsoft.com/office/drawing/2014/main" id="{B3A1F78A-7FFB-4C3F-A1C7-26785F2AC746}"/>
                </a:ext>
              </a:extLst>
            </p:cNvPr>
            <p:cNvSpPr/>
            <p:nvPr/>
          </p:nvSpPr>
          <p:spPr>
            <a:xfrm rot="16200000">
              <a:off x="6567158" y="6111664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3" name="자유형: 도형 2962">
              <a:extLst>
                <a:ext uri="{FF2B5EF4-FFF2-40B4-BE49-F238E27FC236}">
                  <a16:creationId xmlns:a16="http://schemas.microsoft.com/office/drawing/2014/main" id="{4F15ECAA-8B68-41A5-807E-5E54F6AF9183}"/>
                </a:ext>
              </a:extLst>
            </p:cNvPr>
            <p:cNvSpPr/>
            <p:nvPr/>
          </p:nvSpPr>
          <p:spPr>
            <a:xfrm rot="16200000">
              <a:off x="6571083" y="6125373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2" name="자유형: 도형 2951">
              <a:extLst>
                <a:ext uri="{FF2B5EF4-FFF2-40B4-BE49-F238E27FC236}">
                  <a16:creationId xmlns:a16="http://schemas.microsoft.com/office/drawing/2014/main" id="{807F32D8-B0FA-4A80-8E68-18BFCDA87C16}"/>
                </a:ext>
              </a:extLst>
            </p:cNvPr>
            <p:cNvSpPr/>
            <p:nvPr/>
          </p:nvSpPr>
          <p:spPr>
            <a:xfrm rot="16200000">
              <a:off x="6799117" y="6061681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3" name="자유형: 도형 2952">
              <a:extLst>
                <a:ext uri="{FF2B5EF4-FFF2-40B4-BE49-F238E27FC236}">
                  <a16:creationId xmlns:a16="http://schemas.microsoft.com/office/drawing/2014/main" id="{C51C2470-E7F5-48A9-840A-F6E0925ED395}"/>
                </a:ext>
              </a:extLst>
            </p:cNvPr>
            <p:cNvSpPr/>
            <p:nvPr/>
          </p:nvSpPr>
          <p:spPr>
            <a:xfrm rot="16200000">
              <a:off x="6803686" y="6064449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4" name="자유형: 도형 2953">
              <a:extLst>
                <a:ext uri="{FF2B5EF4-FFF2-40B4-BE49-F238E27FC236}">
                  <a16:creationId xmlns:a16="http://schemas.microsoft.com/office/drawing/2014/main" id="{90516E00-BCFE-438D-A0D7-D8790E3BCF3D}"/>
                </a:ext>
              </a:extLst>
            </p:cNvPr>
            <p:cNvSpPr/>
            <p:nvPr/>
          </p:nvSpPr>
          <p:spPr>
            <a:xfrm rot="16200000">
              <a:off x="6803312" y="6065876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5" name="자유형: 도형 2954">
              <a:extLst>
                <a:ext uri="{FF2B5EF4-FFF2-40B4-BE49-F238E27FC236}">
                  <a16:creationId xmlns:a16="http://schemas.microsoft.com/office/drawing/2014/main" id="{1EB781AC-AC5D-4197-B00E-2557C05F6322}"/>
                </a:ext>
              </a:extLst>
            </p:cNvPr>
            <p:cNvSpPr/>
            <p:nvPr/>
          </p:nvSpPr>
          <p:spPr>
            <a:xfrm rot="16200000">
              <a:off x="6795837" y="6064961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6" name="자유형: 도형 2955">
              <a:extLst>
                <a:ext uri="{FF2B5EF4-FFF2-40B4-BE49-F238E27FC236}">
                  <a16:creationId xmlns:a16="http://schemas.microsoft.com/office/drawing/2014/main" id="{FFD90B56-BE45-486C-8654-D7C23DBAACF5}"/>
                </a:ext>
              </a:extLst>
            </p:cNvPr>
            <p:cNvSpPr/>
            <p:nvPr/>
          </p:nvSpPr>
          <p:spPr>
            <a:xfrm rot="16200000">
              <a:off x="6803312" y="6051252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7" name="자유형: 도형 2956">
              <a:extLst>
                <a:ext uri="{FF2B5EF4-FFF2-40B4-BE49-F238E27FC236}">
                  <a16:creationId xmlns:a16="http://schemas.microsoft.com/office/drawing/2014/main" id="{09B8DB0B-1867-4485-A5AD-EE8590AA2DED}"/>
                </a:ext>
              </a:extLst>
            </p:cNvPr>
            <p:cNvSpPr/>
            <p:nvPr/>
          </p:nvSpPr>
          <p:spPr>
            <a:xfrm rot="16200000">
              <a:off x="6807238" y="6064961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6" name="자유형: 도형 2945">
              <a:extLst>
                <a:ext uri="{FF2B5EF4-FFF2-40B4-BE49-F238E27FC236}">
                  <a16:creationId xmlns:a16="http://schemas.microsoft.com/office/drawing/2014/main" id="{569281DF-70F5-44D3-B1FA-EA7BB3225AC5}"/>
                </a:ext>
              </a:extLst>
            </p:cNvPr>
            <p:cNvSpPr/>
            <p:nvPr/>
          </p:nvSpPr>
          <p:spPr>
            <a:xfrm rot="16200000">
              <a:off x="6562963" y="6061681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7" name="자유형: 도형 2946">
              <a:extLst>
                <a:ext uri="{FF2B5EF4-FFF2-40B4-BE49-F238E27FC236}">
                  <a16:creationId xmlns:a16="http://schemas.microsoft.com/office/drawing/2014/main" id="{864ABCA3-36D8-4C5A-8461-11EFD841F932}"/>
                </a:ext>
              </a:extLst>
            </p:cNvPr>
            <p:cNvSpPr/>
            <p:nvPr/>
          </p:nvSpPr>
          <p:spPr>
            <a:xfrm rot="16200000">
              <a:off x="6567532" y="6064449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8" name="자유형: 도형 2947">
              <a:extLst>
                <a:ext uri="{FF2B5EF4-FFF2-40B4-BE49-F238E27FC236}">
                  <a16:creationId xmlns:a16="http://schemas.microsoft.com/office/drawing/2014/main" id="{8FFB8CCD-C8D6-4B84-9B07-34303F3B0EA2}"/>
                </a:ext>
              </a:extLst>
            </p:cNvPr>
            <p:cNvSpPr/>
            <p:nvPr/>
          </p:nvSpPr>
          <p:spPr>
            <a:xfrm rot="16200000">
              <a:off x="6567158" y="6065876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9" name="자유형: 도형 2948">
              <a:extLst>
                <a:ext uri="{FF2B5EF4-FFF2-40B4-BE49-F238E27FC236}">
                  <a16:creationId xmlns:a16="http://schemas.microsoft.com/office/drawing/2014/main" id="{5CF8A799-FF5A-40CB-A18F-DAFF814B3715}"/>
                </a:ext>
              </a:extLst>
            </p:cNvPr>
            <p:cNvSpPr/>
            <p:nvPr/>
          </p:nvSpPr>
          <p:spPr>
            <a:xfrm rot="16200000">
              <a:off x="6559682" y="6064961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0" name="자유형: 도형 2949">
              <a:extLst>
                <a:ext uri="{FF2B5EF4-FFF2-40B4-BE49-F238E27FC236}">
                  <a16:creationId xmlns:a16="http://schemas.microsoft.com/office/drawing/2014/main" id="{A376E614-2C62-4142-BAEE-C39F0BEE7362}"/>
                </a:ext>
              </a:extLst>
            </p:cNvPr>
            <p:cNvSpPr/>
            <p:nvPr/>
          </p:nvSpPr>
          <p:spPr>
            <a:xfrm rot="16200000">
              <a:off x="6567158" y="6051252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1" name="자유형: 도형 2950">
              <a:extLst>
                <a:ext uri="{FF2B5EF4-FFF2-40B4-BE49-F238E27FC236}">
                  <a16:creationId xmlns:a16="http://schemas.microsoft.com/office/drawing/2014/main" id="{6738C483-FFCE-4BAD-A21F-B737C4B38151}"/>
                </a:ext>
              </a:extLst>
            </p:cNvPr>
            <p:cNvSpPr/>
            <p:nvPr/>
          </p:nvSpPr>
          <p:spPr>
            <a:xfrm rot="16200000">
              <a:off x="6571083" y="6064961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0" name="자유형: 도형 2939">
              <a:extLst>
                <a:ext uri="{FF2B5EF4-FFF2-40B4-BE49-F238E27FC236}">
                  <a16:creationId xmlns:a16="http://schemas.microsoft.com/office/drawing/2014/main" id="{56EA51C1-A1FC-4BB5-BD3F-1E3FECA94123}"/>
                </a:ext>
              </a:extLst>
            </p:cNvPr>
            <p:cNvSpPr/>
            <p:nvPr/>
          </p:nvSpPr>
          <p:spPr>
            <a:xfrm rot="16200000">
              <a:off x="6799117" y="6001270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1" name="자유형: 도형 2940">
              <a:extLst>
                <a:ext uri="{FF2B5EF4-FFF2-40B4-BE49-F238E27FC236}">
                  <a16:creationId xmlns:a16="http://schemas.microsoft.com/office/drawing/2014/main" id="{FCE866FF-1614-42DF-816F-AB8FF135FE47}"/>
                </a:ext>
              </a:extLst>
            </p:cNvPr>
            <p:cNvSpPr/>
            <p:nvPr/>
          </p:nvSpPr>
          <p:spPr>
            <a:xfrm rot="16200000">
              <a:off x="6803686" y="6004038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2" name="자유형: 도형 2941">
              <a:extLst>
                <a:ext uri="{FF2B5EF4-FFF2-40B4-BE49-F238E27FC236}">
                  <a16:creationId xmlns:a16="http://schemas.microsoft.com/office/drawing/2014/main" id="{BF7B19B7-476A-42FF-9C09-E02309A83C82}"/>
                </a:ext>
              </a:extLst>
            </p:cNvPr>
            <p:cNvSpPr/>
            <p:nvPr/>
          </p:nvSpPr>
          <p:spPr>
            <a:xfrm rot="16200000">
              <a:off x="6803312" y="6005465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3" name="자유형: 도형 2942">
              <a:extLst>
                <a:ext uri="{FF2B5EF4-FFF2-40B4-BE49-F238E27FC236}">
                  <a16:creationId xmlns:a16="http://schemas.microsoft.com/office/drawing/2014/main" id="{0D257445-1FD7-4B50-829A-5DC01DF78073}"/>
                </a:ext>
              </a:extLst>
            </p:cNvPr>
            <p:cNvSpPr/>
            <p:nvPr/>
          </p:nvSpPr>
          <p:spPr>
            <a:xfrm rot="16200000">
              <a:off x="6795837" y="6004551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4" name="자유형: 도형 2943">
              <a:extLst>
                <a:ext uri="{FF2B5EF4-FFF2-40B4-BE49-F238E27FC236}">
                  <a16:creationId xmlns:a16="http://schemas.microsoft.com/office/drawing/2014/main" id="{B405C36C-6FB8-4DF7-BDF3-1E07E807DC05}"/>
                </a:ext>
              </a:extLst>
            </p:cNvPr>
            <p:cNvSpPr/>
            <p:nvPr/>
          </p:nvSpPr>
          <p:spPr>
            <a:xfrm rot="16200000">
              <a:off x="6803312" y="5990840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5" name="자유형: 도형 2944">
              <a:extLst>
                <a:ext uri="{FF2B5EF4-FFF2-40B4-BE49-F238E27FC236}">
                  <a16:creationId xmlns:a16="http://schemas.microsoft.com/office/drawing/2014/main" id="{FDD28A72-9ADB-45F2-95D7-6600D09A3EA4}"/>
                </a:ext>
              </a:extLst>
            </p:cNvPr>
            <p:cNvSpPr/>
            <p:nvPr/>
          </p:nvSpPr>
          <p:spPr>
            <a:xfrm rot="16200000">
              <a:off x="6807238" y="6004551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4" name="자유형: 도형 2933">
              <a:extLst>
                <a:ext uri="{FF2B5EF4-FFF2-40B4-BE49-F238E27FC236}">
                  <a16:creationId xmlns:a16="http://schemas.microsoft.com/office/drawing/2014/main" id="{CEE17681-3DBD-4C17-AEC1-F850286626CF}"/>
                </a:ext>
              </a:extLst>
            </p:cNvPr>
            <p:cNvSpPr/>
            <p:nvPr/>
          </p:nvSpPr>
          <p:spPr>
            <a:xfrm rot="16200000">
              <a:off x="6562963" y="6001270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5" name="자유형: 도형 2934">
              <a:extLst>
                <a:ext uri="{FF2B5EF4-FFF2-40B4-BE49-F238E27FC236}">
                  <a16:creationId xmlns:a16="http://schemas.microsoft.com/office/drawing/2014/main" id="{AA45B7E6-3FE6-43D7-AFC3-1085B55DF256}"/>
                </a:ext>
              </a:extLst>
            </p:cNvPr>
            <p:cNvSpPr/>
            <p:nvPr/>
          </p:nvSpPr>
          <p:spPr>
            <a:xfrm rot="16200000">
              <a:off x="6567532" y="6004038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6" name="자유형: 도형 2935">
              <a:extLst>
                <a:ext uri="{FF2B5EF4-FFF2-40B4-BE49-F238E27FC236}">
                  <a16:creationId xmlns:a16="http://schemas.microsoft.com/office/drawing/2014/main" id="{F689D3B8-D7FF-4E0B-BF20-AB3A6C293DFA}"/>
                </a:ext>
              </a:extLst>
            </p:cNvPr>
            <p:cNvSpPr/>
            <p:nvPr/>
          </p:nvSpPr>
          <p:spPr>
            <a:xfrm rot="16200000">
              <a:off x="6567158" y="6005465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7" name="자유형: 도형 2936">
              <a:extLst>
                <a:ext uri="{FF2B5EF4-FFF2-40B4-BE49-F238E27FC236}">
                  <a16:creationId xmlns:a16="http://schemas.microsoft.com/office/drawing/2014/main" id="{710A368C-B121-4C26-A729-78533ED58180}"/>
                </a:ext>
              </a:extLst>
            </p:cNvPr>
            <p:cNvSpPr/>
            <p:nvPr/>
          </p:nvSpPr>
          <p:spPr>
            <a:xfrm rot="16200000">
              <a:off x="6559682" y="6004551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8" name="자유형: 도형 2937">
              <a:extLst>
                <a:ext uri="{FF2B5EF4-FFF2-40B4-BE49-F238E27FC236}">
                  <a16:creationId xmlns:a16="http://schemas.microsoft.com/office/drawing/2014/main" id="{1228A9BA-E09D-4A87-B28C-C034064E3478}"/>
                </a:ext>
              </a:extLst>
            </p:cNvPr>
            <p:cNvSpPr/>
            <p:nvPr/>
          </p:nvSpPr>
          <p:spPr>
            <a:xfrm rot="16200000">
              <a:off x="6567158" y="5990840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9" name="자유형: 도형 2938">
              <a:extLst>
                <a:ext uri="{FF2B5EF4-FFF2-40B4-BE49-F238E27FC236}">
                  <a16:creationId xmlns:a16="http://schemas.microsoft.com/office/drawing/2014/main" id="{B1E090CF-3955-4C71-854D-A2657316645B}"/>
                </a:ext>
              </a:extLst>
            </p:cNvPr>
            <p:cNvSpPr/>
            <p:nvPr/>
          </p:nvSpPr>
          <p:spPr>
            <a:xfrm rot="16200000">
              <a:off x="6571083" y="6004551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8" name="자유형: 도형 2927">
              <a:extLst>
                <a:ext uri="{FF2B5EF4-FFF2-40B4-BE49-F238E27FC236}">
                  <a16:creationId xmlns:a16="http://schemas.microsoft.com/office/drawing/2014/main" id="{210F5B79-38F2-492F-BBE1-D2CF10B51797}"/>
                </a:ext>
              </a:extLst>
            </p:cNvPr>
            <p:cNvSpPr/>
            <p:nvPr/>
          </p:nvSpPr>
          <p:spPr>
            <a:xfrm rot="16200000">
              <a:off x="6799117" y="5940857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9" name="자유형: 도형 2928">
              <a:extLst>
                <a:ext uri="{FF2B5EF4-FFF2-40B4-BE49-F238E27FC236}">
                  <a16:creationId xmlns:a16="http://schemas.microsoft.com/office/drawing/2014/main" id="{115B12E8-6EBE-4FB5-B880-D7A73C789034}"/>
                </a:ext>
              </a:extLst>
            </p:cNvPr>
            <p:cNvSpPr/>
            <p:nvPr/>
          </p:nvSpPr>
          <p:spPr>
            <a:xfrm rot="16200000">
              <a:off x="6803686" y="5943625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0" name="자유형: 도형 2929">
              <a:extLst>
                <a:ext uri="{FF2B5EF4-FFF2-40B4-BE49-F238E27FC236}">
                  <a16:creationId xmlns:a16="http://schemas.microsoft.com/office/drawing/2014/main" id="{C17465FC-16EC-4F4F-B975-6F3C9AFE61C0}"/>
                </a:ext>
              </a:extLst>
            </p:cNvPr>
            <p:cNvSpPr/>
            <p:nvPr/>
          </p:nvSpPr>
          <p:spPr>
            <a:xfrm rot="16200000">
              <a:off x="6803312" y="5945052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1" name="자유형: 도형 2930">
              <a:extLst>
                <a:ext uri="{FF2B5EF4-FFF2-40B4-BE49-F238E27FC236}">
                  <a16:creationId xmlns:a16="http://schemas.microsoft.com/office/drawing/2014/main" id="{65136DED-EEF8-40FF-89B7-C4A6128A65B5}"/>
                </a:ext>
              </a:extLst>
            </p:cNvPr>
            <p:cNvSpPr/>
            <p:nvPr/>
          </p:nvSpPr>
          <p:spPr>
            <a:xfrm rot="16200000">
              <a:off x="6795837" y="5944137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2" name="자유형: 도형 2931">
              <a:extLst>
                <a:ext uri="{FF2B5EF4-FFF2-40B4-BE49-F238E27FC236}">
                  <a16:creationId xmlns:a16="http://schemas.microsoft.com/office/drawing/2014/main" id="{0715201E-E9B8-4DCE-81B6-E201E46102F5}"/>
                </a:ext>
              </a:extLst>
            </p:cNvPr>
            <p:cNvSpPr/>
            <p:nvPr/>
          </p:nvSpPr>
          <p:spPr>
            <a:xfrm rot="16200000">
              <a:off x="6803312" y="5930428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3" name="자유형: 도형 2932">
              <a:extLst>
                <a:ext uri="{FF2B5EF4-FFF2-40B4-BE49-F238E27FC236}">
                  <a16:creationId xmlns:a16="http://schemas.microsoft.com/office/drawing/2014/main" id="{C7A09C71-0561-45A6-B3BC-C76262C13105}"/>
                </a:ext>
              </a:extLst>
            </p:cNvPr>
            <p:cNvSpPr/>
            <p:nvPr/>
          </p:nvSpPr>
          <p:spPr>
            <a:xfrm rot="16200000">
              <a:off x="6807238" y="5944137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2" name="자유형: 도형 2921">
              <a:extLst>
                <a:ext uri="{FF2B5EF4-FFF2-40B4-BE49-F238E27FC236}">
                  <a16:creationId xmlns:a16="http://schemas.microsoft.com/office/drawing/2014/main" id="{9F297FC7-07F7-4C91-952D-AB499D0ED8EE}"/>
                </a:ext>
              </a:extLst>
            </p:cNvPr>
            <p:cNvSpPr/>
            <p:nvPr/>
          </p:nvSpPr>
          <p:spPr>
            <a:xfrm rot="16200000">
              <a:off x="6562963" y="5940857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3" name="자유형: 도형 2922">
              <a:extLst>
                <a:ext uri="{FF2B5EF4-FFF2-40B4-BE49-F238E27FC236}">
                  <a16:creationId xmlns:a16="http://schemas.microsoft.com/office/drawing/2014/main" id="{D3E42BCD-1B04-4A79-96BF-EB6CB8E53FEF}"/>
                </a:ext>
              </a:extLst>
            </p:cNvPr>
            <p:cNvSpPr/>
            <p:nvPr/>
          </p:nvSpPr>
          <p:spPr>
            <a:xfrm rot="16200000">
              <a:off x="6567532" y="5943625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4" name="자유형: 도형 2923">
              <a:extLst>
                <a:ext uri="{FF2B5EF4-FFF2-40B4-BE49-F238E27FC236}">
                  <a16:creationId xmlns:a16="http://schemas.microsoft.com/office/drawing/2014/main" id="{8AE2D3A3-CC66-49FF-8770-655761942641}"/>
                </a:ext>
              </a:extLst>
            </p:cNvPr>
            <p:cNvSpPr/>
            <p:nvPr/>
          </p:nvSpPr>
          <p:spPr>
            <a:xfrm rot="16200000">
              <a:off x="6567158" y="5945052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5" name="자유형: 도형 2924">
              <a:extLst>
                <a:ext uri="{FF2B5EF4-FFF2-40B4-BE49-F238E27FC236}">
                  <a16:creationId xmlns:a16="http://schemas.microsoft.com/office/drawing/2014/main" id="{85E5F9E9-58FB-4752-B67A-74F891A377EF}"/>
                </a:ext>
              </a:extLst>
            </p:cNvPr>
            <p:cNvSpPr/>
            <p:nvPr/>
          </p:nvSpPr>
          <p:spPr>
            <a:xfrm rot="16200000">
              <a:off x="6559682" y="5944137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6" name="자유형: 도형 2925">
              <a:extLst>
                <a:ext uri="{FF2B5EF4-FFF2-40B4-BE49-F238E27FC236}">
                  <a16:creationId xmlns:a16="http://schemas.microsoft.com/office/drawing/2014/main" id="{DEC94979-B8D3-4B89-9327-02CF87904E9D}"/>
                </a:ext>
              </a:extLst>
            </p:cNvPr>
            <p:cNvSpPr/>
            <p:nvPr/>
          </p:nvSpPr>
          <p:spPr>
            <a:xfrm rot="16200000">
              <a:off x="6567158" y="5930428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7" name="자유형: 도형 2926">
              <a:extLst>
                <a:ext uri="{FF2B5EF4-FFF2-40B4-BE49-F238E27FC236}">
                  <a16:creationId xmlns:a16="http://schemas.microsoft.com/office/drawing/2014/main" id="{3E872A0C-8DCA-4DAC-A8C1-C6C113A6AFC5}"/>
                </a:ext>
              </a:extLst>
            </p:cNvPr>
            <p:cNvSpPr/>
            <p:nvPr/>
          </p:nvSpPr>
          <p:spPr>
            <a:xfrm rot="16200000">
              <a:off x="6571083" y="5944137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6" name="자유형: 도형 2915">
              <a:extLst>
                <a:ext uri="{FF2B5EF4-FFF2-40B4-BE49-F238E27FC236}">
                  <a16:creationId xmlns:a16="http://schemas.microsoft.com/office/drawing/2014/main" id="{0A49A1E6-CC73-4147-A59A-C6E2FDAE30AF}"/>
                </a:ext>
              </a:extLst>
            </p:cNvPr>
            <p:cNvSpPr/>
            <p:nvPr/>
          </p:nvSpPr>
          <p:spPr>
            <a:xfrm rot="16200000">
              <a:off x="6799117" y="5880446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7" name="자유형: 도형 2916">
              <a:extLst>
                <a:ext uri="{FF2B5EF4-FFF2-40B4-BE49-F238E27FC236}">
                  <a16:creationId xmlns:a16="http://schemas.microsoft.com/office/drawing/2014/main" id="{3582E268-9874-4C73-B20A-C514F5DED399}"/>
                </a:ext>
              </a:extLst>
            </p:cNvPr>
            <p:cNvSpPr/>
            <p:nvPr/>
          </p:nvSpPr>
          <p:spPr>
            <a:xfrm rot="16200000">
              <a:off x="6803686" y="5883214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8" name="자유형: 도형 2917">
              <a:extLst>
                <a:ext uri="{FF2B5EF4-FFF2-40B4-BE49-F238E27FC236}">
                  <a16:creationId xmlns:a16="http://schemas.microsoft.com/office/drawing/2014/main" id="{C8D922C3-92A5-4E99-852A-B7652648F264}"/>
                </a:ext>
              </a:extLst>
            </p:cNvPr>
            <p:cNvSpPr/>
            <p:nvPr/>
          </p:nvSpPr>
          <p:spPr>
            <a:xfrm rot="16200000">
              <a:off x="6803312" y="5884641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9" name="자유형: 도형 2918">
              <a:extLst>
                <a:ext uri="{FF2B5EF4-FFF2-40B4-BE49-F238E27FC236}">
                  <a16:creationId xmlns:a16="http://schemas.microsoft.com/office/drawing/2014/main" id="{EF4AAFA8-C70B-460B-89B4-05840D9A40C4}"/>
                </a:ext>
              </a:extLst>
            </p:cNvPr>
            <p:cNvSpPr/>
            <p:nvPr/>
          </p:nvSpPr>
          <p:spPr>
            <a:xfrm rot="16200000">
              <a:off x="6795837" y="5883726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0" name="자유형: 도형 2919">
              <a:extLst>
                <a:ext uri="{FF2B5EF4-FFF2-40B4-BE49-F238E27FC236}">
                  <a16:creationId xmlns:a16="http://schemas.microsoft.com/office/drawing/2014/main" id="{703D0C01-B0FC-4678-9D3F-5C22FCD4856A}"/>
                </a:ext>
              </a:extLst>
            </p:cNvPr>
            <p:cNvSpPr/>
            <p:nvPr/>
          </p:nvSpPr>
          <p:spPr>
            <a:xfrm rot="16200000">
              <a:off x="6803312" y="5870017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1" name="자유형: 도형 2920">
              <a:extLst>
                <a:ext uri="{FF2B5EF4-FFF2-40B4-BE49-F238E27FC236}">
                  <a16:creationId xmlns:a16="http://schemas.microsoft.com/office/drawing/2014/main" id="{048F0771-35F7-407B-96CC-DA9CA59028DF}"/>
                </a:ext>
              </a:extLst>
            </p:cNvPr>
            <p:cNvSpPr/>
            <p:nvPr/>
          </p:nvSpPr>
          <p:spPr>
            <a:xfrm rot="16200000">
              <a:off x="6807238" y="5883726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0" name="자유형: 도형 2909">
              <a:extLst>
                <a:ext uri="{FF2B5EF4-FFF2-40B4-BE49-F238E27FC236}">
                  <a16:creationId xmlns:a16="http://schemas.microsoft.com/office/drawing/2014/main" id="{EEE1786A-E472-4B4B-BB78-D68B19FCBE4B}"/>
                </a:ext>
              </a:extLst>
            </p:cNvPr>
            <p:cNvSpPr/>
            <p:nvPr/>
          </p:nvSpPr>
          <p:spPr>
            <a:xfrm rot="16200000">
              <a:off x="6562963" y="5880446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1" name="자유형: 도형 2910">
              <a:extLst>
                <a:ext uri="{FF2B5EF4-FFF2-40B4-BE49-F238E27FC236}">
                  <a16:creationId xmlns:a16="http://schemas.microsoft.com/office/drawing/2014/main" id="{288F2780-D813-4580-9FA5-C997EF60F195}"/>
                </a:ext>
              </a:extLst>
            </p:cNvPr>
            <p:cNvSpPr/>
            <p:nvPr/>
          </p:nvSpPr>
          <p:spPr>
            <a:xfrm rot="16200000">
              <a:off x="6567532" y="5883214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2" name="자유형: 도형 2911">
              <a:extLst>
                <a:ext uri="{FF2B5EF4-FFF2-40B4-BE49-F238E27FC236}">
                  <a16:creationId xmlns:a16="http://schemas.microsoft.com/office/drawing/2014/main" id="{03A61D7D-EDDB-45E2-B911-38A78BA14F70}"/>
                </a:ext>
              </a:extLst>
            </p:cNvPr>
            <p:cNvSpPr/>
            <p:nvPr/>
          </p:nvSpPr>
          <p:spPr>
            <a:xfrm rot="16200000">
              <a:off x="6567158" y="5884641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3" name="자유형: 도형 2912">
              <a:extLst>
                <a:ext uri="{FF2B5EF4-FFF2-40B4-BE49-F238E27FC236}">
                  <a16:creationId xmlns:a16="http://schemas.microsoft.com/office/drawing/2014/main" id="{59328801-C522-40E1-9C33-5B5BE3E92205}"/>
                </a:ext>
              </a:extLst>
            </p:cNvPr>
            <p:cNvSpPr/>
            <p:nvPr/>
          </p:nvSpPr>
          <p:spPr>
            <a:xfrm rot="16200000">
              <a:off x="6559682" y="5883726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4" name="자유형: 도형 2913">
              <a:extLst>
                <a:ext uri="{FF2B5EF4-FFF2-40B4-BE49-F238E27FC236}">
                  <a16:creationId xmlns:a16="http://schemas.microsoft.com/office/drawing/2014/main" id="{DE6CE2F2-310A-460F-AB14-3B6E3F130CEF}"/>
                </a:ext>
              </a:extLst>
            </p:cNvPr>
            <p:cNvSpPr/>
            <p:nvPr/>
          </p:nvSpPr>
          <p:spPr>
            <a:xfrm rot="16200000">
              <a:off x="6567158" y="5870017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15" name="자유형: 도형 2914">
              <a:extLst>
                <a:ext uri="{FF2B5EF4-FFF2-40B4-BE49-F238E27FC236}">
                  <a16:creationId xmlns:a16="http://schemas.microsoft.com/office/drawing/2014/main" id="{FDFA1B0E-BE3D-403F-957D-3963E46D9CC4}"/>
                </a:ext>
              </a:extLst>
            </p:cNvPr>
            <p:cNvSpPr/>
            <p:nvPr/>
          </p:nvSpPr>
          <p:spPr>
            <a:xfrm rot="16200000">
              <a:off x="6571083" y="5883726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4" name="자유형: 도형 2903">
              <a:extLst>
                <a:ext uri="{FF2B5EF4-FFF2-40B4-BE49-F238E27FC236}">
                  <a16:creationId xmlns:a16="http://schemas.microsoft.com/office/drawing/2014/main" id="{5F4E9B81-15A2-435A-BDE6-B74E1201FF65}"/>
                </a:ext>
              </a:extLst>
            </p:cNvPr>
            <p:cNvSpPr/>
            <p:nvPr/>
          </p:nvSpPr>
          <p:spPr>
            <a:xfrm rot="16200000">
              <a:off x="6799117" y="5820034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5" name="자유형: 도형 2904">
              <a:extLst>
                <a:ext uri="{FF2B5EF4-FFF2-40B4-BE49-F238E27FC236}">
                  <a16:creationId xmlns:a16="http://schemas.microsoft.com/office/drawing/2014/main" id="{44A5D1E7-3424-413D-9965-36A4BF70CC7F}"/>
                </a:ext>
              </a:extLst>
            </p:cNvPr>
            <p:cNvSpPr/>
            <p:nvPr/>
          </p:nvSpPr>
          <p:spPr>
            <a:xfrm rot="16200000">
              <a:off x="6803686" y="5822802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6" name="자유형: 도형 2905">
              <a:extLst>
                <a:ext uri="{FF2B5EF4-FFF2-40B4-BE49-F238E27FC236}">
                  <a16:creationId xmlns:a16="http://schemas.microsoft.com/office/drawing/2014/main" id="{C81A4D88-7EA1-4296-894B-39EA5C54E982}"/>
                </a:ext>
              </a:extLst>
            </p:cNvPr>
            <p:cNvSpPr/>
            <p:nvPr/>
          </p:nvSpPr>
          <p:spPr>
            <a:xfrm rot="16200000">
              <a:off x="6803312" y="5824229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7" name="자유형: 도형 2906">
              <a:extLst>
                <a:ext uri="{FF2B5EF4-FFF2-40B4-BE49-F238E27FC236}">
                  <a16:creationId xmlns:a16="http://schemas.microsoft.com/office/drawing/2014/main" id="{06D26BFB-E4FD-493B-B455-BD87416AEC62}"/>
                </a:ext>
              </a:extLst>
            </p:cNvPr>
            <p:cNvSpPr/>
            <p:nvPr/>
          </p:nvSpPr>
          <p:spPr>
            <a:xfrm rot="16200000">
              <a:off x="6795837" y="5823314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8" name="자유형: 도형 2907">
              <a:extLst>
                <a:ext uri="{FF2B5EF4-FFF2-40B4-BE49-F238E27FC236}">
                  <a16:creationId xmlns:a16="http://schemas.microsoft.com/office/drawing/2014/main" id="{625EB192-246F-4A07-93AA-17E5B592A6F8}"/>
                </a:ext>
              </a:extLst>
            </p:cNvPr>
            <p:cNvSpPr/>
            <p:nvPr/>
          </p:nvSpPr>
          <p:spPr>
            <a:xfrm rot="16200000">
              <a:off x="6803312" y="5809603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9" name="자유형: 도형 2908">
              <a:extLst>
                <a:ext uri="{FF2B5EF4-FFF2-40B4-BE49-F238E27FC236}">
                  <a16:creationId xmlns:a16="http://schemas.microsoft.com/office/drawing/2014/main" id="{1204E0E7-42DE-4C4C-B1A5-73F135A00025}"/>
                </a:ext>
              </a:extLst>
            </p:cNvPr>
            <p:cNvSpPr/>
            <p:nvPr/>
          </p:nvSpPr>
          <p:spPr>
            <a:xfrm rot="16200000">
              <a:off x="6807238" y="5823314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98" name="자유형: 도형 2897">
              <a:extLst>
                <a:ext uri="{FF2B5EF4-FFF2-40B4-BE49-F238E27FC236}">
                  <a16:creationId xmlns:a16="http://schemas.microsoft.com/office/drawing/2014/main" id="{16FA9DF3-07C6-4DE8-8DA3-FAAC540DAD76}"/>
                </a:ext>
              </a:extLst>
            </p:cNvPr>
            <p:cNvSpPr/>
            <p:nvPr/>
          </p:nvSpPr>
          <p:spPr>
            <a:xfrm rot="16200000">
              <a:off x="6562963" y="5820034"/>
              <a:ext cx="16781" cy="13120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99" name="자유형: 도형 2898">
              <a:extLst>
                <a:ext uri="{FF2B5EF4-FFF2-40B4-BE49-F238E27FC236}">
                  <a16:creationId xmlns:a16="http://schemas.microsoft.com/office/drawing/2014/main" id="{E4B32AB4-6051-4851-A15D-7A8E71459A87}"/>
                </a:ext>
              </a:extLst>
            </p:cNvPr>
            <p:cNvSpPr/>
            <p:nvPr/>
          </p:nvSpPr>
          <p:spPr>
            <a:xfrm rot="16200000">
              <a:off x="6567532" y="5822802"/>
              <a:ext cx="8391" cy="6561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0" name="자유형: 도형 2899">
              <a:extLst>
                <a:ext uri="{FF2B5EF4-FFF2-40B4-BE49-F238E27FC236}">
                  <a16:creationId xmlns:a16="http://schemas.microsoft.com/office/drawing/2014/main" id="{3DFE4B5C-30AB-4964-83C5-30B7D9F58E53}"/>
                </a:ext>
              </a:extLst>
            </p:cNvPr>
            <p:cNvSpPr/>
            <p:nvPr/>
          </p:nvSpPr>
          <p:spPr>
            <a:xfrm rot="16200000">
              <a:off x="6567158" y="5824229"/>
              <a:ext cx="8391" cy="13120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1" name="자유형: 도형 2900">
              <a:extLst>
                <a:ext uri="{FF2B5EF4-FFF2-40B4-BE49-F238E27FC236}">
                  <a16:creationId xmlns:a16="http://schemas.microsoft.com/office/drawing/2014/main" id="{FC4638B7-B64C-40E4-840E-01B981A0C168}"/>
                </a:ext>
              </a:extLst>
            </p:cNvPr>
            <p:cNvSpPr/>
            <p:nvPr/>
          </p:nvSpPr>
          <p:spPr>
            <a:xfrm rot="16200000">
              <a:off x="6559682" y="5823314"/>
              <a:ext cx="16781" cy="6561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2" name="자유형: 도형 2901">
              <a:extLst>
                <a:ext uri="{FF2B5EF4-FFF2-40B4-BE49-F238E27FC236}">
                  <a16:creationId xmlns:a16="http://schemas.microsoft.com/office/drawing/2014/main" id="{6FC20316-4CE2-4C4E-AA07-1DD159A776DF}"/>
                </a:ext>
              </a:extLst>
            </p:cNvPr>
            <p:cNvSpPr/>
            <p:nvPr/>
          </p:nvSpPr>
          <p:spPr>
            <a:xfrm rot="16200000">
              <a:off x="6567158" y="5809603"/>
              <a:ext cx="8391" cy="13120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3" name="자유형: 도형 2902">
              <a:extLst>
                <a:ext uri="{FF2B5EF4-FFF2-40B4-BE49-F238E27FC236}">
                  <a16:creationId xmlns:a16="http://schemas.microsoft.com/office/drawing/2014/main" id="{A8FBF69C-A752-4FED-A4D4-08E4516B4E56}"/>
                </a:ext>
              </a:extLst>
            </p:cNvPr>
            <p:cNvSpPr/>
            <p:nvPr/>
          </p:nvSpPr>
          <p:spPr>
            <a:xfrm rot="16200000">
              <a:off x="6571083" y="5823314"/>
              <a:ext cx="16781" cy="6561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029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483190" y="5913747"/>
              <a:ext cx="651987" cy="247479"/>
              <a:chOff x="8125238" y="3723095"/>
              <a:chExt cx="1408210" cy="545795"/>
            </a:xfrm>
            <a:solidFill>
              <a:schemeClr val="accent1"/>
            </a:solidFill>
          </p:grpSpPr>
          <p:sp>
            <p:nvSpPr>
              <p:cNvPr id="1030" name="자유형: 도형 1029">
                <a:extLst>
                  <a:ext uri="{FF2B5EF4-FFF2-40B4-BE49-F238E27FC236}">
                    <a16:creationId xmlns:a16="http://schemas.microsoft.com/office/drawing/2014/main" id="{777C2ABA-4E3B-4DF5-A260-118554EC7275}"/>
                  </a:ext>
                </a:extLst>
              </p:cNvPr>
              <p:cNvSpPr/>
              <p:nvPr/>
            </p:nvSpPr>
            <p:spPr>
              <a:xfrm>
                <a:off x="8125238" y="3723095"/>
                <a:ext cx="1408210" cy="545795"/>
              </a:xfrm>
              <a:custGeom>
                <a:avLst/>
                <a:gdLst>
                  <a:gd name="connsiteX0" fmla="*/ 0 w 1408209"/>
                  <a:gd name="connsiteY0" fmla="*/ 0 h 545795"/>
                  <a:gd name="connsiteX1" fmla="*/ 0 w 1408209"/>
                  <a:gd name="connsiteY1" fmla="*/ 246750 h 545795"/>
                  <a:gd name="connsiteX2" fmla="*/ 27403 w 1408209"/>
                  <a:gd name="connsiteY2" fmla="*/ 274167 h 545795"/>
                  <a:gd name="connsiteX3" fmla="*/ 0 w 1408209"/>
                  <a:gd name="connsiteY3" fmla="*/ 301584 h 545795"/>
                  <a:gd name="connsiteX4" fmla="*/ 0 w 1408209"/>
                  <a:gd name="connsiteY4" fmla="*/ 548334 h 545795"/>
                  <a:gd name="connsiteX5" fmla="*/ 1410088 w 1408209"/>
                  <a:gd name="connsiteY5" fmla="*/ 548334 h 545795"/>
                  <a:gd name="connsiteX6" fmla="*/ 1410088 w 1408209"/>
                  <a:gd name="connsiteY6" fmla="*/ 0 h 545795"/>
                  <a:gd name="connsiteX7" fmla="*/ 0 w 1408209"/>
                  <a:gd name="connsiteY7" fmla="*/ 0 h 54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209" h="545795">
                    <a:moveTo>
                      <a:pt x="0" y="0"/>
                    </a:moveTo>
                    <a:lnTo>
                      <a:pt x="0" y="246750"/>
                    </a:lnTo>
                    <a:cubicBezTo>
                      <a:pt x="15134" y="246750"/>
                      <a:pt x="27403" y="259025"/>
                      <a:pt x="27403" y="274167"/>
                    </a:cubicBezTo>
                    <a:cubicBezTo>
                      <a:pt x="27403" y="289309"/>
                      <a:pt x="15134" y="301584"/>
                      <a:pt x="0" y="301584"/>
                    </a:cubicBezTo>
                    <a:lnTo>
                      <a:pt x="0" y="548334"/>
                    </a:lnTo>
                    <a:lnTo>
                      <a:pt x="1410088" y="548334"/>
                    </a:lnTo>
                    <a:lnTo>
                      <a:pt x="14100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7A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031" name="그래픽 629">
                <a:extLst>
                  <a:ext uri="{FF2B5EF4-FFF2-40B4-BE49-F238E27FC236}">
                    <a16:creationId xmlns:a16="http://schemas.microsoft.com/office/drawing/2014/main" id="{A057F0D5-7676-438C-8587-7F86F4A2B054}"/>
                  </a:ext>
                </a:extLst>
              </p:cNvPr>
              <p:cNvGrpSpPr/>
              <p:nvPr/>
            </p:nvGrpSpPr>
            <p:grpSpPr>
              <a:xfrm>
                <a:off x="8216582" y="3849757"/>
                <a:ext cx="1220816" cy="302565"/>
                <a:chOff x="8216582" y="3849757"/>
                <a:chExt cx="1220816" cy="302565"/>
              </a:xfrm>
              <a:solidFill>
                <a:schemeClr val="accent1"/>
              </a:solidFill>
            </p:grpSpPr>
            <p:grpSp>
              <p:nvGrpSpPr>
                <p:cNvPr id="1032" name="그래픽 629">
                  <a:extLst>
                    <a:ext uri="{FF2B5EF4-FFF2-40B4-BE49-F238E27FC236}">
                      <a16:creationId xmlns:a16="http://schemas.microsoft.com/office/drawing/2014/main" id="{A057F0D5-7676-438C-8587-7F86F4A2B054}"/>
                    </a:ext>
                  </a:extLst>
                </p:cNvPr>
                <p:cNvGrpSpPr/>
                <p:nvPr/>
              </p:nvGrpSpPr>
              <p:grpSpPr>
                <a:xfrm>
                  <a:off x="8216582" y="3849757"/>
                  <a:ext cx="1220816" cy="302565"/>
                  <a:chOff x="8216582" y="3849757"/>
                  <a:chExt cx="1220816" cy="302565"/>
                </a:xfrm>
                <a:solidFill>
                  <a:schemeClr val="accent1"/>
                </a:solidFill>
              </p:grpSpPr>
              <p:sp>
                <p:nvSpPr>
                  <p:cNvPr id="1033" name="자유형: 도형 1032">
                    <a:extLst>
                      <a:ext uri="{FF2B5EF4-FFF2-40B4-BE49-F238E27FC236}">
                        <a16:creationId xmlns:a16="http://schemas.microsoft.com/office/drawing/2014/main" id="{7EC978F4-5A69-4F86-B3B1-4278451732AF}"/>
                      </a:ext>
                    </a:extLst>
                  </p:cNvPr>
                  <p:cNvSpPr/>
                  <p:nvPr/>
                </p:nvSpPr>
                <p:spPr>
                  <a:xfrm>
                    <a:off x="9361279" y="4017037"/>
                    <a:ext cx="76119" cy="12693"/>
                  </a:xfrm>
                  <a:custGeom>
                    <a:avLst/>
                    <a:gdLst>
                      <a:gd name="connsiteX0" fmla="*/ 0 w 76119"/>
                      <a:gd name="connsiteY0" fmla="*/ 0 h 0"/>
                      <a:gd name="connsiteX1" fmla="*/ 82716 w 76119"/>
                      <a:gd name="connsiteY1" fmla="*/ 0 h 0"/>
                      <a:gd name="connsiteX2" fmla="*/ 82716 w 76119"/>
                      <a:gd name="connsiteY2" fmla="*/ 4239 h 0"/>
                      <a:gd name="connsiteX3" fmla="*/ 0 w 76119"/>
                      <a:gd name="connsiteY3" fmla="*/ 4239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119">
                        <a:moveTo>
                          <a:pt x="0" y="0"/>
                        </a:moveTo>
                        <a:lnTo>
                          <a:pt x="82716" y="0"/>
                        </a:lnTo>
                        <a:lnTo>
                          <a:pt x="82716" y="4239"/>
                        </a:lnTo>
                        <a:lnTo>
                          <a:pt x="0" y="4239"/>
                        </a:lnTo>
                        <a:close/>
                      </a:path>
                    </a:pathLst>
                  </a:custGeom>
                  <a:solidFill>
                    <a:srgbClr val="B3B3B3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4" name="자유형: 도형 1033">
                    <a:extLst>
                      <a:ext uri="{FF2B5EF4-FFF2-40B4-BE49-F238E27FC236}">
                        <a16:creationId xmlns:a16="http://schemas.microsoft.com/office/drawing/2014/main" id="{5D813DE4-38D3-41B1-AE1E-16C9195DF014}"/>
                      </a:ext>
                    </a:extLst>
                  </p:cNvPr>
                  <p:cNvSpPr/>
                  <p:nvPr/>
                </p:nvSpPr>
                <p:spPr>
                  <a:xfrm>
                    <a:off x="8216582" y="4017291"/>
                    <a:ext cx="76119" cy="12693"/>
                  </a:xfrm>
                  <a:custGeom>
                    <a:avLst/>
                    <a:gdLst>
                      <a:gd name="connsiteX0" fmla="*/ 0 w 76119"/>
                      <a:gd name="connsiteY0" fmla="*/ 0 h 0"/>
                      <a:gd name="connsiteX1" fmla="*/ 82716 w 76119"/>
                      <a:gd name="connsiteY1" fmla="*/ 0 h 0"/>
                      <a:gd name="connsiteX2" fmla="*/ 82716 w 76119"/>
                      <a:gd name="connsiteY2" fmla="*/ 4239 h 0"/>
                      <a:gd name="connsiteX3" fmla="*/ 0 w 76119"/>
                      <a:gd name="connsiteY3" fmla="*/ 4239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119">
                        <a:moveTo>
                          <a:pt x="0" y="0"/>
                        </a:moveTo>
                        <a:lnTo>
                          <a:pt x="82716" y="0"/>
                        </a:lnTo>
                        <a:lnTo>
                          <a:pt x="82716" y="4239"/>
                        </a:lnTo>
                        <a:lnTo>
                          <a:pt x="0" y="4239"/>
                        </a:lnTo>
                        <a:close/>
                      </a:path>
                    </a:pathLst>
                  </a:custGeom>
                  <a:solidFill>
                    <a:srgbClr val="B3B3B3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035" name="그래픽 629">
                    <a:extLst>
                      <a:ext uri="{FF2B5EF4-FFF2-40B4-BE49-F238E27FC236}">
                        <a16:creationId xmlns:a16="http://schemas.microsoft.com/office/drawing/2014/main" id="{A057F0D5-7676-438C-8587-7F86F4A2B054}"/>
                      </a:ext>
                    </a:extLst>
                  </p:cNvPr>
                  <p:cNvGrpSpPr/>
                  <p:nvPr/>
                </p:nvGrpSpPr>
                <p:grpSpPr>
                  <a:xfrm>
                    <a:off x="8909738" y="3849757"/>
                    <a:ext cx="367911" cy="76157"/>
                    <a:chOff x="8909738" y="3849757"/>
                    <a:chExt cx="367911" cy="76157"/>
                  </a:xfrm>
                  <a:solidFill>
                    <a:schemeClr val="accent1"/>
                  </a:solidFill>
                </p:grpSpPr>
                <p:grpSp>
                  <p:nvGrpSpPr>
                    <p:cNvPr id="1036" name="그래픽 629">
                      <a:extLst>
                        <a:ext uri="{FF2B5EF4-FFF2-40B4-BE49-F238E27FC236}">
                          <a16:creationId xmlns:a16="http://schemas.microsoft.com/office/drawing/2014/main" id="{A057F0D5-7676-438C-8587-7F86F4A2B0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09738" y="3849757"/>
                      <a:ext cx="367911" cy="76157"/>
                      <a:chOff x="8909738" y="3849757"/>
                      <a:chExt cx="367911" cy="76157"/>
                    </a:xfrm>
                    <a:solidFill>
                      <a:srgbClr val="E6E6E6"/>
                    </a:solidFill>
                  </p:grpSpPr>
                  <p:sp>
                    <p:nvSpPr>
                      <p:cNvPr id="1037" name="자유형: 도형 1036">
                        <a:extLst>
                          <a:ext uri="{FF2B5EF4-FFF2-40B4-BE49-F238E27FC236}">
                            <a16:creationId xmlns:a16="http://schemas.microsoft.com/office/drawing/2014/main" id="{E4BD0A9C-5187-4FA6-99E3-65B7C6BAEA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68757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38" name="자유형: 도형 1037">
                        <a:extLst>
                          <a:ext uri="{FF2B5EF4-FFF2-40B4-BE49-F238E27FC236}">
                            <a16:creationId xmlns:a16="http://schemas.microsoft.com/office/drawing/2014/main" id="{0AF218FB-F57F-4B3D-9C8D-225836287C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32850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39" name="자유형: 도형 1038">
                        <a:extLst>
                          <a:ext uri="{FF2B5EF4-FFF2-40B4-BE49-F238E27FC236}">
                            <a16:creationId xmlns:a16="http://schemas.microsoft.com/office/drawing/2014/main" id="{EE30A62F-5C42-4F96-9EC1-AD85C610E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96952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40" name="자유형: 도형 1039">
                        <a:extLst>
                          <a:ext uri="{FF2B5EF4-FFF2-40B4-BE49-F238E27FC236}">
                            <a16:creationId xmlns:a16="http://schemas.microsoft.com/office/drawing/2014/main" id="{18BC389E-2E5F-4B63-BA85-0779839F82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1044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41" name="자유형: 도형 1040">
                        <a:extLst>
                          <a:ext uri="{FF2B5EF4-FFF2-40B4-BE49-F238E27FC236}">
                            <a16:creationId xmlns:a16="http://schemas.microsoft.com/office/drawing/2014/main" id="{623C5630-7580-4E21-BF25-79C80E6856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131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42" name="자유형: 도형 1041">
                        <a:extLst>
                          <a:ext uri="{FF2B5EF4-FFF2-40B4-BE49-F238E27FC236}">
                            <a16:creationId xmlns:a16="http://schemas.microsoft.com/office/drawing/2014/main" id="{FA2013BB-42B5-4A86-9DA0-82AB78663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89228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43" name="자유형: 도형 1042">
                        <a:extLst>
                          <a:ext uri="{FF2B5EF4-FFF2-40B4-BE49-F238E27FC236}">
                            <a16:creationId xmlns:a16="http://schemas.microsoft.com/office/drawing/2014/main" id="{D9DD4BEC-166A-4D60-885C-C785D4355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3325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44" name="자유형: 도형 1043">
                        <a:extLst>
                          <a:ext uri="{FF2B5EF4-FFF2-40B4-BE49-F238E27FC236}">
                            <a16:creationId xmlns:a16="http://schemas.microsoft.com/office/drawing/2014/main" id="{B22F7B4C-900E-4CB2-BDAA-7E9567799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17422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45" name="자유형: 도형 1044">
                        <a:extLst>
                          <a:ext uri="{FF2B5EF4-FFF2-40B4-BE49-F238E27FC236}">
                            <a16:creationId xmlns:a16="http://schemas.microsoft.com/office/drawing/2014/main" id="{A5215B9B-0206-4733-B061-D46D463F8C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1519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46" name="자유형: 도형 1045">
                        <a:extLst>
                          <a:ext uri="{FF2B5EF4-FFF2-40B4-BE49-F238E27FC236}">
                            <a16:creationId xmlns:a16="http://schemas.microsoft.com/office/drawing/2014/main" id="{8FCA49C9-5B5C-4F26-BC50-D289391E3E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45616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47" name="자유형: 도형 1046">
                        <a:extLst>
                          <a:ext uri="{FF2B5EF4-FFF2-40B4-BE49-F238E27FC236}">
                            <a16:creationId xmlns:a16="http://schemas.microsoft.com/office/drawing/2014/main" id="{C66B9CE6-444A-420D-ACEB-72FCCC7CE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9738" y="3849757"/>
                        <a:ext cx="12687" cy="76157"/>
                      </a:xfrm>
                      <a:custGeom>
                        <a:avLst/>
                        <a:gdLst>
                          <a:gd name="connsiteX0" fmla="*/ 0 w 12686"/>
                          <a:gd name="connsiteY0" fmla="*/ 0 h 76157"/>
                          <a:gd name="connsiteX1" fmla="*/ 21529 w 12686"/>
                          <a:gd name="connsiteY1" fmla="*/ 0 h 76157"/>
                          <a:gd name="connsiteX2" fmla="*/ 21529 w 12686"/>
                          <a:gd name="connsiteY2" fmla="*/ 80803 h 76157"/>
                          <a:gd name="connsiteX3" fmla="*/ 0 w 12686"/>
                          <a:gd name="connsiteY3" fmla="*/ 80803 h 761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2686" h="76157">
                            <a:moveTo>
                              <a:pt x="0" y="0"/>
                            </a:moveTo>
                            <a:lnTo>
                              <a:pt x="21529" y="0"/>
                            </a:lnTo>
                            <a:lnTo>
                              <a:pt x="21529" y="80803"/>
                            </a:lnTo>
                            <a:lnTo>
                              <a:pt x="0" y="8080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048" name="자유형: 도형 1047">
                      <a:extLst>
                        <a:ext uri="{FF2B5EF4-FFF2-40B4-BE49-F238E27FC236}">
                          <a16:creationId xmlns:a16="http://schemas.microsoft.com/office/drawing/2014/main" id="{2E932F0B-E06B-492B-9243-2A8007AC94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3734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9" name="자유형: 도형 1048">
                      <a:extLst>
                        <a:ext uri="{FF2B5EF4-FFF2-40B4-BE49-F238E27FC236}">
                          <a16:creationId xmlns:a16="http://schemas.microsoft.com/office/drawing/2014/main" id="{88AD18C0-9408-4D4A-B6AE-6952D7408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7780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0" name="자유형: 도형 1049">
                      <a:extLst>
                        <a:ext uri="{FF2B5EF4-FFF2-40B4-BE49-F238E27FC236}">
                          <a16:creationId xmlns:a16="http://schemas.microsoft.com/office/drawing/2014/main" id="{9AAEE390-280B-446B-AFB9-F948530B4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1801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1" name="자유형: 도형 1050">
                      <a:extLst>
                        <a:ext uri="{FF2B5EF4-FFF2-40B4-BE49-F238E27FC236}">
                          <a16:creationId xmlns:a16="http://schemas.microsoft.com/office/drawing/2014/main" id="{B37F0803-26EA-490E-A6E5-849C04B61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847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2" name="자유형: 도형 1051">
                      <a:extLst>
                        <a:ext uri="{FF2B5EF4-FFF2-40B4-BE49-F238E27FC236}">
                          <a16:creationId xmlns:a16="http://schemas.microsoft.com/office/drawing/2014/main" id="{3ED3B0D2-D30A-4B56-9617-90836B6E3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868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3" name="자유형: 도형 1052">
                      <a:extLst>
                        <a:ext uri="{FF2B5EF4-FFF2-40B4-BE49-F238E27FC236}">
                          <a16:creationId xmlns:a16="http://schemas.microsoft.com/office/drawing/2014/main" id="{F3C32DA0-A23A-4828-AFCC-BE29FF42A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93914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4" name="자유형: 도형 1053">
                      <a:extLst>
                        <a:ext uri="{FF2B5EF4-FFF2-40B4-BE49-F238E27FC236}">
                          <a16:creationId xmlns:a16="http://schemas.microsoft.com/office/drawing/2014/main" id="{406A7A2E-D864-4CF2-8B18-D00862526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7935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5" name="자유형: 도형 1054">
                      <a:extLst>
                        <a:ext uri="{FF2B5EF4-FFF2-40B4-BE49-F238E27FC236}">
                          <a16:creationId xmlns:a16="http://schemas.microsoft.com/office/drawing/2014/main" id="{2160CD9D-A908-499F-8677-A840B9AB3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1981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93 w 12686"/>
                        <a:gd name="connsiteY1" fmla="*/ 0 h 76157"/>
                        <a:gd name="connsiteX2" fmla="*/ 21593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93" y="0"/>
                          </a:lnTo>
                          <a:lnTo>
                            <a:pt x="21593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6" name="자유형: 도형 1055">
                      <a:extLst>
                        <a:ext uri="{FF2B5EF4-FFF2-40B4-BE49-F238E27FC236}">
                          <a16:creationId xmlns:a16="http://schemas.microsoft.com/office/drawing/2014/main" id="{34ADFA7C-8404-47A8-ACDD-EA47012D0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6015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7" name="자유형: 도형 1056">
                      <a:extLst>
                        <a:ext uri="{FF2B5EF4-FFF2-40B4-BE49-F238E27FC236}">
                          <a16:creationId xmlns:a16="http://schemas.microsoft.com/office/drawing/2014/main" id="{E39144CB-C937-4EB4-B9DE-4AFF6F81C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0048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8" name="자유형: 도형 1057">
                      <a:extLst>
                        <a:ext uri="{FF2B5EF4-FFF2-40B4-BE49-F238E27FC236}">
                          <a16:creationId xmlns:a16="http://schemas.microsoft.com/office/drawing/2014/main" id="{0558ED35-0093-489E-9AC4-9B45EBD3A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4082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9" name="자유형: 도형 1058">
                      <a:extLst>
                        <a:ext uri="{FF2B5EF4-FFF2-40B4-BE49-F238E27FC236}">
                          <a16:creationId xmlns:a16="http://schemas.microsoft.com/office/drawing/2014/main" id="{DEB9CA10-B92E-4A04-899F-72C7079E7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8128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0" name="자유형: 도형 1059">
                      <a:extLst>
                        <a:ext uri="{FF2B5EF4-FFF2-40B4-BE49-F238E27FC236}">
                          <a16:creationId xmlns:a16="http://schemas.microsoft.com/office/drawing/2014/main" id="{03322842-3B50-461A-8D5D-0089EB079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2162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1" name="자유형: 도형 1060">
                      <a:extLst>
                        <a:ext uri="{FF2B5EF4-FFF2-40B4-BE49-F238E27FC236}">
                          <a16:creationId xmlns:a16="http://schemas.microsoft.com/office/drawing/2014/main" id="{D76CB382-B9AA-4402-A08E-128B481FB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6195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2" name="자유형: 도형 1061">
                      <a:extLst>
                        <a:ext uri="{FF2B5EF4-FFF2-40B4-BE49-F238E27FC236}">
                          <a16:creationId xmlns:a16="http://schemas.microsoft.com/office/drawing/2014/main" id="{F728CFCC-AE4C-4FC0-BE2D-46E62D574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70229" y="3849757"/>
                      <a:ext cx="12687" cy="76157"/>
                    </a:xfrm>
                    <a:custGeom>
                      <a:avLst/>
                      <a:gdLst>
                        <a:gd name="connsiteX0" fmla="*/ 0 w 12686"/>
                        <a:gd name="connsiteY0" fmla="*/ 0 h 76157"/>
                        <a:gd name="connsiteX1" fmla="*/ 21580 w 12686"/>
                        <a:gd name="connsiteY1" fmla="*/ 0 h 76157"/>
                        <a:gd name="connsiteX2" fmla="*/ 21580 w 12686"/>
                        <a:gd name="connsiteY2" fmla="*/ 80803 h 76157"/>
                        <a:gd name="connsiteX3" fmla="*/ 0 w 12686"/>
                        <a:gd name="connsiteY3" fmla="*/ 80803 h 76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 h="76157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80803"/>
                          </a:lnTo>
                          <a:lnTo>
                            <a:pt x="0" y="8080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3" name="자유형: 도형 1062">
                      <a:extLst>
                        <a:ext uri="{FF2B5EF4-FFF2-40B4-BE49-F238E27FC236}">
                          <a16:creationId xmlns:a16="http://schemas.microsoft.com/office/drawing/2014/main" id="{B91E4D7F-E986-45B2-898B-57E9BDC79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68757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4" name="자유형: 도형 1063">
                      <a:extLst>
                        <a:ext uri="{FF2B5EF4-FFF2-40B4-BE49-F238E27FC236}">
                          <a16:creationId xmlns:a16="http://schemas.microsoft.com/office/drawing/2014/main" id="{69AB4841-4F72-4FFE-96B1-1E2F67B8C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2850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5" name="자유형: 도형 1064">
                      <a:extLst>
                        <a:ext uri="{FF2B5EF4-FFF2-40B4-BE49-F238E27FC236}">
                          <a16:creationId xmlns:a16="http://schemas.microsoft.com/office/drawing/2014/main" id="{B6DC1344-CEE3-472C-9205-E1FCB02B19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6952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6" name="자유형: 도형 1065">
                      <a:extLst>
                        <a:ext uri="{FF2B5EF4-FFF2-40B4-BE49-F238E27FC236}">
                          <a16:creationId xmlns:a16="http://schemas.microsoft.com/office/drawing/2014/main" id="{FB16EBF4-4104-421D-8631-B5FC608133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61044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7" name="자유형: 도형 1066">
                      <a:extLst>
                        <a:ext uri="{FF2B5EF4-FFF2-40B4-BE49-F238E27FC236}">
                          <a16:creationId xmlns:a16="http://schemas.microsoft.com/office/drawing/2014/main" id="{9D874F18-3E93-436A-8121-97D1B1D66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131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8" name="자유형: 도형 1067">
                      <a:extLst>
                        <a:ext uri="{FF2B5EF4-FFF2-40B4-BE49-F238E27FC236}">
                          <a16:creationId xmlns:a16="http://schemas.microsoft.com/office/drawing/2014/main" id="{699F6E8F-D0B1-4893-9994-B56708AEEF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89228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5 w 12686"/>
                        <a:gd name="connsiteY1" fmla="*/ 0 h 0"/>
                        <a:gd name="connsiteX2" fmla="*/ 21555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5" y="0"/>
                          </a:lnTo>
                          <a:lnTo>
                            <a:pt x="21555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9" name="자유형: 도형 1068">
                      <a:extLst>
                        <a:ext uri="{FF2B5EF4-FFF2-40B4-BE49-F238E27FC236}">
                          <a16:creationId xmlns:a16="http://schemas.microsoft.com/office/drawing/2014/main" id="{51ACED28-CB15-4201-96AE-0AFAAB7D2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3325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0" name="자유형: 도형 1069">
                      <a:extLst>
                        <a:ext uri="{FF2B5EF4-FFF2-40B4-BE49-F238E27FC236}">
                          <a16:creationId xmlns:a16="http://schemas.microsoft.com/office/drawing/2014/main" id="{D93C2ECF-EF2D-45D3-B3F0-215099C80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7422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1" name="자유형: 도형 1070">
                      <a:extLst>
                        <a:ext uri="{FF2B5EF4-FFF2-40B4-BE49-F238E27FC236}">
                          <a16:creationId xmlns:a16="http://schemas.microsoft.com/office/drawing/2014/main" id="{6CA62D78-3CFB-4050-88F2-DA544A2CA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1519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2" name="자유형: 도형 1071">
                      <a:extLst>
                        <a:ext uri="{FF2B5EF4-FFF2-40B4-BE49-F238E27FC236}">
                          <a16:creationId xmlns:a16="http://schemas.microsoft.com/office/drawing/2014/main" id="{1F559DD0-11EE-4F7E-BFF9-C5953C77F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5616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5 w 12686"/>
                        <a:gd name="connsiteY1" fmla="*/ 0 h 0"/>
                        <a:gd name="connsiteX2" fmla="*/ 21555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5" y="0"/>
                          </a:lnTo>
                          <a:lnTo>
                            <a:pt x="21555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3" name="자유형: 도형 1072">
                      <a:extLst>
                        <a:ext uri="{FF2B5EF4-FFF2-40B4-BE49-F238E27FC236}">
                          <a16:creationId xmlns:a16="http://schemas.microsoft.com/office/drawing/2014/main" id="{3BCB916A-4AE3-41BC-A48F-74701CAD7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09713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54 w 12686"/>
                        <a:gd name="connsiteY1" fmla="*/ 0 h 0"/>
                        <a:gd name="connsiteX2" fmla="*/ 21554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54" y="0"/>
                          </a:lnTo>
                          <a:lnTo>
                            <a:pt x="21554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4" name="자유형: 도형 1073">
                      <a:extLst>
                        <a:ext uri="{FF2B5EF4-FFF2-40B4-BE49-F238E27FC236}">
                          <a16:creationId xmlns:a16="http://schemas.microsoft.com/office/drawing/2014/main" id="{1E94CA07-B6ED-4AFD-838E-24B7B7D82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3734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5" name="자유형: 도형 1074">
                      <a:extLst>
                        <a:ext uri="{FF2B5EF4-FFF2-40B4-BE49-F238E27FC236}">
                          <a16:creationId xmlns:a16="http://schemas.microsoft.com/office/drawing/2014/main" id="{A65A2655-A47A-491F-AEBB-D01E909BF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7780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6" name="자유형: 도형 1075">
                      <a:extLst>
                        <a:ext uri="{FF2B5EF4-FFF2-40B4-BE49-F238E27FC236}">
                          <a16:creationId xmlns:a16="http://schemas.microsoft.com/office/drawing/2014/main" id="{79BCA982-CA69-4135-99EE-B3194D56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1801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7" name="자유형: 도형 1076">
                      <a:extLst>
                        <a:ext uri="{FF2B5EF4-FFF2-40B4-BE49-F238E27FC236}">
                          <a16:creationId xmlns:a16="http://schemas.microsoft.com/office/drawing/2014/main" id="{6CEBA6BA-876E-41CF-A444-96466852B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847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8" name="자유형: 도형 1077">
                      <a:extLst>
                        <a:ext uri="{FF2B5EF4-FFF2-40B4-BE49-F238E27FC236}">
                          <a16:creationId xmlns:a16="http://schemas.microsoft.com/office/drawing/2014/main" id="{D2B474A7-1273-44A0-8765-1477A3DC7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868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9" name="자유형: 도형 1078">
                      <a:extLst>
                        <a:ext uri="{FF2B5EF4-FFF2-40B4-BE49-F238E27FC236}">
                          <a16:creationId xmlns:a16="http://schemas.microsoft.com/office/drawing/2014/main" id="{CFD4B0CA-7968-4D18-BAE5-393E95063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93914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0" name="자유형: 도형 1079">
                      <a:extLst>
                        <a:ext uri="{FF2B5EF4-FFF2-40B4-BE49-F238E27FC236}">
                          <a16:creationId xmlns:a16="http://schemas.microsoft.com/office/drawing/2014/main" id="{E4FD10DD-4B99-48C4-BC4F-97C9AF197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7935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1" name="자유형: 도형 1080">
                      <a:extLst>
                        <a:ext uri="{FF2B5EF4-FFF2-40B4-BE49-F238E27FC236}">
                          <a16:creationId xmlns:a16="http://schemas.microsoft.com/office/drawing/2014/main" id="{47DCA1ED-50A9-4835-839F-A556614EF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1981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93 w 12686"/>
                        <a:gd name="connsiteY1" fmla="*/ 0 h 0"/>
                        <a:gd name="connsiteX2" fmla="*/ 21593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93" y="0"/>
                          </a:lnTo>
                          <a:lnTo>
                            <a:pt x="21593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2" name="자유형: 도형 1081">
                      <a:extLst>
                        <a:ext uri="{FF2B5EF4-FFF2-40B4-BE49-F238E27FC236}">
                          <a16:creationId xmlns:a16="http://schemas.microsoft.com/office/drawing/2014/main" id="{6719558C-01DD-4CFB-BC4B-72104EF159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6015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3" name="자유형: 도형 1082">
                      <a:extLst>
                        <a:ext uri="{FF2B5EF4-FFF2-40B4-BE49-F238E27FC236}">
                          <a16:creationId xmlns:a16="http://schemas.microsoft.com/office/drawing/2014/main" id="{374DCC8D-B426-4814-B8FA-8C6D10CB6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0048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4" name="자유형: 도형 1083">
                      <a:extLst>
                        <a:ext uri="{FF2B5EF4-FFF2-40B4-BE49-F238E27FC236}">
                          <a16:creationId xmlns:a16="http://schemas.microsoft.com/office/drawing/2014/main" id="{A517CD91-3BF8-4228-A27E-FB460383E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4082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5" name="자유형: 도형 1084">
                      <a:extLst>
                        <a:ext uri="{FF2B5EF4-FFF2-40B4-BE49-F238E27FC236}">
                          <a16:creationId xmlns:a16="http://schemas.microsoft.com/office/drawing/2014/main" id="{64177D22-9094-4C01-874A-2BE11DA60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8128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6" name="자유형: 도형 1085">
                      <a:extLst>
                        <a:ext uri="{FF2B5EF4-FFF2-40B4-BE49-F238E27FC236}">
                          <a16:creationId xmlns:a16="http://schemas.microsoft.com/office/drawing/2014/main" id="{FB6E240A-CBB6-4081-8554-86AE2161C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42162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7" name="자유형: 도형 1086">
                      <a:extLst>
                        <a:ext uri="{FF2B5EF4-FFF2-40B4-BE49-F238E27FC236}">
                          <a16:creationId xmlns:a16="http://schemas.microsoft.com/office/drawing/2014/main" id="{069F69FC-6B2D-4EC9-A0C8-AED4220303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6195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8" name="자유형: 도형 1087">
                      <a:extLst>
                        <a:ext uri="{FF2B5EF4-FFF2-40B4-BE49-F238E27FC236}">
                          <a16:creationId xmlns:a16="http://schemas.microsoft.com/office/drawing/2014/main" id="{C492EFD7-2C98-49FE-8074-6D77F36E6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70229" y="3849757"/>
                      <a:ext cx="12687" cy="12693"/>
                    </a:xfrm>
                    <a:custGeom>
                      <a:avLst/>
                      <a:gdLst>
                        <a:gd name="connsiteX0" fmla="*/ 0 w 12686"/>
                        <a:gd name="connsiteY0" fmla="*/ 0 h 0"/>
                        <a:gd name="connsiteX1" fmla="*/ 21580 w 12686"/>
                        <a:gd name="connsiteY1" fmla="*/ 0 h 0"/>
                        <a:gd name="connsiteX2" fmla="*/ 21580 w 12686"/>
                        <a:gd name="connsiteY2" fmla="*/ 6613 h 0"/>
                        <a:gd name="connsiteX3" fmla="*/ 0 w 12686"/>
                        <a:gd name="connsiteY3" fmla="*/ 6613 h 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686">
                          <a:moveTo>
                            <a:pt x="0" y="0"/>
                          </a:moveTo>
                          <a:lnTo>
                            <a:pt x="21580" y="0"/>
                          </a:lnTo>
                          <a:lnTo>
                            <a:pt x="21580" y="6613"/>
                          </a:lnTo>
                          <a:lnTo>
                            <a:pt x="0" y="6613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089" name="자유형: 도형 1088">
                    <a:extLst>
                      <a:ext uri="{FF2B5EF4-FFF2-40B4-BE49-F238E27FC236}">
                        <a16:creationId xmlns:a16="http://schemas.microsoft.com/office/drawing/2014/main" id="{E6F492AD-89E7-4328-9C56-012157DF3E24}"/>
                      </a:ext>
                    </a:extLst>
                  </p:cNvPr>
                  <p:cNvSpPr/>
                  <p:nvPr/>
                </p:nvSpPr>
                <p:spPr>
                  <a:xfrm>
                    <a:off x="8216588" y="4095975"/>
                    <a:ext cx="1217911" cy="38079"/>
                  </a:xfrm>
                  <a:custGeom>
                    <a:avLst/>
                    <a:gdLst>
                      <a:gd name="connsiteX0" fmla="*/ 1227407 w 1217911"/>
                      <a:gd name="connsiteY0" fmla="*/ 43638 h 38078"/>
                      <a:gd name="connsiteX1" fmla="*/ 9 w 1217911"/>
                      <a:gd name="connsiteY1" fmla="*/ 43886 h 38078"/>
                      <a:gd name="connsiteX2" fmla="*/ 0 w 1217911"/>
                      <a:gd name="connsiteY2" fmla="*/ 248 h 38078"/>
                      <a:gd name="connsiteX3" fmla="*/ 1227398 w 1217911"/>
                      <a:gd name="connsiteY3" fmla="*/ 0 h 38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7911" h="38078">
                        <a:moveTo>
                          <a:pt x="1227407" y="43638"/>
                        </a:moveTo>
                        <a:lnTo>
                          <a:pt x="9" y="43886"/>
                        </a:lnTo>
                        <a:lnTo>
                          <a:pt x="0" y="248"/>
                        </a:lnTo>
                        <a:lnTo>
                          <a:pt x="1227398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0" name="자유형: 도형 1089">
                    <a:extLst>
                      <a:ext uri="{FF2B5EF4-FFF2-40B4-BE49-F238E27FC236}">
                        <a16:creationId xmlns:a16="http://schemas.microsoft.com/office/drawing/2014/main" id="{84E4980D-AED3-4D88-9B6A-66F174E28AAF}"/>
                      </a:ext>
                    </a:extLst>
                  </p:cNvPr>
                  <p:cNvSpPr/>
                  <p:nvPr/>
                </p:nvSpPr>
                <p:spPr>
                  <a:xfrm>
                    <a:off x="8216587" y="4139629"/>
                    <a:ext cx="1217911" cy="12693"/>
                  </a:xfrm>
                  <a:custGeom>
                    <a:avLst/>
                    <a:gdLst>
                      <a:gd name="connsiteX0" fmla="*/ 1227399 w 1217911"/>
                      <a:gd name="connsiteY0" fmla="*/ 4887 h 0"/>
                      <a:gd name="connsiteX1" fmla="*/ 1 w 1217911"/>
                      <a:gd name="connsiteY1" fmla="*/ 5135 h 0"/>
                      <a:gd name="connsiteX2" fmla="*/ 0 w 1217911"/>
                      <a:gd name="connsiteY2" fmla="*/ 248 h 0"/>
                      <a:gd name="connsiteX3" fmla="*/ 1227398 w 1217911"/>
                      <a:gd name="connsiteY3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7911">
                        <a:moveTo>
                          <a:pt x="1227399" y="4887"/>
                        </a:moveTo>
                        <a:lnTo>
                          <a:pt x="1" y="5135"/>
                        </a:lnTo>
                        <a:lnTo>
                          <a:pt x="0" y="248"/>
                        </a:lnTo>
                        <a:lnTo>
                          <a:pt x="122739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1" name="자유형: 도형 1090">
                    <a:extLst>
                      <a:ext uri="{FF2B5EF4-FFF2-40B4-BE49-F238E27FC236}">
                        <a16:creationId xmlns:a16="http://schemas.microsoft.com/office/drawing/2014/main" id="{F302A3A6-2B06-46F5-BA18-9B4079154761}"/>
                      </a:ext>
                    </a:extLst>
                  </p:cNvPr>
                  <p:cNvSpPr/>
                  <p:nvPr/>
                </p:nvSpPr>
                <p:spPr>
                  <a:xfrm>
                    <a:off x="8257928" y="4102171"/>
                    <a:ext cx="1141792" cy="25386"/>
                  </a:xfrm>
                  <a:custGeom>
                    <a:avLst/>
                    <a:gdLst>
                      <a:gd name="connsiteX0" fmla="*/ 1144704 w 1141791"/>
                      <a:gd name="connsiteY0" fmla="*/ 30171 h 25385"/>
                      <a:gd name="connsiteX1" fmla="*/ 7 w 1141791"/>
                      <a:gd name="connsiteY1" fmla="*/ 30419 h 25385"/>
                      <a:gd name="connsiteX2" fmla="*/ 0 w 1141791"/>
                      <a:gd name="connsiteY2" fmla="*/ 248 h 25385"/>
                      <a:gd name="connsiteX3" fmla="*/ 1144697 w 1141791"/>
                      <a:gd name="connsiteY3" fmla="*/ 0 h 25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41791" h="25385">
                        <a:moveTo>
                          <a:pt x="1144704" y="30171"/>
                        </a:moveTo>
                        <a:lnTo>
                          <a:pt x="7" y="30419"/>
                        </a:lnTo>
                        <a:lnTo>
                          <a:pt x="0" y="248"/>
                        </a:lnTo>
                        <a:lnTo>
                          <a:pt x="1144697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2" name="자유형: 도형 1091">
                    <a:extLst>
                      <a:ext uri="{FF2B5EF4-FFF2-40B4-BE49-F238E27FC236}">
                        <a16:creationId xmlns:a16="http://schemas.microsoft.com/office/drawing/2014/main" id="{67E8550F-69A8-4B7B-AF87-95E095E01BFB}"/>
                      </a:ext>
                    </a:extLst>
                  </p:cNvPr>
                  <p:cNvSpPr/>
                  <p:nvPr/>
                </p:nvSpPr>
                <p:spPr>
                  <a:xfrm>
                    <a:off x="9361279" y="3946655"/>
                    <a:ext cx="76119" cy="63465"/>
                  </a:xfrm>
                  <a:custGeom>
                    <a:avLst/>
                    <a:gdLst>
                      <a:gd name="connsiteX0" fmla="*/ 0 w 76119"/>
                      <a:gd name="connsiteY0" fmla="*/ 0 h 63464"/>
                      <a:gd name="connsiteX1" fmla="*/ 82716 w 76119"/>
                      <a:gd name="connsiteY1" fmla="*/ 0 h 63464"/>
                      <a:gd name="connsiteX2" fmla="*/ 82716 w 76119"/>
                      <a:gd name="connsiteY2" fmla="*/ 70408 h 63464"/>
                      <a:gd name="connsiteX3" fmla="*/ 0 w 76119"/>
                      <a:gd name="connsiteY3" fmla="*/ 70408 h 63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119" h="63464">
                        <a:moveTo>
                          <a:pt x="0" y="0"/>
                        </a:moveTo>
                        <a:lnTo>
                          <a:pt x="82716" y="0"/>
                        </a:lnTo>
                        <a:lnTo>
                          <a:pt x="82716" y="70408"/>
                        </a:lnTo>
                        <a:lnTo>
                          <a:pt x="0" y="70408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3" name="자유형: 도형 1092">
                    <a:extLst>
                      <a:ext uri="{FF2B5EF4-FFF2-40B4-BE49-F238E27FC236}">
                        <a16:creationId xmlns:a16="http://schemas.microsoft.com/office/drawing/2014/main" id="{3B26F2A2-9B7D-403A-BA15-C4F29B20FBC9}"/>
                      </a:ext>
                    </a:extLst>
                  </p:cNvPr>
                  <p:cNvSpPr/>
                  <p:nvPr/>
                </p:nvSpPr>
                <p:spPr>
                  <a:xfrm>
                    <a:off x="8216582" y="3946909"/>
                    <a:ext cx="76119" cy="63465"/>
                  </a:xfrm>
                  <a:custGeom>
                    <a:avLst/>
                    <a:gdLst>
                      <a:gd name="connsiteX0" fmla="*/ 0 w 76119"/>
                      <a:gd name="connsiteY0" fmla="*/ 0 h 63464"/>
                      <a:gd name="connsiteX1" fmla="*/ 82716 w 76119"/>
                      <a:gd name="connsiteY1" fmla="*/ 0 h 63464"/>
                      <a:gd name="connsiteX2" fmla="*/ 82716 w 76119"/>
                      <a:gd name="connsiteY2" fmla="*/ 70408 h 63464"/>
                      <a:gd name="connsiteX3" fmla="*/ 0 w 76119"/>
                      <a:gd name="connsiteY3" fmla="*/ 70408 h 634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119" h="63464">
                        <a:moveTo>
                          <a:pt x="0" y="0"/>
                        </a:moveTo>
                        <a:lnTo>
                          <a:pt x="82716" y="0"/>
                        </a:lnTo>
                        <a:lnTo>
                          <a:pt x="82716" y="70408"/>
                        </a:lnTo>
                        <a:lnTo>
                          <a:pt x="0" y="70408"/>
                        </a:lnTo>
                        <a:close/>
                      </a:path>
                    </a:pathLst>
                  </a:custGeom>
                  <a:solidFill>
                    <a:srgbClr val="E6E6E6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4" name="자유형: 도형 1093">
                    <a:extLst>
                      <a:ext uri="{FF2B5EF4-FFF2-40B4-BE49-F238E27FC236}">
                        <a16:creationId xmlns:a16="http://schemas.microsoft.com/office/drawing/2014/main" id="{83B6D364-A93C-48DB-9AA1-04B48D90553D}"/>
                      </a:ext>
                    </a:extLst>
                  </p:cNvPr>
                  <p:cNvSpPr/>
                  <p:nvPr/>
                </p:nvSpPr>
                <p:spPr>
                  <a:xfrm>
                    <a:off x="9361279" y="3946655"/>
                    <a:ext cx="76119" cy="12693"/>
                  </a:xfrm>
                  <a:custGeom>
                    <a:avLst/>
                    <a:gdLst>
                      <a:gd name="connsiteX0" fmla="*/ 0 w 76119"/>
                      <a:gd name="connsiteY0" fmla="*/ 0 h 0"/>
                      <a:gd name="connsiteX1" fmla="*/ 82716 w 76119"/>
                      <a:gd name="connsiteY1" fmla="*/ 0 h 0"/>
                      <a:gd name="connsiteX2" fmla="*/ 82716 w 76119"/>
                      <a:gd name="connsiteY2" fmla="*/ 4227 h 0"/>
                      <a:gd name="connsiteX3" fmla="*/ 0 w 76119"/>
                      <a:gd name="connsiteY3" fmla="*/ 4227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119">
                        <a:moveTo>
                          <a:pt x="0" y="0"/>
                        </a:moveTo>
                        <a:lnTo>
                          <a:pt x="82716" y="0"/>
                        </a:lnTo>
                        <a:lnTo>
                          <a:pt x="82716" y="4227"/>
                        </a:lnTo>
                        <a:lnTo>
                          <a:pt x="0" y="422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5" name="자유형: 도형 1094">
                    <a:extLst>
                      <a:ext uri="{FF2B5EF4-FFF2-40B4-BE49-F238E27FC236}">
                        <a16:creationId xmlns:a16="http://schemas.microsoft.com/office/drawing/2014/main" id="{A94ED7AD-5240-47B0-AD82-D1144B192763}"/>
                      </a:ext>
                    </a:extLst>
                  </p:cNvPr>
                  <p:cNvSpPr/>
                  <p:nvPr/>
                </p:nvSpPr>
                <p:spPr>
                  <a:xfrm>
                    <a:off x="8216582" y="3946909"/>
                    <a:ext cx="76119" cy="12693"/>
                  </a:xfrm>
                  <a:custGeom>
                    <a:avLst/>
                    <a:gdLst>
                      <a:gd name="connsiteX0" fmla="*/ 0 w 76119"/>
                      <a:gd name="connsiteY0" fmla="*/ 0 h 0"/>
                      <a:gd name="connsiteX1" fmla="*/ 82716 w 76119"/>
                      <a:gd name="connsiteY1" fmla="*/ 0 h 0"/>
                      <a:gd name="connsiteX2" fmla="*/ 82716 w 76119"/>
                      <a:gd name="connsiteY2" fmla="*/ 4227 h 0"/>
                      <a:gd name="connsiteX3" fmla="*/ 0 w 76119"/>
                      <a:gd name="connsiteY3" fmla="*/ 4227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119">
                        <a:moveTo>
                          <a:pt x="0" y="0"/>
                        </a:moveTo>
                        <a:lnTo>
                          <a:pt x="82716" y="0"/>
                        </a:lnTo>
                        <a:lnTo>
                          <a:pt x="82716" y="4227"/>
                        </a:lnTo>
                        <a:lnTo>
                          <a:pt x="0" y="422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6" name="자유형: 도형 1095">
                    <a:extLst>
                      <a:ext uri="{FF2B5EF4-FFF2-40B4-BE49-F238E27FC236}">
                        <a16:creationId xmlns:a16="http://schemas.microsoft.com/office/drawing/2014/main" id="{158421A9-6772-434D-B6EA-502A96CD5243}"/>
                      </a:ext>
                    </a:extLst>
                  </p:cNvPr>
                  <p:cNvSpPr/>
                  <p:nvPr/>
                </p:nvSpPr>
                <p:spPr>
                  <a:xfrm>
                    <a:off x="8242348" y="4102422"/>
                    <a:ext cx="12687" cy="25386"/>
                  </a:xfrm>
                  <a:custGeom>
                    <a:avLst/>
                    <a:gdLst>
                      <a:gd name="connsiteX0" fmla="*/ 0 w 12686"/>
                      <a:gd name="connsiteY0" fmla="*/ 0 h 25385"/>
                      <a:gd name="connsiteX1" fmla="*/ 15592 w 12686"/>
                      <a:gd name="connsiteY1" fmla="*/ 0 h 25385"/>
                      <a:gd name="connsiteX2" fmla="*/ 15592 w 12686"/>
                      <a:gd name="connsiteY2" fmla="*/ 30171 h 25385"/>
                      <a:gd name="connsiteX3" fmla="*/ 0 w 12686"/>
                      <a:gd name="connsiteY3" fmla="*/ 30171 h 25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686" h="25385">
                        <a:moveTo>
                          <a:pt x="0" y="0"/>
                        </a:moveTo>
                        <a:lnTo>
                          <a:pt x="15592" y="0"/>
                        </a:lnTo>
                        <a:lnTo>
                          <a:pt x="15592" y="30171"/>
                        </a:lnTo>
                        <a:lnTo>
                          <a:pt x="0" y="3017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7" name="자유형: 도형 1096">
                    <a:extLst>
                      <a:ext uri="{FF2B5EF4-FFF2-40B4-BE49-F238E27FC236}">
                        <a16:creationId xmlns:a16="http://schemas.microsoft.com/office/drawing/2014/main" id="{66E292DA-8620-4B77-8228-4919E85FA8F2}"/>
                      </a:ext>
                    </a:extLst>
                  </p:cNvPr>
                  <p:cNvSpPr/>
                  <p:nvPr/>
                </p:nvSpPr>
                <p:spPr>
                  <a:xfrm>
                    <a:off x="9402621" y="4102168"/>
                    <a:ext cx="12687" cy="25386"/>
                  </a:xfrm>
                  <a:custGeom>
                    <a:avLst/>
                    <a:gdLst>
                      <a:gd name="connsiteX0" fmla="*/ 0 w 12686"/>
                      <a:gd name="connsiteY0" fmla="*/ 0 h 25385"/>
                      <a:gd name="connsiteX1" fmla="*/ 15592 w 12686"/>
                      <a:gd name="connsiteY1" fmla="*/ 0 h 25385"/>
                      <a:gd name="connsiteX2" fmla="*/ 15592 w 12686"/>
                      <a:gd name="connsiteY2" fmla="*/ 30171 h 25385"/>
                      <a:gd name="connsiteX3" fmla="*/ 0 w 12686"/>
                      <a:gd name="connsiteY3" fmla="*/ 30171 h 25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686" h="25385">
                        <a:moveTo>
                          <a:pt x="0" y="0"/>
                        </a:moveTo>
                        <a:lnTo>
                          <a:pt x="15592" y="0"/>
                        </a:lnTo>
                        <a:lnTo>
                          <a:pt x="15592" y="30171"/>
                        </a:lnTo>
                        <a:lnTo>
                          <a:pt x="0" y="3017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098" name="그래픽 629">
                    <a:extLst>
                      <a:ext uri="{FF2B5EF4-FFF2-40B4-BE49-F238E27FC236}">
                        <a16:creationId xmlns:a16="http://schemas.microsoft.com/office/drawing/2014/main" id="{A057F0D5-7676-438C-8587-7F86F4A2B054}"/>
                      </a:ext>
                    </a:extLst>
                  </p:cNvPr>
                  <p:cNvGrpSpPr/>
                  <p:nvPr/>
                </p:nvGrpSpPr>
                <p:grpSpPr>
                  <a:xfrm>
                    <a:off x="8914470" y="4100556"/>
                    <a:ext cx="444030" cy="12693"/>
                    <a:chOff x="8914470" y="4100556"/>
                    <a:chExt cx="444030" cy="12693"/>
                  </a:xfrm>
                  <a:solidFill>
                    <a:srgbClr val="E6E6E6"/>
                  </a:solidFill>
                </p:grpSpPr>
                <p:grpSp>
                  <p:nvGrpSpPr>
                    <p:cNvPr id="1099" name="그래픽 629">
                      <a:extLst>
                        <a:ext uri="{FF2B5EF4-FFF2-40B4-BE49-F238E27FC236}">
                          <a16:creationId xmlns:a16="http://schemas.microsoft.com/office/drawing/2014/main" id="{A057F0D5-7676-438C-8587-7F86F4A2B0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4470" y="4100556"/>
                      <a:ext cx="444030" cy="12693"/>
                      <a:chOff x="8914470" y="4100556"/>
                      <a:chExt cx="444030" cy="12693"/>
                    </a:xfrm>
                    <a:solidFill>
                      <a:srgbClr val="E6E6E6"/>
                    </a:solidFill>
                  </p:grpSpPr>
                  <p:sp>
                    <p:nvSpPr>
                      <p:cNvPr id="1100" name="자유형: 도형 1099">
                        <a:extLst>
                          <a:ext uri="{FF2B5EF4-FFF2-40B4-BE49-F238E27FC236}">
                            <a16:creationId xmlns:a16="http://schemas.microsoft.com/office/drawing/2014/main" id="{59FB9222-70AA-4BA1-85D5-59E33E0F1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8374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37 w 0"/>
                          <a:gd name="connsiteY1" fmla="*/ 0 h 12692"/>
                          <a:gd name="connsiteX2" fmla="*/ 9337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37" y="0"/>
                            </a:lnTo>
                            <a:lnTo>
                              <a:pt x="9337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1" name="자유형: 도형 1100">
                        <a:extLst>
                          <a:ext uri="{FF2B5EF4-FFF2-40B4-BE49-F238E27FC236}">
                            <a16:creationId xmlns:a16="http://schemas.microsoft.com/office/drawing/2014/main" id="{D35005CD-8228-40DC-9E32-BF991744C1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13972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63 w 0"/>
                          <a:gd name="connsiteY1" fmla="*/ 0 h 12692"/>
                          <a:gd name="connsiteX2" fmla="*/ 9363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63" y="0"/>
                            </a:lnTo>
                            <a:lnTo>
                              <a:pt x="9363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2" name="자유형: 도형 1101">
                        <a:extLst>
                          <a:ext uri="{FF2B5EF4-FFF2-40B4-BE49-F238E27FC236}">
                            <a16:creationId xmlns:a16="http://schemas.microsoft.com/office/drawing/2014/main" id="{880DE7A2-72D1-453D-96BB-13AB1EAC23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69597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37 w 0"/>
                          <a:gd name="connsiteY1" fmla="*/ 0 h 12692"/>
                          <a:gd name="connsiteX2" fmla="*/ 9337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37" y="0"/>
                            </a:lnTo>
                            <a:lnTo>
                              <a:pt x="9337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3" name="자유형: 도형 1102">
                        <a:extLst>
                          <a:ext uri="{FF2B5EF4-FFF2-40B4-BE49-F238E27FC236}">
                            <a16:creationId xmlns:a16="http://schemas.microsoft.com/office/drawing/2014/main" id="{E2EEF826-F739-41EE-92A8-038BDC43D3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25186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63 w 0"/>
                          <a:gd name="connsiteY1" fmla="*/ 0 h 12692"/>
                          <a:gd name="connsiteX2" fmla="*/ 9363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63" y="0"/>
                            </a:lnTo>
                            <a:lnTo>
                              <a:pt x="9363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4" name="자유형: 도형 1103">
                        <a:extLst>
                          <a:ext uri="{FF2B5EF4-FFF2-40B4-BE49-F238E27FC236}">
                            <a16:creationId xmlns:a16="http://schemas.microsoft.com/office/drawing/2014/main" id="{D385D3F4-3771-49D4-88B2-1F12B2C30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0811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37 w 0"/>
                          <a:gd name="connsiteY1" fmla="*/ 0 h 12692"/>
                          <a:gd name="connsiteX2" fmla="*/ 9337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37" y="0"/>
                            </a:lnTo>
                            <a:lnTo>
                              <a:pt x="9337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5" name="자유형: 도형 1104">
                        <a:extLst>
                          <a:ext uri="{FF2B5EF4-FFF2-40B4-BE49-F238E27FC236}">
                            <a16:creationId xmlns:a16="http://schemas.microsoft.com/office/drawing/2014/main" id="{4BC443D4-64F6-4E1A-93A9-2A4BEDA01F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36409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63 w 0"/>
                          <a:gd name="connsiteY1" fmla="*/ 0 h 12692"/>
                          <a:gd name="connsiteX2" fmla="*/ 9363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63" y="0"/>
                            </a:lnTo>
                            <a:lnTo>
                              <a:pt x="9363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6" name="자유형: 도형 1105">
                        <a:extLst>
                          <a:ext uri="{FF2B5EF4-FFF2-40B4-BE49-F238E27FC236}">
                            <a16:creationId xmlns:a16="http://schemas.microsoft.com/office/drawing/2014/main" id="{4B134239-9128-4CE3-9C98-A07F28F912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92032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37 w 0"/>
                          <a:gd name="connsiteY1" fmla="*/ 0 h 12692"/>
                          <a:gd name="connsiteX2" fmla="*/ 9337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37" y="0"/>
                            </a:lnTo>
                            <a:lnTo>
                              <a:pt x="9337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7" name="자유형: 도형 1106">
                        <a:extLst>
                          <a:ext uri="{FF2B5EF4-FFF2-40B4-BE49-F238E27FC236}">
                            <a16:creationId xmlns:a16="http://schemas.microsoft.com/office/drawing/2014/main" id="{B622C71C-082D-41AE-86C8-EA0C7C34F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7629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63 w 0"/>
                          <a:gd name="connsiteY1" fmla="*/ 0 h 12692"/>
                          <a:gd name="connsiteX2" fmla="*/ 9363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63" y="0"/>
                            </a:lnTo>
                            <a:lnTo>
                              <a:pt x="9363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8" name="자유형: 도형 1107">
                        <a:extLst>
                          <a:ext uri="{FF2B5EF4-FFF2-40B4-BE49-F238E27FC236}">
                            <a16:creationId xmlns:a16="http://schemas.microsoft.com/office/drawing/2014/main" id="{677D86A0-1188-44EB-9867-93772EF27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3251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37 w 0"/>
                          <a:gd name="connsiteY1" fmla="*/ 0 h 12692"/>
                          <a:gd name="connsiteX2" fmla="*/ 9337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37" y="0"/>
                            </a:lnTo>
                            <a:lnTo>
                              <a:pt x="9337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09" name="자유형: 도형 1108">
                        <a:extLst>
                          <a:ext uri="{FF2B5EF4-FFF2-40B4-BE49-F238E27FC236}">
                            <a16:creationId xmlns:a16="http://schemas.microsoft.com/office/drawing/2014/main" id="{F10F7BC6-0CCC-4DF1-A25B-B2B412DF28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58848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63 w 0"/>
                          <a:gd name="connsiteY1" fmla="*/ 0 h 12692"/>
                          <a:gd name="connsiteX2" fmla="*/ 9363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63" y="0"/>
                            </a:lnTo>
                            <a:lnTo>
                              <a:pt x="9363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10" name="자유형: 도형 1109">
                        <a:extLst>
                          <a:ext uri="{FF2B5EF4-FFF2-40B4-BE49-F238E27FC236}">
                            <a16:creationId xmlns:a16="http://schemas.microsoft.com/office/drawing/2014/main" id="{B09542FC-A2A9-4EE2-93A2-82D8DF02E6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4470" y="4100556"/>
                        <a:ext cx="12687" cy="12693"/>
                      </a:xfrm>
                      <a:custGeom>
                        <a:avLst/>
                        <a:gdLst>
                          <a:gd name="connsiteX0" fmla="*/ 0 w 0"/>
                          <a:gd name="connsiteY0" fmla="*/ 0 h 12692"/>
                          <a:gd name="connsiteX1" fmla="*/ 9337 w 0"/>
                          <a:gd name="connsiteY1" fmla="*/ 0 h 12692"/>
                          <a:gd name="connsiteX2" fmla="*/ 9337 w 0"/>
                          <a:gd name="connsiteY2" fmla="*/ 22923 h 12692"/>
                          <a:gd name="connsiteX3" fmla="*/ 0 w 0"/>
                          <a:gd name="connsiteY3" fmla="*/ 22923 h 12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h="12692">
                            <a:moveTo>
                              <a:pt x="0" y="0"/>
                            </a:moveTo>
                            <a:lnTo>
                              <a:pt x="9337" y="0"/>
                            </a:lnTo>
                            <a:lnTo>
                              <a:pt x="9337" y="22923"/>
                            </a:lnTo>
                            <a:lnTo>
                              <a:pt x="0" y="22923"/>
                            </a:lnTo>
                            <a:close/>
                          </a:path>
                        </a:pathLst>
                      </a:custGeom>
                      <a:solidFill>
                        <a:srgbClr val="E6E6E6"/>
                      </a:solidFill>
                      <a:ln w="12687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111" name="자유형: 도형 1110">
                      <a:extLst>
                        <a:ext uri="{FF2B5EF4-FFF2-40B4-BE49-F238E27FC236}">
                          <a16:creationId xmlns:a16="http://schemas.microsoft.com/office/drawing/2014/main" id="{995F053F-0C49-4F08-A011-032C53C88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067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37 w 0"/>
                        <a:gd name="connsiteY1" fmla="*/ 0 h 12692"/>
                        <a:gd name="connsiteX2" fmla="*/ 9337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37" y="0"/>
                          </a:lnTo>
                          <a:lnTo>
                            <a:pt x="9337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2" name="자유형: 도형 1111">
                      <a:extLst>
                        <a:ext uri="{FF2B5EF4-FFF2-40B4-BE49-F238E27FC236}">
                          <a16:creationId xmlns:a16="http://schemas.microsoft.com/office/drawing/2014/main" id="{B7C18CCE-0DC3-4E15-87D5-41795EB43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25664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37 w 0"/>
                        <a:gd name="connsiteY1" fmla="*/ 0 h 12692"/>
                        <a:gd name="connsiteX2" fmla="*/ 9337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37" y="0"/>
                          </a:lnTo>
                          <a:lnTo>
                            <a:pt x="9337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3" name="자유형: 도형 1112">
                      <a:extLst>
                        <a:ext uri="{FF2B5EF4-FFF2-40B4-BE49-F238E27FC236}">
                          <a16:creationId xmlns:a16="http://schemas.microsoft.com/office/drawing/2014/main" id="{957CC954-C577-454A-871F-0C7F3DE67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1261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37 w 0"/>
                        <a:gd name="connsiteY1" fmla="*/ 0 h 12692"/>
                        <a:gd name="connsiteX2" fmla="*/ 9337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37" y="0"/>
                          </a:lnTo>
                          <a:lnTo>
                            <a:pt x="9337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4" name="자유형: 도형 1113">
                      <a:extLst>
                        <a:ext uri="{FF2B5EF4-FFF2-40B4-BE49-F238E27FC236}">
                          <a16:creationId xmlns:a16="http://schemas.microsoft.com/office/drawing/2014/main" id="{ED408A7A-93D1-495E-9C68-57AEFD8AA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858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37 w 0"/>
                        <a:gd name="connsiteY1" fmla="*/ 0 h 12692"/>
                        <a:gd name="connsiteX2" fmla="*/ 9337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37" y="0"/>
                          </a:lnTo>
                          <a:lnTo>
                            <a:pt x="9337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5" name="자유형: 도형 1114">
                      <a:extLst>
                        <a:ext uri="{FF2B5EF4-FFF2-40B4-BE49-F238E27FC236}">
                          <a16:creationId xmlns:a16="http://schemas.microsoft.com/office/drawing/2014/main" id="{A3CAD4E8-26B7-4B99-971C-066F018C2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92455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37 w 0"/>
                        <a:gd name="connsiteY1" fmla="*/ 0 h 12692"/>
                        <a:gd name="connsiteX2" fmla="*/ 9337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37" y="0"/>
                          </a:lnTo>
                          <a:lnTo>
                            <a:pt x="9337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6" name="자유형: 도형 1115">
                      <a:extLst>
                        <a:ext uri="{FF2B5EF4-FFF2-40B4-BE49-F238E27FC236}">
                          <a16:creationId xmlns:a16="http://schemas.microsoft.com/office/drawing/2014/main" id="{A4585EFC-D712-4250-99EA-77F1BA473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052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37 w 0"/>
                        <a:gd name="connsiteY1" fmla="*/ 0 h 12692"/>
                        <a:gd name="connsiteX2" fmla="*/ 9337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37" y="0"/>
                          </a:lnTo>
                          <a:lnTo>
                            <a:pt x="9337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7" name="자유형: 도형 1116">
                      <a:extLst>
                        <a:ext uri="{FF2B5EF4-FFF2-40B4-BE49-F238E27FC236}">
                          <a16:creationId xmlns:a16="http://schemas.microsoft.com/office/drawing/2014/main" id="{5A7113E1-9535-45F5-8762-D1ABDAAF0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3649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50 w 0"/>
                        <a:gd name="connsiteY1" fmla="*/ 0 h 12692"/>
                        <a:gd name="connsiteX2" fmla="*/ 9350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50" y="0"/>
                          </a:lnTo>
                          <a:lnTo>
                            <a:pt x="9350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8" name="자유형: 도형 1117">
                      <a:extLst>
                        <a:ext uri="{FF2B5EF4-FFF2-40B4-BE49-F238E27FC236}">
                          <a16:creationId xmlns:a16="http://schemas.microsoft.com/office/drawing/2014/main" id="{DB45F5A2-A140-45E2-A06C-F821E69670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9246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50 w 0"/>
                        <a:gd name="connsiteY1" fmla="*/ 0 h 12692"/>
                        <a:gd name="connsiteX2" fmla="*/ 9350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50" y="0"/>
                          </a:lnTo>
                          <a:lnTo>
                            <a:pt x="9350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9" name="자유형: 도형 1118">
                      <a:extLst>
                        <a:ext uri="{FF2B5EF4-FFF2-40B4-BE49-F238E27FC236}">
                          <a16:creationId xmlns:a16="http://schemas.microsoft.com/office/drawing/2014/main" id="{5AA14E1D-6109-4CA9-984B-A128492B8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4843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50 w 0"/>
                        <a:gd name="connsiteY1" fmla="*/ 0 h 12692"/>
                        <a:gd name="connsiteX2" fmla="*/ 9350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50" y="0"/>
                          </a:lnTo>
                          <a:lnTo>
                            <a:pt x="9350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0" name="자유형: 도형 1119">
                      <a:extLst>
                        <a:ext uri="{FF2B5EF4-FFF2-40B4-BE49-F238E27FC236}">
                          <a16:creationId xmlns:a16="http://schemas.microsoft.com/office/drawing/2014/main" id="{8607AA04-CD6B-4521-B056-22854D18B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0440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50 w 0"/>
                        <a:gd name="connsiteY1" fmla="*/ 0 h 12692"/>
                        <a:gd name="connsiteX2" fmla="*/ 9350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50" y="0"/>
                          </a:lnTo>
                          <a:lnTo>
                            <a:pt x="9350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1" name="자유형: 도형 1120">
                      <a:extLst>
                        <a:ext uri="{FF2B5EF4-FFF2-40B4-BE49-F238E27FC236}">
                          <a16:creationId xmlns:a16="http://schemas.microsoft.com/office/drawing/2014/main" id="{7A89AF0E-85F4-4214-B838-A53B22657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26037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50 w 0"/>
                        <a:gd name="connsiteY1" fmla="*/ 0 h 12692"/>
                        <a:gd name="connsiteX2" fmla="*/ 9350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50" y="0"/>
                          </a:lnTo>
                          <a:lnTo>
                            <a:pt x="9350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2" name="자유형: 도형 1121">
                      <a:extLst>
                        <a:ext uri="{FF2B5EF4-FFF2-40B4-BE49-F238E27FC236}">
                          <a16:creationId xmlns:a16="http://schemas.microsoft.com/office/drawing/2014/main" id="{9A282DC6-8706-43AB-8433-6ABC4A84B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1634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50 w 0"/>
                        <a:gd name="connsiteY1" fmla="*/ 0 h 12692"/>
                        <a:gd name="connsiteX2" fmla="*/ 9350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50" y="0"/>
                          </a:lnTo>
                          <a:lnTo>
                            <a:pt x="9350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3" name="자유형: 도형 1122">
                      <a:extLst>
                        <a:ext uri="{FF2B5EF4-FFF2-40B4-BE49-F238E27FC236}">
                          <a16:creationId xmlns:a16="http://schemas.microsoft.com/office/drawing/2014/main" id="{1470E0A2-8010-43DA-914B-5CA27CF6C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37231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50 w 0"/>
                        <a:gd name="connsiteY1" fmla="*/ 0 h 12692"/>
                        <a:gd name="connsiteX2" fmla="*/ 9350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50" y="0"/>
                          </a:lnTo>
                          <a:lnTo>
                            <a:pt x="9350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4" name="자유형: 도형 1123">
                      <a:extLst>
                        <a:ext uri="{FF2B5EF4-FFF2-40B4-BE49-F238E27FC236}">
                          <a16:creationId xmlns:a16="http://schemas.microsoft.com/office/drawing/2014/main" id="{0F8E9A1C-1807-4C95-BDFA-4E28CEEE1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2828" y="4100556"/>
                      <a:ext cx="12687" cy="12693"/>
                    </a:xfrm>
                    <a:custGeom>
                      <a:avLst/>
                      <a:gdLst>
                        <a:gd name="connsiteX0" fmla="*/ 0 w 0"/>
                        <a:gd name="connsiteY0" fmla="*/ 0 h 12692"/>
                        <a:gd name="connsiteX1" fmla="*/ 9350 w 0"/>
                        <a:gd name="connsiteY1" fmla="*/ 0 h 12692"/>
                        <a:gd name="connsiteX2" fmla="*/ 9350 w 0"/>
                        <a:gd name="connsiteY2" fmla="*/ 22923 h 12692"/>
                        <a:gd name="connsiteX3" fmla="*/ 0 w 0"/>
                        <a:gd name="connsiteY3" fmla="*/ 22923 h 12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h="12692">
                          <a:moveTo>
                            <a:pt x="0" y="0"/>
                          </a:moveTo>
                          <a:lnTo>
                            <a:pt x="9350" y="0"/>
                          </a:lnTo>
                          <a:lnTo>
                            <a:pt x="9350" y="22923"/>
                          </a:lnTo>
                          <a:lnTo>
                            <a:pt x="0" y="22923"/>
                          </a:lnTo>
                          <a:close/>
                        </a:path>
                      </a:pathLst>
                    </a:custGeom>
                    <a:solidFill>
                      <a:srgbClr val="E6E6E6"/>
                    </a:solidFill>
                    <a:ln w="12687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125" name="자유형: 도형 1124">
                    <a:extLst>
                      <a:ext uri="{FF2B5EF4-FFF2-40B4-BE49-F238E27FC236}">
                        <a16:creationId xmlns:a16="http://schemas.microsoft.com/office/drawing/2014/main" id="{11FF3F0E-66CA-4574-9C6C-4080351EEBC1}"/>
                      </a:ext>
                    </a:extLst>
                  </p:cNvPr>
                  <p:cNvSpPr/>
                  <p:nvPr/>
                </p:nvSpPr>
                <p:spPr>
                  <a:xfrm>
                    <a:off x="8242348" y="3926080"/>
                    <a:ext cx="1167165" cy="165008"/>
                  </a:xfrm>
                  <a:custGeom>
                    <a:avLst/>
                    <a:gdLst>
                      <a:gd name="connsiteX0" fmla="*/ 1118931 w 1167164"/>
                      <a:gd name="connsiteY0" fmla="*/ 0 h 165007"/>
                      <a:gd name="connsiteX1" fmla="*/ 56937 w 1167164"/>
                      <a:gd name="connsiteY1" fmla="*/ 241 h 165007"/>
                      <a:gd name="connsiteX2" fmla="*/ 56937 w 1167164"/>
                      <a:gd name="connsiteY2" fmla="*/ 91211 h 165007"/>
                      <a:gd name="connsiteX3" fmla="*/ 0 w 1167164"/>
                      <a:gd name="connsiteY3" fmla="*/ 91211 h 165007"/>
                      <a:gd name="connsiteX4" fmla="*/ 0 w 1167164"/>
                      <a:gd name="connsiteY4" fmla="*/ 176343 h 165007"/>
                      <a:gd name="connsiteX5" fmla="*/ 1175855 w 1167164"/>
                      <a:gd name="connsiteY5" fmla="*/ 176089 h 165007"/>
                      <a:gd name="connsiteX6" fmla="*/ 1175855 w 1167164"/>
                      <a:gd name="connsiteY6" fmla="*/ 90957 h 165007"/>
                      <a:gd name="connsiteX7" fmla="*/ 1118931 w 1167164"/>
                      <a:gd name="connsiteY7" fmla="*/ 90957 h 165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7164" h="165007">
                        <a:moveTo>
                          <a:pt x="1118931" y="0"/>
                        </a:moveTo>
                        <a:lnTo>
                          <a:pt x="56937" y="241"/>
                        </a:lnTo>
                        <a:lnTo>
                          <a:pt x="56937" y="91211"/>
                        </a:lnTo>
                        <a:lnTo>
                          <a:pt x="0" y="91211"/>
                        </a:lnTo>
                        <a:lnTo>
                          <a:pt x="0" y="176343"/>
                        </a:lnTo>
                        <a:lnTo>
                          <a:pt x="1175855" y="176089"/>
                        </a:lnTo>
                        <a:lnTo>
                          <a:pt x="1175855" y="90957"/>
                        </a:lnTo>
                        <a:lnTo>
                          <a:pt x="1118931" y="90957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6" name="자유형: 도형 1125">
                    <a:extLst>
                      <a:ext uri="{FF2B5EF4-FFF2-40B4-BE49-F238E27FC236}">
                        <a16:creationId xmlns:a16="http://schemas.microsoft.com/office/drawing/2014/main" id="{AFDF3B05-3D11-4489-BB55-B126C19B0F96}"/>
                      </a:ext>
                    </a:extLst>
                  </p:cNvPr>
                  <p:cNvSpPr/>
                  <p:nvPr/>
                </p:nvSpPr>
                <p:spPr>
                  <a:xfrm>
                    <a:off x="9361279" y="4017037"/>
                    <a:ext cx="50746" cy="12693"/>
                  </a:xfrm>
                  <a:custGeom>
                    <a:avLst/>
                    <a:gdLst>
                      <a:gd name="connsiteX0" fmla="*/ 0 w 50746"/>
                      <a:gd name="connsiteY0" fmla="*/ 0 h 0"/>
                      <a:gd name="connsiteX1" fmla="*/ 56925 w 50746"/>
                      <a:gd name="connsiteY1" fmla="*/ 0 h 0"/>
                      <a:gd name="connsiteX2" fmla="*/ 56925 w 50746"/>
                      <a:gd name="connsiteY2" fmla="*/ 4239 h 0"/>
                      <a:gd name="connsiteX3" fmla="*/ 0 w 50746"/>
                      <a:gd name="connsiteY3" fmla="*/ 4239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746">
                        <a:moveTo>
                          <a:pt x="0" y="0"/>
                        </a:moveTo>
                        <a:lnTo>
                          <a:pt x="56925" y="0"/>
                        </a:lnTo>
                        <a:lnTo>
                          <a:pt x="56925" y="4239"/>
                        </a:lnTo>
                        <a:lnTo>
                          <a:pt x="0" y="4239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7" name="자유형: 도형 1126">
                    <a:extLst>
                      <a:ext uri="{FF2B5EF4-FFF2-40B4-BE49-F238E27FC236}">
                        <a16:creationId xmlns:a16="http://schemas.microsoft.com/office/drawing/2014/main" id="{D5B203E9-F676-4069-AA8D-1014DD034259}"/>
                      </a:ext>
                    </a:extLst>
                  </p:cNvPr>
                  <p:cNvSpPr/>
                  <p:nvPr/>
                </p:nvSpPr>
                <p:spPr>
                  <a:xfrm>
                    <a:off x="8242348" y="4017291"/>
                    <a:ext cx="50746" cy="12693"/>
                  </a:xfrm>
                  <a:custGeom>
                    <a:avLst/>
                    <a:gdLst>
                      <a:gd name="connsiteX0" fmla="*/ 0 w 50746"/>
                      <a:gd name="connsiteY0" fmla="*/ 0 h 0"/>
                      <a:gd name="connsiteX1" fmla="*/ 56937 w 50746"/>
                      <a:gd name="connsiteY1" fmla="*/ 0 h 0"/>
                      <a:gd name="connsiteX2" fmla="*/ 56937 w 50746"/>
                      <a:gd name="connsiteY2" fmla="*/ 4239 h 0"/>
                      <a:gd name="connsiteX3" fmla="*/ 0 w 50746"/>
                      <a:gd name="connsiteY3" fmla="*/ 4239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746">
                        <a:moveTo>
                          <a:pt x="0" y="0"/>
                        </a:moveTo>
                        <a:lnTo>
                          <a:pt x="56937" y="0"/>
                        </a:lnTo>
                        <a:lnTo>
                          <a:pt x="56937" y="4239"/>
                        </a:lnTo>
                        <a:lnTo>
                          <a:pt x="0" y="4239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8" name="자유형: 도형 1127">
                    <a:extLst>
                      <a:ext uri="{FF2B5EF4-FFF2-40B4-BE49-F238E27FC236}">
                        <a16:creationId xmlns:a16="http://schemas.microsoft.com/office/drawing/2014/main" id="{EBC5D370-0F58-400B-8B43-027897EDF275}"/>
                      </a:ext>
                    </a:extLst>
                  </p:cNvPr>
                  <p:cNvSpPr/>
                  <p:nvPr/>
                </p:nvSpPr>
                <p:spPr>
                  <a:xfrm>
                    <a:off x="8299282" y="3926081"/>
                    <a:ext cx="1052986" cy="12693"/>
                  </a:xfrm>
                  <a:custGeom>
                    <a:avLst/>
                    <a:gdLst>
                      <a:gd name="connsiteX0" fmla="*/ 1061976 w 1052985"/>
                      <a:gd name="connsiteY0" fmla="*/ 4227 h 0"/>
                      <a:gd name="connsiteX1" fmla="*/ 1 w 1052985"/>
                      <a:gd name="connsiteY1" fmla="*/ 4475 h 0"/>
                      <a:gd name="connsiteX2" fmla="*/ 0 w 1052985"/>
                      <a:gd name="connsiteY2" fmla="*/ 248 h 0"/>
                      <a:gd name="connsiteX3" fmla="*/ 1061975 w 1052985"/>
                      <a:gd name="connsiteY3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52985">
                        <a:moveTo>
                          <a:pt x="1061976" y="4227"/>
                        </a:moveTo>
                        <a:lnTo>
                          <a:pt x="1" y="4475"/>
                        </a:lnTo>
                        <a:lnTo>
                          <a:pt x="0" y="248"/>
                        </a:lnTo>
                        <a:lnTo>
                          <a:pt x="1061975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1268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129" name="자유형: 도형 1128">
                  <a:extLst>
                    <a:ext uri="{FF2B5EF4-FFF2-40B4-BE49-F238E27FC236}">
                      <a16:creationId xmlns:a16="http://schemas.microsoft.com/office/drawing/2014/main" id="{C1A7E1E2-45E7-4AD7-B23D-DD891C58E049}"/>
                    </a:ext>
                  </a:extLst>
                </p:cNvPr>
                <p:cNvSpPr/>
                <p:nvPr/>
              </p:nvSpPr>
              <p:spPr>
                <a:xfrm>
                  <a:off x="8257940" y="4102422"/>
                  <a:ext cx="1141792" cy="12693"/>
                </a:xfrm>
                <a:custGeom>
                  <a:avLst/>
                  <a:gdLst>
                    <a:gd name="connsiteX0" fmla="*/ 0 w 1141791"/>
                    <a:gd name="connsiteY0" fmla="*/ 0 h 0"/>
                    <a:gd name="connsiteX1" fmla="*/ 1144697 w 1141791"/>
                    <a:gd name="connsiteY1" fmla="*/ 0 h 0"/>
                    <a:gd name="connsiteX2" fmla="*/ 1144697 w 1141791"/>
                    <a:gd name="connsiteY2" fmla="*/ 6207 h 0"/>
                    <a:gd name="connsiteX3" fmla="*/ 0 w 1141791"/>
                    <a:gd name="connsiteY3" fmla="*/ 6207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1791">
                      <a:moveTo>
                        <a:pt x="0" y="0"/>
                      </a:moveTo>
                      <a:lnTo>
                        <a:pt x="1144697" y="0"/>
                      </a:lnTo>
                      <a:lnTo>
                        <a:pt x="1144697" y="6207"/>
                      </a:lnTo>
                      <a:lnTo>
                        <a:pt x="0" y="6207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130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5756395"/>
              <a:ext cx="11747" cy="11511"/>
              <a:chOff x="8221966" y="4211158"/>
              <a:chExt cx="25373" cy="25386"/>
            </a:xfrm>
            <a:solidFill>
              <a:schemeClr val="accent1"/>
            </a:solidFill>
          </p:grpSpPr>
          <p:sp>
            <p:nvSpPr>
              <p:cNvPr id="1131" name="자유형: 도형 1130">
                <a:extLst>
                  <a:ext uri="{FF2B5EF4-FFF2-40B4-BE49-F238E27FC236}">
                    <a16:creationId xmlns:a16="http://schemas.microsoft.com/office/drawing/2014/main" id="{57E77FCA-DB22-498F-8E3A-D29D114A4A2B}"/>
                  </a:ext>
                </a:extLst>
              </p:cNvPr>
              <p:cNvSpPr/>
              <p:nvPr/>
            </p:nvSpPr>
            <p:spPr>
              <a:xfrm>
                <a:off x="8221966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2" name="자유형: 도형 1131">
                <a:extLst>
                  <a:ext uri="{FF2B5EF4-FFF2-40B4-BE49-F238E27FC236}">
                    <a16:creationId xmlns:a16="http://schemas.microsoft.com/office/drawing/2014/main" id="{887F5CE1-C652-4F5C-B09F-56DBF11BFACC}"/>
                  </a:ext>
                </a:extLst>
              </p:cNvPr>
              <p:cNvSpPr/>
              <p:nvPr/>
            </p:nvSpPr>
            <p:spPr>
              <a:xfrm>
                <a:off x="8229084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3" name="자유형: 도형 1132">
                <a:extLst>
                  <a:ext uri="{FF2B5EF4-FFF2-40B4-BE49-F238E27FC236}">
                    <a16:creationId xmlns:a16="http://schemas.microsoft.com/office/drawing/2014/main" id="{4A7C6329-B5ED-4AC5-BBAB-9D0EA26A45E4}"/>
                  </a:ext>
                </a:extLst>
              </p:cNvPr>
              <p:cNvSpPr/>
              <p:nvPr/>
            </p:nvSpPr>
            <p:spPr>
              <a:xfrm>
                <a:off x="8221966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4" name="자유형: 도형 1133">
                <a:extLst>
                  <a:ext uri="{FF2B5EF4-FFF2-40B4-BE49-F238E27FC236}">
                    <a16:creationId xmlns:a16="http://schemas.microsoft.com/office/drawing/2014/main" id="{A95CA287-0501-4183-9C68-DCEF4033FC31}"/>
                  </a:ext>
                </a:extLst>
              </p:cNvPr>
              <p:cNvSpPr/>
              <p:nvPr/>
            </p:nvSpPr>
            <p:spPr>
              <a:xfrm>
                <a:off x="8221966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5" name="자유형: 도형 1134">
                <a:extLst>
                  <a:ext uri="{FF2B5EF4-FFF2-40B4-BE49-F238E27FC236}">
                    <a16:creationId xmlns:a16="http://schemas.microsoft.com/office/drawing/2014/main" id="{226302D5-F2CE-4FC7-B6B6-3A17EE7A3AA7}"/>
                  </a:ext>
                </a:extLst>
              </p:cNvPr>
              <p:cNvSpPr/>
              <p:nvPr/>
            </p:nvSpPr>
            <p:spPr>
              <a:xfrm>
                <a:off x="8244079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6" name="자유형: 도형 1135">
                <a:extLst>
                  <a:ext uri="{FF2B5EF4-FFF2-40B4-BE49-F238E27FC236}">
                    <a16:creationId xmlns:a16="http://schemas.microsoft.com/office/drawing/2014/main" id="{73439633-EB30-4C72-9804-1785548A36E1}"/>
                  </a:ext>
                </a:extLst>
              </p:cNvPr>
              <p:cNvSpPr/>
              <p:nvPr/>
            </p:nvSpPr>
            <p:spPr>
              <a:xfrm>
                <a:off x="8221966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37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5756395"/>
              <a:ext cx="11747" cy="11511"/>
              <a:chOff x="8221966" y="3754213"/>
              <a:chExt cx="25373" cy="25386"/>
            </a:xfrm>
            <a:solidFill>
              <a:schemeClr val="accent1"/>
            </a:solidFill>
          </p:grpSpPr>
          <p:sp>
            <p:nvSpPr>
              <p:cNvPr id="1138" name="자유형: 도형 1137">
                <a:extLst>
                  <a:ext uri="{FF2B5EF4-FFF2-40B4-BE49-F238E27FC236}">
                    <a16:creationId xmlns:a16="http://schemas.microsoft.com/office/drawing/2014/main" id="{888F6E32-F405-4B7D-B15F-7BDB30E153D5}"/>
                  </a:ext>
                </a:extLst>
              </p:cNvPr>
              <p:cNvSpPr/>
              <p:nvPr/>
            </p:nvSpPr>
            <p:spPr>
              <a:xfrm>
                <a:off x="8221966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9" name="자유형: 도형 1138">
                <a:extLst>
                  <a:ext uri="{FF2B5EF4-FFF2-40B4-BE49-F238E27FC236}">
                    <a16:creationId xmlns:a16="http://schemas.microsoft.com/office/drawing/2014/main" id="{7F2DC23A-9FDA-4B62-B367-BA190F44311D}"/>
                  </a:ext>
                </a:extLst>
              </p:cNvPr>
              <p:cNvSpPr/>
              <p:nvPr/>
            </p:nvSpPr>
            <p:spPr>
              <a:xfrm>
                <a:off x="8229084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0" name="자유형: 도형 1139">
                <a:extLst>
                  <a:ext uri="{FF2B5EF4-FFF2-40B4-BE49-F238E27FC236}">
                    <a16:creationId xmlns:a16="http://schemas.microsoft.com/office/drawing/2014/main" id="{635AED69-37EE-4264-A7AE-430E4473D682}"/>
                  </a:ext>
                </a:extLst>
              </p:cNvPr>
              <p:cNvSpPr/>
              <p:nvPr/>
            </p:nvSpPr>
            <p:spPr>
              <a:xfrm>
                <a:off x="8221966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1" name="자유형: 도형 1140">
                <a:extLst>
                  <a:ext uri="{FF2B5EF4-FFF2-40B4-BE49-F238E27FC236}">
                    <a16:creationId xmlns:a16="http://schemas.microsoft.com/office/drawing/2014/main" id="{75CA7EDE-0D0D-4A20-87A0-086209A21027}"/>
                  </a:ext>
                </a:extLst>
              </p:cNvPr>
              <p:cNvSpPr/>
              <p:nvPr/>
            </p:nvSpPr>
            <p:spPr>
              <a:xfrm>
                <a:off x="8221966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2" name="자유형: 도형 1141">
                <a:extLst>
                  <a:ext uri="{FF2B5EF4-FFF2-40B4-BE49-F238E27FC236}">
                    <a16:creationId xmlns:a16="http://schemas.microsoft.com/office/drawing/2014/main" id="{453971BF-D114-47AD-9E12-82F4D736C380}"/>
                  </a:ext>
                </a:extLst>
              </p:cNvPr>
              <p:cNvSpPr/>
              <p:nvPr/>
            </p:nvSpPr>
            <p:spPr>
              <a:xfrm>
                <a:off x="8244079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3" name="자유형: 도형 1142">
                <a:extLst>
                  <a:ext uri="{FF2B5EF4-FFF2-40B4-BE49-F238E27FC236}">
                    <a16:creationId xmlns:a16="http://schemas.microsoft.com/office/drawing/2014/main" id="{534F39D9-EA44-4AC7-869E-01012472FFF4}"/>
                  </a:ext>
                </a:extLst>
              </p:cNvPr>
              <p:cNvSpPr/>
              <p:nvPr/>
            </p:nvSpPr>
            <p:spPr>
              <a:xfrm>
                <a:off x="8221966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44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5798686"/>
              <a:ext cx="11747" cy="11511"/>
              <a:chOff x="8313309" y="4211158"/>
              <a:chExt cx="25373" cy="25386"/>
            </a:xfrm>
            <a:solidFill>
              <a:schemeClr val="accent1"/>
            </a:solidFill>
          </p:grpSpPr>
          <p:sp>
            <p:nvSpPr>
              <p:cNvPr id="1145" name="자유형: 도형 1144">
                <a:extLst>
                  <a:ext uri="{FF2B5EF4-FFF2-40B4-BE49-F238E27FC236}">
                    <a16:creationId xmlns:a16="http://schemas.microsoft.com/office/drawing/2014/main" id="{F8C22369-A046-4E8F-AA8F-C1602450B0D9}"/>
                  </a:ext>
                </a:extLst>
              </p:cNvPr>
              <p:cNvSpPr/>
              <p:nvPr/>
            </p:nvSpPr>
            <p:spPr>
              <a:xfrm>
                <a:off x="8313309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6" name="자유형: 도형 1145">
                <a:extLst>
                  <a:ext uri="{FF2B5EF4-FFF2-40B4-BE49-F238E27FC236}">
                    <a16:creationId xmlns:a16="http://schemas.microsoft.com/office/drawing/2014/main" id="{34A4CCD3-4375-46CC-B4F4-2F0DE2D0F402}"/>
                  </a:ext>
                </a:extLst>
              </p:cNvPr>
              <p:cNvSpPr/>
              <p:nvPr/>
            </p:nvSpPr>
            <p:spPr>
              <a:xfrm>
                <a:off x="8320426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7" name="자유형: 도형 1146">
                <a:extLst>
                  <a:ext uri="{FF2B5EF4-FFF2-40B4-BE49-F238E27FC236}">
                    <a16:creationId xmlns:a16="http://schemas.microsoft.com/office/drawing/2014/main" id="{236F5661-CC34-4109-9D39-3415F4F8798E}"/>
                  </a:ext>
                </a:extLst>
              </p:cNvPr>
              <p:cNvSpPr/>
              <p:nvPr/>
            </p:nvSpPr>
            <p:spPr>
              <a:xfrm>
                <a:off x="8313309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8" name="자유형: 도형 1147">
                <a:extLst>
                  <a:ext uri="{FF2B5EF4-FFF2-40B4-BE49-F238E27FC236}">
                    <a16:creationId xmlns:a16="http://schemas.microsoft.com/office/drawing/2014/main" id="{A77933FD-81BF-4E5A-B7F8-F32C6ED01582}"/>
                  </a:ext>
                </a:extLst>
              </p:cNvPr>
              <p:cNvSpPr/>
              <p:nvPr/>
            </p:nvSpPr>
            <p:spPr>
              <a:xfrm>
                <a:off x="8313309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9" name="자유형: 도형 1148">
                <a:extLst>
                  <a:ext uri="{FF2B5EF4-FFF2-40B4-BE49-F238E27FC236}">
                    <a16:creationId xmlns:a16="http://schemas.microsoft.com/office/drawing/2014/main" id="{D97F1A9C-5997-4FAD-AA9D-F767314A4F76}"/>
                  </a:ext>
                </a:extLst>
              </p:cNvPr>
              <p:cNvSpPr/>
              <p:nvPr/>
            </p:nvSpPr>
            <p:spPr>
              <a:xfrm>
                <a:off x="8335422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0" name="자유형: 도형 1149">
                <a:extLst>
                  <a:ext uri="{FF2B5EF4-FFF2-40B4-BE49-F238E27FC236}">
                    <a16:creationId xmlns:a16="http://schemas.microsoft.com/office/drawing/2014/main" id="{1059943D-049B-4AC2-B930-12C6C84F38A0}"/>
                  </a:ext>
                </a:extLst>
              </p:cNvPr>
              <p:cNvSpPr/>
              <p:nvPr/>
            </p:nvSpPr>
            <p:spPr>
              <a:xfrm>
                <a:off x="8313309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51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5798686"/>
              <a:ext cx="11747" cy="11511"/>
              <a:chOff x="8313309" y="3754213"/>
              <a:chExt cx="25373" cy="25386"/>
            </a:xfrm>
            <a:solidFill>
              <a:schemeClr val="accent1"/>
            </a:solidFill>
          </p:grpSpPr>
          <p:sp>
            <p:nvSpPr>
              <p:cNvPr id="1152" name="자유형: 도형 1151">
                <a:extLst>
                  <a:ext uri="{FF2B5EF4-FFF2-40B4-BE49-F238E27FC236}">
                    <a16:creationId xmlns:a16="http://schemas.microsoft.com/office/drawing/2014/main" id="{AFF7E4E3-ABBB-4A6D-8797-A812DDDF5C4C}"/>
                  </a:ext>
                </a:extLst>
              </p:cNvPr>
              <p:cNvSpPr/>
              <p:nvPr/>
            </p:nvSpPr>
            <p:spPr>
              <a:xfrm>
                <a:off x="8313309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3" name="자유형: 도형 1152">
                <a:extLst>
                  <a:ext uri="{FF2B5EF4-FFF2-40B4-BE49-F238E27FC236}">
                    <a16:creationId xmlns:a16="http://schemas.microsoft.com/office/drawing/2014/main" id="{A55967BF-5BD2-4F98-B6E5-BFE4087A035B}"/>
                  </a:ext>
                </a:extLst>
              </p:cNvPr>
              <p:cNvSpPr/>
              <p:nvPr/>
            </p:nvSpPr>
            <p:spPr>
              <a:xfrm>
                <a:off x="8320426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4" name="자유형: 도형 1153">
                <a:extLst>
                  <a:ext uri="{FF2B5EF4-FFF2-40B4-BE49-F238E27FC236}">
                    <a16:creationId xmlns:a16="http://schemas.microsoft.com/office/drawing/2014/main" id="{BE466B8C-DE1E-4640-8F35-89C730087C34}"/>
                  </a:ext>
                </a:extLst>
              </p:cNvPr>
              <p:cNvSpPr/>
              <p:nvPr/>
            </p:nvSpPr>
            <p:spPr>
              <a:xfrm>
                <a:off x="8313309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5" name="자유형: 도형 1154">
                <a:extLst>
                  <a:ext uri="{FF2B5EF4-FFF2-40B4-BE49-F238E27FC236}">
                    <a16:creationId xmlns:a16="http://schemas.microsoft.com/office/drawing/2014/main" id="{0E6DF093-0BCB-4942-BFC8-3F132FAB88AB}"/>
                  </a:ext>
                </a:extLst>
              </p:cNvPr>
              <p:cNvSpPr/>
              <p:nvPr/>
            </p:nvSpPr>
            <p:spPr>
              <a:xfrm>
                <a:off x="8313309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6" name="자유형: 도형 1155">
                <a:extLst>
                  <a:ext uri="{FF2B5EF4-FFF2-40B4-BE49-F238E27FC236}">
                    <a16:creationId xmlns:a16="http://schemas.microsoft.com/office/drawing/2014/main" id="{7B019888-ECED-4D28-869D-FA746D5A1948}"/>
                  </a:ext>
                </a:extLst>
              </p:cNvPr>
              <p:cNvSpPr/>
              <p:nvPr/>
            </p:nvSpPr>
            <p:spPr>
              <a:xfrm>
                <a:off x="8335422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7" name="자유형: 도형 1156">
                <a:extLst>
                  <a:ext uri="{FF2B5EF4-FFF2-40B4-BE49-F238E27FC236}">
                    <a16:creationId xmlns:a16="http://schemas.microsoft.com/office/drawing/2014/main" id="{7037EE09-A02F-497B-8EBC-715AD73B5742}"/>
                  </a:ext>
                </a:extLst>
              </p:cNvPr>
              <p:cNvSpPr/>
              <p:nvPr/>
            </p:nvSpPr>
            <p:spPr>
              <a:xfrm>
                <a:off x="8313309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58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5840978"/>
              <a:ext cx="11747" cy="11511"/>
              <a:chOff x="8404653" y="4211158"/>
              <a:chExt cx="25373" cy="25386"/>
            </a:xfrm>
            <a:solidFill>
              <a:schemeClr val="accent1"/>
            </a:solidFill>
          </p:grpSpPr>
          <p:sp>
            <p:nvSpPr>
              <p:cNvPr id="1159" name="자유형: 도형 1158">
                <a:extLst>
                  <a:ext uri="{FF2B5EF4-FFF2-40B4-BE49-F238E27FC236}">
                    <a16:creationId xmlns:a16="http://schemas.microsoft.com/office/drawing/2014/main" id="{3FC3CEBD-B012-4DB4-AB90-64B201719CE1}"/>
                  </a:ext>
                </a:extLst>
              </p:cNvPr>
              <p:cNvSpPr/>
              <p:nvPr/>
            </p:nvSpPr>
            <p:spPr>
              <a:xfrm>
                <a:off x="8404653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0" name="자유형: 도형 1159">
                <a:extLst>
                  <a:ext uri="{FF2B5EF4-FFF2-40B4-BE49-F238E27FC236}">
                    <a16:creationId xmlns:a16="http://schemas.microsoft.com/office/drawing/2014/main" id="{1457AD2E-7E70-4D5C-B300-5E345E204BF6}"/>
                  </a:ext>
                </a:extLst>
              </p:cNvPr>
              <p:cNvSpPr/>
              <p:nvPr/>
            </p:nvSpPr>
            <p:spPr>
              <a:xfrm>
                <a:off x="8411770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1" name="자유형: 도형 1160">
                <a:extLst>
                  <a:ext uri="{FF2B5EF4-FFF2-40B4-BE49-F238E27FC236}">
                    <a16:creationId xmlns:a16="http://schemas.microsoft.com/office/drawing/2014/main" id="{C8DB8E6C-AF71-4C51-8F85-A843245C7AD9}"/>
                  </a:ext>
                </a:extLst>
              </p:cNvPr>
              <p:cNvSpPr/>
              <p:nvPr/>
            </p:nvSpPr>
            <p:spPr>
              <a:xfrm>
                <a:off x="8404653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2" name="자유형: 도형 1161">
                <a:extLst>
                  <a:ext uri="{FF2B5EF4-FFF2-40B4-BE49-F238E27FC236}">
                    <a16:creationId xmlns:a16="http://schemas.microsoft.com/office/drawing/2014/main" id="{BBAFD562-6F6D-43DA-B2F9-D83702B91EB3}"/>
                  </a:ext>
                </a:extLst>
              </p:cNvPr>
              <p:cNvSpPr/>
              <p:nvPr/>
            </p:nvSpPr>
            <p:spPr>
              <a:xfrm>
                <a:off x="8404653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3" name="자유형: 도형 1162">
                <a:extLst>
                  <a:ext uri="{FF2B5EF4-FFF2-40B4-BE49-F238E27FC236}">
                    <a16:creationId xmlns:a16="http://schemas.microsoft.com/office/drawing/2014/main" id="{2B010092-05F3-403E-B899-C06EAC1EF60F}"/>
                  </a:ext>
                </a:extLst>
              </p:cNvPr>
              <p:cNvSpPr/>
              <p:nvPr/>
            </p:nvSpPr>
            <p:spPr>
              <a:xfrm>
                <a:off x="8426765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4" name="자유형: 도형 1163">
                <a:extLst>
                  <a:ext uri="{FF2B5EF4-FFF2-40B4-BE49-F238E27FC236}">
                    <a16:creationId xmlns:a16="http://schemas.microsoft.com/office/drawing/2014/main" id="{10A89A27-1560-4E7D-9611-4DE03087386D}"/>
                  </a:ext>
                </a:extLst>
              </p:cNvPr>
              <p:cNvSpPr/>
              <p:nvPr/>
            </p:nvSpPr>
            <p:spPr>
              <a:xfrm>
                <a:off x="8404653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65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5840978"/>
              <a:ext cx="11747" cy="11511"/>
              <a:chOff x="8404653" y="3754213"/>
              <a:chExt cx="25373" cy="25386"/>
            </a:xfrm>
            <a:solidFill>
              <a:schemeClr val="accent1"/>
            </a:solidFill>
          </p:grpSpPr>
          <p:sp>
            <p:nvSpPr>
              <p:cNvPr id="1166" name="자유형: 도형 1165">
                <a:extLst>
                  <a:ext uri="{FF2B5EF4-FFF2-40B4-BE49-F238E27FC236}">
                    <a16:creationId xmlns:a16="http://schemas.microsoft.com/office/drawing/2014/main" id="{0CD763A8-58D6-4879-85E2-13F8B3AF1B48}"/>
                  </a:ext>
                </a:extLst>
              </p:cNvPr>
              <p:cNvSpPr/>
              <p:nvPr/>
            </p:nvSpPr>
            <p:spPr>
              <a:xfrm>
                <a:off x="8404653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7" name="자유형: 도형 1166">
                <a:extLst>
                  <a:ext uri="{FF2B5EF4-FFF2-40B4-BE49-F238E27FC236}">
                    <a16:creationId xmlns:a16="http://schemas.microsoft.com/office/drawing/2014/main" id="{7AF1B398-187F-4C7D-AE67-60630E8B82A1}"/>
                  </a:ext>
                </a:extLst>
              </p:cNvPr>
              <p:cNvSpPr/>
              <p:nvPr/>
            </p:nvSpPr>
            <p:spPr>
              <a:xfrm>
                <a:off x="8411770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8" name="자유형: 도형 1167">
                <a:extLst>
                  <a:ext uri="{FF2B5EF4-FFF2-40B4-BE49-F238E27FC236}">
                    <a16:creationId xmlns:a16="http://schemas.microsoft.com/office/drawing/2014/main" id="{CE0D0DA7-BAA2-415B-A39B-454D529D4D63}"/>
                  </a:ext>
                </a:extLst>
              </p:cNvPr>
              <p:cNvSpPr/>
              <p:nvPr/>
            </p:nvSpPr>
            <p:spPr>
              <a:xfrm>
                <a:off x="8404653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9" name="자유형: 도형 1168">
                <a:extLst>
                  <a:ext uri="{FF2B5EF4-FFF2-40B4-BE49-F238E27FC236}">
                    <a16:creationId xmlns:a16="http://schemas.microsoft.com/office/drawing/2014/main" id="{600AA77C-5B58-4986-9E02-80F0B89C78F3}"/>
                  </a:ext>
                </a:extLst>
              </p:cNvPr>
              <p:cNvSpPr/>
              <p:nvPr/>
            </p:nvSpPr>
            <p:spPr>
              <a:xfrm>
                <a:off x="8404653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0" name="자유형: 도형 1169">
                <a:extLst>
                  <a:ext uri="{FF2B5EF4-FFF2-40B4-BE49-F238E27FC236}">
                    <a16:creationId xmlns:a16="http://schemas.microsoft.com/office/drawing/2014/main" id="{9BC343CB-64E4-4333-BFDB-38B6393D5ACF}"/>
                  </a:ext>
                </a:extLst>
              </p:cNvPr>
              <p:cNvSpPr/>
              <p:nvPr/>
            </p:nvSpPr>
            <p:spPr>
              <a:xfrm>
                <a:off x="8426765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1" name="자유형: 도형 1170">
                <a:extLst>
                  <a:ext uri="{FF2B5EF4-FFF2-40B4-BE49-F238E27FC236}">
                    <a16:creationId xmlns:a16="http://schemas.microsoft.com/office/drawing/2014/main" id="{7E0F9EA0-70B1-4139-9028-001E445058D7}"/>
                  </a:ext>
                </a:extLst>
              </p:cNvPr>
              <p:cNvSpPr/>
              <p:nvPr/>
            </p:nvSpPr>
            <p:spPr>
              <a:xfrm>
                <a:off x="8404653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72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5883269"/>
              <a:ext cx="11747" cy="11511"/>
              <a:chOff x="8495996" y="4211158"/>
              <a:chExt cx="25373" cy="25386"/>
            </a:xfrm>
            <a:solidFill>
              <a:schemeClr val="accent1"/>
            </a:solidFill>
          </p:grpSpPr>
          <p:sp>
            <p:nvSpPr>
              <p:cNvPr id="1173" name="자유형: 도형 1172">
                <a:extLst>
                  <a:ext uri="{FF2B5EF4-FFF2-40B4-BE49-F238E27FC236}">
                    <a16:creationId xmlns:a16="http://schemas.microsoft.com/office/drawing/2014/main" id="{DCF5B782-BBE1-4BE8-89BC-DB4C5A60929B}"/>
                  </a:ext>
                </a:extLst>
              </p:cNvPr>
              <p:cNvSpPr/>
              <p:nvPr/>
            </p:nvSpPr>
            <p:spPr>
              <a:xfrm>
                <a:off x="8495996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4" name="자유형: 도형 1173">
                <a:extLst>
                  <a:ext uri="{FF2B5EF4-FFF2-40B4-BE49-F238E27FC236}">
                    <a16:creationId xmlns:a16="http://schemas.microsoft.com/office/drawing/2014/main" id="{64CE4FCB-FF14-4BBD-B94A-41F3D1957355}"/>
                  </a:ext>
                </a:extLst>
              </p:cNvPr>
              <p:cNvSpPr/>
              <p:nvPr/>
            </p:nvSpPr>
            <p:spPr>
              <a:xfrm>
                <a:off x="8503113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5" name="자유형: 도형 1174">
                <a:extLst>
                  <a:ext uri="{FF2B5EF4-FFF2-40B4-BE49-F238E27FC236}">
                    <a16:creationId xmlns:a16="http://schemas.microsoft.com/office/drawing/2014/main" id="{2CE8A62E-288D-4793-A42F-C1D8A3B21AE5}"/>
                  </a:ext>
                </a:extLst>
              </p:cNvPr>
              <p:cNvSpPr/>
              <p:nvPr/>
            </p:nvSpPr>
            <p:spPr>
              <a:xfrm>
                <a:off x="8495996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6" name="자유형: 도형 1175">
                <a:extLst>
                  <a:ext uri="{FF2B5EF4-FFF2-40B4-BE49-F238E27FC236}">
                    <a16:creationId xmlns:a16="http://schemas.microsoft.com/office/drawing/2014/main" id="{6C6A4C7A-F573-45F2-89E9-43C976E2831C}"/>
                  </a:ext>
                </a:extLst>
              </p:cNvPr>
              <p:cNvSpPr/>
              <p:nvPr/>
            </p:nvSpPr>
            <p:spPr>
              <a:xfrm>
                <a:off x="8495996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7" name="자유형: 도형 1176">
                <a:extLst>
                  <a:ext uri="{FF2B5EF4-FFF2-40B4-BE49-F238E27FC236}">
                    <a16:creationId xmlns:a16="http://schemas.microsoft.com/office/drawing/2014/main" id="{7B5F65C2-1BBD-4705-B8A0-D69E78E21506}"/>
                  </a:ext>
                </a:extLst>
              </p:cNvPr>
              <p:cNvSpPr/>
              <p:nvPr/>
            </p:nvSpPr>
            <p:spPr>
              <a:xfrm>
                <a:off x="8518108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8" name="자유형: 도형 1177">
                <a:extLst>
                  <a:ext uri="{FF2B5EF4-FFF2-40B4-BE49-F238E27FC236}">
                    <a16:creationId xmlns:a16="http://schemas.microsoft.com/office/drawing/2014/main" id="{E1DF3F3C-FEE7-4AA9-A831-70BD7A8DC799}"/>
                  </a:ext>
                </a:extLst>
              </p:cNvPr>
              <p:cNvSpPr/>
              <p:nvPr/>
            </p:nvSpPr>
            <p:spPr>
              <a:xfrm>
                <a:off x="8495996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79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5883269"/>
              <a:ext cx="11747" cy="11511"/>
              <a:chOff x="8495996" y="3754213"/>
              <a:chExt cx="25373" cy="25386"/>
            </a:xfrm>
            <a:solidFill>
              <a:schemeClr val="accent1"/>
            </a:solidFill>
          </p:grpSpPr>
          <p:sp>
            <p:nvSpPr>
              <p:cNvPr id="1180" name="자유형: 도형 1179">
                <a:extLst>
                  <a:ext uri="{FF2B5EF4-FFF2-40B4-BE49-F238E27FC236}">
                    <a16:creationId xmlns:a16="http://schemas.microsoft.com/office/drawing/2014/main" id="{D4DFC468-5837-46F8-BCBE-08838C37B6A1}"/>
                  </a:ext>
                </a:extLst>
              </p:cNvPr>
              <p:cNvSpPr/>
              <p:nvPr/>
            </p:nvSpPr>
            <p:spPr>
              <a:xfrm>
                <a:off x="8495996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1" name="자유형: 도형 1180">
                <a:extLst>
                  <a:ext uri="{FF2B5EF4-FFF2-40B4-BE49-F238E27FC236}">
                    <a16:creationId xmlns:a16="http://schemas.microsoft.com/office/drawing/2014/main" id="{780837A8-840D-4769-8C9A-ACE010958417}"/>
                  </a:ext>
                </a:extLst>
              </p:cNvPr>
              <p:cNvSpPr/>
              <p:nvPr/>
            </p:nvSpPr>
            <p:spPr>
              <a:xfrm>
                <a:off x="8503113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2" name="자유형: 도형 1181">
                <a:extLst>
                  <a:ext uri="{FF2B5EF4-FFF2-40B4-BE49-F238E27FC236}">
                    <a16:creationId xmlns:a16="http://schemas.microsoft.com/office/drawing/2014/main" id="{1F189EE9-FA64-4571-B717-EA612BD9F50F}"/>
                  </a:ext>
                </a:extLst>
              </p:cNvPr>
              <p:cNvSpPr/>
              <p:nvPr/>
            </p:nvSpPr>
            <p:spPr>
              <a:xfrm>
                <a:off x="8495996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3" name="자유형: 도형 1182">
                <a:extLst>
                  <a:ext uri="{FF2B5EF4-FFF2-40B4-BE49-F238E27FC236}">
                    <a16:creationId xmlns:a16="http://schemas.microsoft.com/office/drawing/2014/main" id="{F34F8802-E2F7-451B-BDAF-07471656E71D}"/>
                  </a:ext>
                </a:extLst>
              </p:cNvPr>
              <p:cNvSpPr/>
              <p:nvPr/>
            </p:nvSpPr>
            <p:spPr>
              <a:xfrm>
                <a:off x="8495996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4" name="자유형: 도형 1183">
                <a:extLst>
                  <a:ext uri="{FF2B5EF4-FFF2-40B4-BE49-F238E27FC236}">
                    <a16:creationId xmlns:a16="http://schemas.microsoft.com/office/drawing/2014/main" id="{B44584D8-BED6-4A47-BA06-58F0DAB4290A}"/>
                  </a:ext>
                </a:extLst>
              </p:cNvPr>
              <p:cNvSpPr/>
              <p:nvPr/>
            </p:nvSpPr>
            <p:spPr>
              <a:xfrm>
                <a:off x="8518108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5" name="자유형: 도형 1184">
                <a:extLst>
                  <a:ext uri="{FF2B5EF4-FFF2-40B4-BE49-F238E27FC236}">
                    <a16:creationId xmlns:a16="http://schemas.microsoft.com/office/drawing/2014/main" id="{B9AD024B-54DE-4416-A41A-80086A61B6D7}"/>
                  </a:ext>
                </a:extLst>
              </p:cNvPr>
              <p:cNvSpPr/>
              <p:nvPr/>
            </p:nvSpPr>
            <p:spPr>
              <a:xfrm>
                <a:off x="8495996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86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5925559"/>
              <a:ext cx="11747" cy="11511"/>
              <a:chOff x="8587339" y="4211158"/>
              <a:chExt cx="25373" cy="25386"/>
            </a:xfrm>
            <a:solidFill>
              <a:schemeClr val="accent1"/>
            </a:solidFill>
          </p:grpSpPr>
          <p:sp>
            <p:nvSpPr>
              <p:cNvPr id="1187" name="자유형: 도형 1186">
                <a:extLst>
                  <a:ext uri="{FF2B5EF4-FFF2-40B4-BE49-F238E27FC236}">
                    <a16:creationId xmlns:a16="http://schemas.microsoft.com/office/drawing/2014/main" id="{EFFEDC28-0C6E-4CB5-BAA5-8C57A2D1B1D5}"/>
                  </a:ext>
                </a:extLst>
              </p:cNvPr>
              <p:cNvSpPr/>
              <p:nvPr/>
            </p:nvSpPr>
            <p:spPr>
              <a:xfrm>
                <a:off x="8587339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8" name="자유형: 도형 1187">
                <a:extLst>
                  <a:ext uri="{FF2B5EF4-FFF2-40B4-BE49-F238E27FC236}">
                    <a16:creationId xmlns:a16="http://schemas.microsoft.com/office/drawing/2014/main" id="{0A0507A2-2EC5-4B82-A024-72E84E695FFC}"/>
                  </a:ext>
                </a:extLst>
              </p:cNvPr>
              <p:cNvSpPr/>
              <p:nvPr/>
            </p:nvSpPr>
            <p:spPr>
              <a:xfrm>
                <a:off x="8594456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9" name="자유형: 도형 1188">
                <a:extLst>
                  <a:ext uri="{FF2B5EF4-FFF2-40B4-BE49-F238E27FC236}">
                    <a16:creationId xmlns:a16="http://schemas.microsoft.com/office/drawing/2014/main" id="{2F488B1F-BBDD-4E4F-96B4-01D1FC9AEFCF}"/>
                  </a:ext>
                </a:extLst>
              </p:cNvPr>
              <p:cNvSpPr/>
              <p:nvPr/>
            </p:nvSpPr>
            <p:spPr>
              <a:xfrm>
                <a:off x="8587339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0" name="자유형: 도형 1189">
                <a:extLst>
                  <a:ext uri="{FF2B5EF4-FFF2-40B4-BE49-F238E27FC236}">
                    <a16:creationId xmlns:a16="http://schemas.microsoft.com/office/drawing/2014/main" id="{F001CCEA-2685-46F5-9B28-9A05A025BAB4}"/>
                  </a:ext>
                </a:extLst>
              </p:cNvPr>
              <p:cNvSpPr/>
              <p:nvPr/>
            </p:nvSpPr>
            <p:spPr>
              <a:xfrm>
                <a:off x="8587339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1" name="자유형: 도형 1190">
                <a:extLst>
                  <a:ext uri="{FF2B5EF4-FFF2-40B4-BE49-F238E27FC236}">
                    <a16:creationId xmlns:a16="http://schemas.microsoft.com/office/drawing/2014/main" id="{9697A419-A7DF-4B1D-9C4D-67BB11698C40}"/>
                  </a:ext>
                </a:extLst>
              </p:cNvPr>
              <p:cNvSpPr/>
              <p:nvPr/>
            </p:nvSpPr>
            <p:spPr>
              <a:xfrm>
                <a:off x="8609452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2" name="자유형: 도형 1191">
                <a:extLst>
                  <a:ext uri="{FF2B5EF4-FFF2-40B4-BE49-F238E27FC236}">
                    <a16:creationId xmlns:a16="http://schemas.microsoft.com/office/drawing/2014/main" id="{C3B4AEFE-F240-4EA2-A358-F0D85FC41615}"/>
                  </a:ext>
                </a:extLst>
              </p:cNvPr>
              <p:cNvSpPr/>
              <p:nvPr/>
            </p:nvSpPr>
            <p:spPr>
              <a:xfrm>
                <a:off x="8587339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93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5925559"/>
              <a:ext cx="11747" cy="11511"/>
              <a:chOff x="8587339" y="3754213"/>
              <a:chExt cx="25373" cy="25386"/>
            </a:xfrm>
            <a:solidFill>
              <a:schemeClr val="accent1"/>
            </a:solidFill>
          </p:grpSpPr>
          <p:sp>
            <p:nvSpPr>
              <p:cNvPr id="1194" name="자유형: 도형 1193">
                <a:extLst>
                  <a:ext uri="{FF2B5EF4-FFF2-40B4-BE49-F238E27FC236}">
                    <a16:creationId xmlns:a16="http://schemas.microsoft.com/office/drawing/2014/main" id="{981BB215-0F7B-44C6-85F8-803CDF799451}"/>
                  </a:ext>
                </a:extLst>
              </p:cNvPr>
              <p:cNvSpPr/>
              <p:nvPr/>
            </p:nvSpPr>
            <p:spPr>
              <a:xfrm>
                <a:off x="8587339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5" name="자유형: 도형 1194">
                <a:extLst>
                  <a:ext uri="{FF2B5EF4-FFF2-40B4-BE49-F238E27FC236}">
                    <a16:creationId xmlns:a16="http://schemas.microsoft.com/office/drawing/2014/main" id="{298EB5FA-000B-4259-87FE-D09FC1E83E82}"/>
                  </a:ext>
                </a:extLst>
              </p:cNvPr>
              <p:cNvSpPr/>
              <p:nvPr/>
            </p:nvSpPr>
            <p:spPr>
              <a:xfrm>
                <a:off x="8594456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6" name="자유형: 도형 1195">
                <a:extLst>
                  <a:ext uri="{FF2B5EF4-FFF2-40B4-BE49-F238E27FC236}">
                    <a16:creationId xmlns:a16="http://schemas.microsoft.com/office/drawing/2014/main" id="{311D205B-C1FB-48EE-A589-643712FFD963}"/>
                  </a:ext>
                </a:extLst>
              </p:cNvPr>
              <p:cNvSpPr/>
              <p:nvPr/>
            </p:nvSpPr>
            <p:spPr>
              <a:xfrm>
                <a:off x="8587339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7" name="자유형: 도형 1196">
                <a:extLst>
                  <a:ext uri="{FF2B5EF4-FFF2-40B4-BE49-F238E27FC236}">
                    <a16:creationId xmlns:a16="http://schemas.microsoft.com/office/drawing/2014/main" id="{38A6481A-7D4C-4706-9E24-FD734D3E6F08}"/>
                  </a:ext>
                </a:extLst>
              </p:cNvPr>
              <p:cNvSpPr/>
              <p:nvPr/>
            </p:nvSpPr>
            <p:spPr>
              <a:xfrm>
                <a:off x="8587339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8" name="자유형: 도형 1197">
                <a:extLst>
                  <a:ext uri="{FF2B5EF4-FFF2-40B4-BE49-F238E27FC236}">
                    <a16:creationId xmlns:a16="http://schemas.microsoft.com/office/drawing/2014/main" id="{964F37D1-A491-4A62-AC61-442A38009FA6}"/>
                  </a:ext>
                </a:extLst>
              </p:cNvPr>
              <p:cNvSpPr/>
              <p:nvPr/>
            </p:nvSpPr>
            <p:spPr>
              <a:xfrm>
                <a:off x="8609452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9" name="자유형: 도형 1198">
                <a:extLst>
                  <a:ext uri="{FF2B5EF4-FFF2-40B4-BE49-F238E27FC236}">
                    <a16:creationId xmlns:a16="http://schemas.microsoft.com/office/drawing/2014/main" id="{E449306B-AD18-4063-B582-C5A72BBCF95A}"/>
                  </a:ext>
                </a:extLst>
              </p:cNvPr>
              <p:cNvSpPr/>
              <p:nvPr/>
            </p:nvSpPr>
            <p:spPr>
              <a:xfrm>
                <a:off x="8587339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00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5967851"/>
              <a:ext cx="11747" cy="11511"/>
              <a:chOff x="8678683" y="4211158"/>
              <a:chExt cx="25373" cy="25386"/>
            </a:xfrm>
            <a:solidFill>
              <a:schemeClr val="accent1"/>
            </a:solidFill>
          </p:grpSpPr>
          <p:sp>
            <p:nvSpPr>
              <p:cNvPr id="1201" name="자유형: 도형 1200">
                <a:extLst>
                  <a:ext uri="{FF2B5EF4-FFF2-40B4-BE49-F238E27FC236}">
                    <a16:creationId xmlns:a16="http://schemas.microsoft.com/office/drawing/2014/main" id="{45933B64-6377-4946-82EC-4E19C76E83E5}"/>
                  </a:ext>
                </a:extLst>
              </p:cNvPr>
              <p:cNvSpPr/>
              <p:nvPr/>
            </p:nvSpPr>
            <p:spPr>
              <a:xfrm>
                <a:off x="8678683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2" name="자유형: 도형 1201">
                <a:extLst>
                  <a:ext uri="{FF2B5EF4-FFF2-40B4-BE49-F238E27FC236}">
                    <a16:creationId xmlns:a16="http://schemas.microsoft.com/office/drawing/2014/main" id="{6AFAA997-26C5-44AC-B37F-D9FB42E2B0F6}"/>
                  </a:ext>
                </a:extLst>
              </p:cNvPr>
              <p:cNvSpPr/>
              <p:nvPr/>
            </p:nvSpPr>
            <p:spPr>
              <a:xfrm>
                <a:off x="8685800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3" name="자유형: 도형 1202">
                <a:extLst>
                  <a:ext uri="{FF2B5EF4-FFF2-40B4-BE49-F238E27FC236}">
                    <a16:creationId xmlns:a16="http://schemas.microsoft.com/office/drawing/2014/main" id="{C8A954DE-A9CF-4BBA-8056-6A9C890D37C1}"/>
                  </a:ext>
                </a:extLst>
              </p:cNvPr>
              <p:cNvSpPr/>
              <p:nvPr/>
            </p:nvSpPr>
            <p:spPr>
              <a:xfrm>
                <a:off x="8678683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4" name="자유형: 도형 1203">
                <a:extLst>
                  <a:ext uri="{FF2B5EF4-FFF2-40B4-BE49-F238E27FC236}">
                    <a16:creationId xmlns:a16="http://schemas.microsoft.com/office/drawing/2014/main" id="{0077A2DB-DFC4-4F22-9059-CFF84AE6B47C}"/>
                  </a:ext>
                </a:extLst>
              </p:cNvPr>
              <p:cNvSpPr/>
              <p:nvPr/>
            </p:nvSpPr>
            <p:spPr>
              <a:xfrm>
                <a:off x="8678683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5" name="자유형: 도형 1204">
                <a:extLst>
                  <a:ext uri="{FF2B5EF4-FFF2-40B4-BE49-F238E27FC236}">
                    <a16:creationId xmlns:a16="http://schemas.microsoft.com/office/drawing/2014/main" id="{E6E99051-1F1B-444D-AB80-0F42B12C9344}"/>
                  </a:ext>
                </a:extLst>
              </p:cNvPr>
              <p:cNvSpPr/>
              <p:nvPr/>
            </p:nvSpPr>
            <p:spPr>
              <a:xfrm>
                <a:off x="8700795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6" name="자유형: 도형 1205">
                <a:extLst>
                  <a:ext uri="{FF2B5EF4-FFF2-40B4-BE49-F238E27FC236}">
                    <a16:creationId xmlns:a16="http://schemas.microsoft.com/office/drawing/2014/main" id="{97D1FA9C-BEEC-422D-8A30-A2DFBA57D6CB}"/>
                  </a:ext>
                </a:extLst>
              </p:cNvPr>
              <p:cNvSpPr/>
              <p:nvPr/>
            </p:nvSpPr>
            <p:spPr>
              <a:xfrm>
                <a:off x="8678683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07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5967851"/>
              <a:ext cx="11747" cy="11511"/>
              <a:chOff x="8678683" y="3754213"/>
              <a:chExt cx="25373" cy="25386"/>
            </a:xfrm>
            <a:solidFill>
              <a:schemeClr val="accent1"/>
            </a:solidFill>
          </p:grpSpPr>
          <p:sp>
            <p:nvSpPr>
              <p:cNvPr id="1208" name="자유형: 도형 1207">
                <a:extLst>
                  <a:ext uri="{FF2B5EF4-FFF2-40B4-BE49-F238E27FC236}">
                    <a16:creationId xmlns:a16="http://schemas.microsoft.com/office/drawing/2014/main" id="{7B2BCCBB-8B61-4A2C-85F5-73BDA658F742}"/>
                  </a:ext>
                </a:extLst>
              </p:cNvPr>
              <p:cNvSpPr/>
              <p:nvPr/>
            </p:nvSpPr>
            <p:spPr>
              <a:xfrm>
                <a:off x="8678683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9" name="자유형: 도형 1208">
                <a:extLst>
                  <a:ext uri="{FF2B5EF4-FFF2-40B4-BE49-F238E27FC236}">
                    <a16:creationId xmlns:a16="http://schemas.microsoft.com/office/drawing/2014/main" id="{CC6115C6-4A33-4068-882B-6F8E8689636D}"/>
                  </a:ext>
                </a:extLst>
              </p:cNvPr>
              <p:cNvSpPr/>
              <p:nvPr/>
            </p:nvSpPr>
            <p:spPr>
              <a:xfrm>
                <a:off x="8685800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0" name="자유형: 도형 1209">
                <a:extLst>
                  <a:ext uri="{FF2B5EF4-FFF2-40B4-BE49-F238E27FC236}">
                    <a16:creationId xmlns:a16="http://schemas.microsoft.com/office/drawing/2014/main" id="{F1089AB1-E299-415D-A715-EE614E86D2DC}"/>
                  </a:ext>
                </a:extLst>
              </p:cNvPr>
              <p:cNvSpPr/>
              <p:nvPr/>
            </p:nvSpPr>
            <p:spPr>
              <a:xfrm>
                <a:off x="8678683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1" name="자유형: 도형 1210">
                <a:extLst>
                  <a:ext uri="{FF2B5EF4-FFF2-40B4-BE49-F238E27FC236}">
                    <a16:creationId xmlns:a16="http://schemas.microsoft.com/office/drawing/2014/main" id="{EA3AB1F1-1F27-491A-87D8-80AA27D284C5}"/>
                  </a:ext>
                </a:extLst>
              </p:cNvPr>
              <p:cNvSpPr/>
              <p:nvPr/>
            </p:nvSpPr>
            <p:spPr>
              <a:xfrm>
                <a:off x="8678683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2" name="자유형: 도형 1211">
                <a:extLst>
                  <a:ext uri="{FF2B5EF4-FFF2-40B4-BE49-F238E27FC236}">
                    <a16:creationId xmlns:a16="http://schemas.microsoft.com/office/drawing/2014/main" id="{B99C7404-365E-475C-8D75-4E486B4E002C}"/>
                  </a:ext>
                </a:extLst>
              </p:cNvPr>
              <p:cNvSpPr/>
              <p:nvPr/>
            </p:nvSpPr>
            <p:spPr>
              <a:xfrm>
                <a:off x="8700795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3" name="자유형: 도형 1212">
                <a:extLst>
                  <a:ext uri="{FF2B5EF4-FFF2-40B4-BE49-F238E27FC236}">
                    <a16:creationId xmlns:a16="http://schemas.microsoft.com/office/drawing/2014/main" id="{37F4A3BB-AF48-4063-894C-C00D0EC5D9B0}"/>
                  </a:ext>
                </a:extLst>
              </p:cNvPr>
              <p:cNvSpPr/>
              <p:nvPr/>
            </p:nvSpPr>
            <p:spPr>
              <a:xfrm>
                <a:off x="8678683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14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6010142"/>
              <a:ext cx="11747" cy="11511"/>
              <a:chOff x="8770026" y="4211158"/>
              <a:chExt cx="25373" cy="25386"/>
            </a:xfrm>
            <a:solidFill>
              <a:schemeClr val="accent1"/>
            </a:solidFill>
          </p:grpSpPr>
          <p:sp>
            <p:nvSpPr>
              <p:cNvPr id="1215" name="자유형: 도형 1214">
                <a:extLst>
                  <a:ext uri="{FF2B5EF4-FFF2-40B4-BE49-F238E27FC236}">
                    <a16:creationId xmlns:a16="http://schemas.microsoft.com/office/drawing/2014/main" id="{6FF7BAF9-4E93-4114-8E01-10A607FD7004}"/>
                  </a:ext>
                </a:extLst>
              </p:cNvPr>
              <p:cNvSpPr/>
              <p:nvPr/>
            </p:nvSpPr>
            <p:spPr>
              <a:xfrm>
                <a:off x="8770026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6" name="자유형: 도형 1215">
                <a:extLst>
                  <a:ext uri="{FF2B5EF4-FFF2-40B4-BE49-F238E27FC236}">
                    <a16:creationId xmlns:a16="http://schemas.microsoft.com/office/drawing/2014/main" id="{B4AA0CD2-EABF-4A0C-AEC3-F4ED5F16B56D}"/>
                  </a:ext>
                </a:extLst>
              </p:cNvPr>
              <p:cNvSpPr/>
              <p:nvPr/>
            </p:nvSpPr>
            <p:spPr>
              <a:xfrm>
                <a:off x="8777143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7" name="자유형: 도형 1216">
                <a:extLst>
                  <a:ext uri="{FF2B5EF4-FFF2-40B4-BE49-F238E27FC236}">
                    <a16:creationId xmlns:a16="http://schemas.microsoft.com/office/drawing/2014/main" id="{95F456CF-E356-4470-A5F9-358E0D9C56D1}"/>
                  </a:ext>
                </a:extLst>
              </p:cNvPr>
              <p:cNvSpPr/>
              <p:nvPr/>
            </p:nvSpPr>
            <p:spPr>
              <a:xfrm>
                <a:off x="8770026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8" name="자유형: 도형 1217">
                <a:extLst>
                  <a:ext uri="{FF2B5EF4-FFF2-40B4-BE49-F238E27FC236}">
                    <a16:creationId xmlns:a16="http://schemas.microsoft.com/office/drawing/2014/main" id="{E77C654A-5AD1-4E53-B887-9B9726A64D57}"/>
                  </a:ext>
                </a:extLst>
              </p:cNvPr>
              <p:cNvSpPr/>
              <p:nvPr/>
            </p:nvSpPr>
            <p:spPr>
              <a:xfrm>
                <a:off x="8770026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9" name="자유형: 도형 1218">
                <a:extLst>
                  <a:ext uri="{FF2B5EF4-FFF2-40B4-BE49-F238E27FC236}">
                    <a16:creationId xmlns:a16="http://schemas.microsoft.com/office/drawing/2014/main" id="{A23B2199-FD54-4629-BCA8-A7BCCA3AEB0E}"/>
                  </a:ext>
                </a:extLst>
              </p:cNvPr>
              <p:cNvSpPr/>
              <p:nvPr/>
            </p:nvSpPr>
            <p:spPr>
              <a:xfrm>
                <a:off x="8792138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0" name="자유형: 도형 1219">
                <a:extLst>
                  <a:ext uri="{FF2B5EF4-FFF2-40B4-BE49-F238E27FC236}">
                    <a16:creationId xmlns:a16="http://schemas.microsoft.com/office/drawing/2014/main" id="{BB661525-0946-4B19-A259-DFBB18B06E91}"/>
                  </a:ext>
                </a:extLst>
              </p:cNvPr>
              <p:cNvSpPr/>
              <p:nvPr/>
            </p:nvSpPr>
            <p:spPr>
              <a:xfrm>
                <a:off x="8770026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21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6010142"/>
              <a:ext cx="11747" cy="11511"/>
              <a:chOff x="8770026" y="3754213"/>
              <a:chExt cx="25373" cy="25386"/>
            </a:xfrm>
            <a:solidFill>
              <a:schemeClr val="accent1"/>
            </a:solidFill>
          </p:grpSpPr>
          <p:sp>
            <p:nvSpPr>
              <p:cNvPr id="1222" name="자유형: 도형 1221">
                <a:extLst>
                  <a:ext uri="{FF2B5EF4-FFF2-40B4-BE49-F238E27FC236}">
                    <a16:creationId xmlns:a16="http://schemas.microsoft.com/office/drawing/2014/main" id="{B7DF7989-4ECE-4B22-A169-FABB2A932391}"/>
                  </a:ext>
                </a:extLst>
              </p:cNvPr>
              <p:cNvSpPr/>
              <p:nvPr/>
            </p:nvSpPr>
            <p:spPr>
              <a:xfrm>
                <a:off x="8770026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3" name="자유형: 도형 1222">
                <a:extLst>
                  <a:ext uri="{FF2B5EF4-FFF2-40B4-BE49-F238E27FC236}">
                    <a16:creationId xmlns:a16="http://schemas.microsoft.com/office/drawing/2014/main" id="{DF37FE3A-6735-4A9C-8E90-09EAC050BE8A}"/>
                  </a:ext>
                </a:extLst>
              </p:cNvPr>
              <p:cNvSpPr/>
              <p:nvPr/>
            </p:nvSpPr>
            <p:spPr>
              <a:xfrm>
                <a:off x="8777143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4" name="자유형: 도형 1223">
                <a:extLst>
                  <a:ext uri="{FF2B5EF4-FFF2-40B4-BE49-F238E27FC236}">
                    <a16:creationId xmlns:a16="http://schemas.microsoft.com/office/drawing/2014/main" id="{6EA46ADF-D269-47C1-9DFC-CDFB99301698}"/>
                  </a:ext>
                </a:extLst>
              </p:cNvPr>
              <p:cNvSpPr/>
              <p:nvPr/>
            </p:nvSpPr>
            <p:spPr>
              <a:xfrm>
                <a:off x="8770026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5" name="자유형: 도형 1224">
                <a:extLst>
                  <a:ext uri="{FF2B5EF4-FFF2-40B4-BE49-F238E27FC236}">
                    <a16:creationId xmlns:a16="http://schemas.microsoft.com/office/drawing/2014/main" id="{73419430-5098-401B-BE73-2A4022957B89}"/>
                  </a:ext>
                </a:extLst>
              </p:cNvPr>
              <p:cNvSpPr/>
              <p:nvPr/>
            </p:nvSpPr>
            <p:spPr>
              <a:xfrm>
                <a:off x="8770026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6" name="자유형: 도형 1225">
                <a:extLst>
                  <a:ext uri="{FF2B5EF4-FFF2-40B4-BE49-F238E27FC236}">
                    <a16:creationId xmlns:a16="http://schemas.microsoft.com/office/drawing/2014/main" id="{17882FA0-0F00-4FBA-AE9A-05D60C0DD796}"/>
                  </a:ext>
                </a:extLst>
              </p:cNvPr>
              <p:cNvSpPr/>
              <p:nvPr/>
            </p:nvSpPr>
            <p:spPr>
              <a:xfrm>
                <a:off x="8792138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7" name="자유형: 도형 1226">
                <a:extLst>
                  <a:ext uri="{FF2B5EF4-FFF2-40B4-BE49-F238E27FC236}">
                    <a16:creationId xmlns:a16="http://schemas.microsoft.com/office/drawing/2014/main" id="{4B96BC8F-E4D6-44F0-B969-4005FA9A661B}"/>
                  </a:ext>
                </a:extLst>
              </p:cNvPr>
              <p:cNvSpPr/>
              <p:nvPr/>
            </p:nvSpPr>
            <p:spPr>
              <a:xfrm>
                <a:off x="8770026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28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6052433"/>
              <a:ext cx="11747" cy="11511"/>
              <a:chOff x="8861369" y="4211158"/>
              <a:chExt cx="25373" cy="25386"/>
            </a:xfrm>
            <a:solidFill>
              <a:schemeClr val="accent1"/>
            </a:solidFill>
          </p:grpSpPr>
          <p:sp>
            <p:nvSpPr>
              <p:cNvPr id="1229" name="자유형: 도형 1228">
                <a:extLst>
                  <a:ext uri="{FF2B5EF4-FFF2-40B4-BE49-F238E27FC236}">
                    <a16:creationId xmlns:a16="http://schemas.microsoft.com/office/drawing/2014/main" id="{9E68F1B5-BF0D-4BF9-AE65-445489D01C1D}"/>
                  </a:ext>
                </a:extLst>
              </p:cNvPr>
              <p:cNvSpPr/>
              <p:nvPr/>
            </p:nvSpPr>
            <p:spPr>
              <a:xfrm>
                <a:off x="8861369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0" name="자유형: 도형 1229">
                <a:extLst>
                  <a:ext uri="{FF2B5EF4-FFF2-40B4-BE49-F238E27FC236}">
                    <a16:creationId xmlns:a16="http://schemas.microsoft.com/office/drawing/2014/main" id="{C050B757-5DAC-43FE-AE02-ED41CAEDDA9A}"/>
                  </a:ext>
                </a:extLst>
              </p:cNvPr>
              <p:cNvSpPr/>
              <p:nvPr/>
            </p:nvSpPr>
            <p:spPr>
              <a:xfrm>
                <a:off x="8868486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1" name="자유형: 도형 1230">
                <a:extLst>
                  <a:ext uri="{FF2B5EF4-FFF2-40B4-BE49-F238E27FC236}">
                    <a16:creationId xmlns:a16="http://schemas.microsoft.com/office/drawing/2014/main" id="{74B0CF26-B393-4421-81C3-98EB33AB3276}"/>
                  </a:ext>
                </a:extLst>
              </p:cNvPr>
              <p:cNvSpPr/>
              <p:nvPr/>
            </p:nvSpPr>
            <p:spPr>
              <a:xfrm>
                <a:off x="8861369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2" name="자유형: 도형 1231">
                <a:extLst>
                  <a:ext uri="{FF2B5EF4-FFF2-40B4-BE49-F238E27FC236}">
                    <a16:creationId xmlns:a16="http://schemas.microsoft.com/office/drawing/2014/main" id="{BAB4F4AE-0621-40AC-9C22-CF5180B99BE6}"/>
                  </a:ext>
                </a:extLst>
              </p:cNvPr>
              <p:cNvSpPr/>
              <p:nvPr/>
            </p:nvSpPr>
            <p:spPr>
              <a:xfrm>
                <a:off x="8861369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3" name="자유형: 도형 1232">
                <a:extLst>
                  <a:ext uri="{FF2B5EF4-FFF2-40B4-BE49-F238E27FC236}">
                    <a16:creationId xmlns:a16="http://schemas.microsoft.com/office/drawing/2014/main" id="{8ECAEA34-9A35-406F-B112-8273ABBFDDDD}"/>
                  </a:ext>
                </a:extLst>
              </p:cNvPr>
              <p:cNvSpPr/>
              <p:nvPr/>
            </p:nvSpPr>
            <p:spPr>
              <a:xfrm>
                <a:off x="8883482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4" name="자유형: 도형 1233">
                <a:extLst>
                  <a:ext uri="{FF2B5EF4-FFF2-40B4-BE49-F238E27FC236}">
                    <a16:creationId xmlns:a16="http://schemas.microsoft.com/office/drawing/2014/main" id="{60AA9B82-005F-45FE-8BB0-087F83C28F30}"/>
                  </a:ext>
                </a:extLst>
              </p:cNvPr>
              <p:cNvSpPr/>
              <p:nvPr/>
            </p:nvSpPr>
            <p:spPr>
              <a:xfrm>
                <a:off x="8861369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35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6052433"/>
              <a:ext cx="11747" cy="11511"/>
              <a:chOff x="8861369" y="3754213"/>
              <a:chExt cx="25373" cy="25386"/>
            </a:xfrm>
            <a:solidFill>
              <a:schemeClr val="accent1"/>
            </a:solidFill>
          </p:grpSpPr>
          <p:sp>
            <p:nvSpPr>
              <p:cNvPr id="1236" name="자유형: 도형 1235">
                <a:extLst>
                  <a:ext uri="{FF2B5EF4-FFF2-40B4-BE49-F238E27FC236}">
                    <a16:creationId xmlns:a16="http://schemas.microsoft.com/office/drawing/2014/main" id="{879561FF-C4DF-4F39-A0E9-327315573B4A}"/>
                  </a:ext>
                </a:extLst>
              </p:cNvPr>
              <p:cNvSpPr/>
              <p:nvPr/>
            </p:nvSpPr>
            <p:spPr>
              <a:xfrm>
                <a:off x="8861369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7" name="자유형: 도형 1236">
                <a:extLst>
                  <a:ext uri="{FF2B5EF4-FFF2-40B4-BE49-F238E27FC236}">
                    <a16:creationId xmlns:a16="http://schemas.microsoft.com/office/drawing/2014/main" id="{AE5F395C-490D-4D14-8050-9B24C0359FCA}"/>
                  </a:ext>
                </a:extLst>
              </p:cNvPr>
              <p:cNvSpPr/>
              <p:nvPr/>
            </p:nvSpPr>
            <p:spPr>
              <a:xfrm>
                <a:off x="8868486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8" name="자유형: 도형 1237">
                <a:extLst>
                  <a:ext uri="{FF2B5EF4-FFF2-40B4-BE49-F238E27FC236}">
                    <a16:creationId xmlns:a16="http://schemas.microsoft.com/office/drawing/2014/main" id="{3A51ED08-5027-4761-893D-049F2DD2B616}"/>
                  </a:ext>
                </a:extLst>
              </p:cNvPr>
              <p:cNvSpPr/>
              <p:nvPr/>
            </p:nvSpPr>
            <p:spPr>
              <a:xfrm>
                <a:off x="8861369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9" name="자유형: 도형 1238">
                <a:extLst>
                  <a:ext uri="{FF2B5EF4-FFF2-40B4-BE49-F238E27FC236}">
                    <a16:creationId xmlns:a16="http://schemas.microsoft.com/office/drawing/2014/main" id="{CC24AB8C-0991-4C7A-AC8D-7250A44975D1}"/>
                  </a:ext>
                </a:extLst>
              </p:cNvPr>
              <p:cNvSpPr/>
              <p:nvPr/>
            </p:nvSpPr>
            <p:spPr>
              <a:xfrm>
                <a:off x="8861369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0" name="자유형: 도형 1239">
                <a:extLst>
                  <a:ext uri="{FF2B5EF4-FFF2-40B4-BE49-F238E27FC236}">
                    <a16:creationId xmlns:a16="http://schemas.microsoft.com/office/drawing/2014/main" id="{B485F072-DB79-439B-A492-105E09DC4B5D}"/>
                  </a:ext>
                </a:extLst>
              </p:cNvPr>
              <p:cNvSpPr/>
              <p:nvPr/>
            </p:nvSpPr>
            <p:spPr>
              <a:xfrm>
                <a:off x="8883482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1" name="자유형: 도형 1240">
                <a:extLst>
                  <a:ext uri="{FF2B5EF4-FFF2-40B4-BE49-F238E27FC236}">
                    <a16:creationId xmlns:a16="http://schemas.microsoft.com/office/drawing/2014/main" id="{4C960819-7990-4744-B75B-E4C2BE19E0B1}"/>
                  </a:ext>
                </a:extLst>
              </p:cNvPr>
              <p:cNvSpPr/>
              <p:nvPr/>
            </p:nvSpPr>
            <p:spPr>
              <a:xfrm>
                <a:off x="8861369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42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6094724"/>
              <a:ext cx="11747" cy="11511"/>
              <a:chOff x="8952713" y="4211158"/>
              <a:chExt cx="25373" cy="25386"/>
            </a:xfrm>
            <a:solidFill>
              <a:schemeClr val="accent1"/>
            </a:solidFill>
          </p:grpSpPr>
          <p:sp>
            <p:nvSpPr>
              <p:cNvPr id="1243" name="자유형: 도형 1242">
                <a:extLst>
                  <a:ext uri="{FF2B5EF4-FFF2-40B4-BE49-F238E27FC236}">
                    <a16:creationId xmlns:a16="http://schemas.microsoft.com/office/drawing/2014/main" id="{AFC98688-FDEE-4070-8E75-4506554138FD}"/>
                  </a:ext>
                </a:extLst>
              </p:cNvPr>
              <p:cNvSpPr/>
              <p:nvPr/>
            </p:nvSpPr>
            <p:spPr>
              <a:xfrm>
                <a:off x="8952713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4" name="자유형: 도형 1243">
                <a:extLst>
                  <a:ext uri="{FF2B5EF4-FFF2-40B4-BE49-F238E27FC236}">
                    <a16:creationId xmlns:a16="http://schemas.microsoft.com/office/drawing/2014/main" id="{49A5796D-BE81-4A27-91CB-E4CB0421E0AF}"/>
                  </a:ext>
                </a:extLst>
              </p:cNvPr>
              <p:cNvSpPr/>
              <p:nvPr/>
            </p:nvSpPr>
            <p:spPr>
              <a:xfrm>
                <a:off x="8959830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5" name="자유형: 도형 1244">
                <a:extLst>
                  <a:ext uri="{FF2B5EF4-FFF2-40B4-BE49-F238E27FC236}">
                    <a16:creationId xmlns:a16="http://schemas.microsoft.com/office/drawing/2014/main" id="{5D4705A3-1B40-468F-AFEB-FF28AC436054}"/>
                  </a:ext>
                </a:extLst>
              </p:cNvPr>
              <p:cNvSpPr/>
              <p:nvPr/>
            </p:nvSpPr>
            <p:spPr>
              <a:xfrm>
                <a:off x="8952713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6" name="자유형: 도형 1245">
                <a:extLst>
                  <a:ext uri="{FF2B5EF4-FFF2-40B4-BE49-F238E27FC236}">
                    <a16:creationId xmlns:a16="http://schemas.microsoft.com/office/drawing/2014/main" id="{878CB637-2C53-47BB-BE72-C45126050D19}"/>
                  </a:ext>
                </a:extLst>
              </p:cNvPr>
              <p:cNvSpPr/>
              <p:nvPr/>
            </p:nvSpPr>
            <p:spPr>
              <a:xfrm>
                <a:off x="8952713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7" name="자유형: 도형 1246">
                <a:extLst>
                  <a:ext uri="{FF2B5EF4-FFF2-40B4-BE49-F238E27FC236}">
                    <a16:creationId xmlns:a16="http://schemas.microsoft.com/office/drawing/2014/main" id="{A6A4F205-C0D3-4FBE-B63B-5F794D23ACE4}"/>
                  </a:ext>
                </a:extLst>
              </p:cNvPr>
              <p:cNvSpPr/>
              <p:nvPr/>
            </p:nvSpPr>
            <p:spPr>
              <a:xfrm>
                <a:off x="8974825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8" name="자유형: 도형 1247">
                <a:extLst>
                  <a:ext uri="{FF2B5EF4-FFF2-40B4-BE49-F238E27FC236}">
                    <a16:creationId xmlns:a16="http://schemas.microsoft.com/office/drawing/2014/main" id="{99D901B3-6ADE-4D55-9B12-633C4A0C2F87}"/>
                  </a:ext>
                </a:extLst>
              </p:cNvPr>
              <p:cNvSpPr/>
              <p:nvPr/>
            </p:nvSpPr>
            <p:spPr>
              <a:xfrm>
                <a:off x="8952713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49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6094724"/>
              <a:ext cx="11747" cy="11511"/>
              <a:chOff x="8952713" y="3754213"/>
              <a:chExt cx="25373" cy="25386"/>
            </a:xfrm>
            <a:solidFill>
              <a:schemeClr val="accent1"/>
            </a:solidFill>
          </p:grpSpPr>
          <p:sp>
            <p:nvSpPr>
              <p:cNvPr id="1250" name="자유형: 도형 1249">
                <a:extLst>
                  <a:ext uri="{FF2B5EF4-FFF2-40B4-BE49-F238E27FC236}">
                    <a16:creationId xmlns:a16="http://schemas.microsoft.com/office/drawing/2014/main" id="{7558D301-B19B-40CF-A195-EF7C9CAA60E3}"/>
                  </a:ext>
                </a:extLst>
              </p:cNvPr>
              <p:cNvSpPr/>
              <p:nvPr/>
            </p:nvSpPr>
            <p:spPr>
              <a:xfrm>
                <a:off x="8952713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1" name="자유형: 도형 1250">
                <a:extLst>
                  <a:ext uri="{FF2B5EF4-FFF2-40B4-BE49-F238E27FC236}">
                    <a16:creationId xmlns:a16="http://schemas.microsoft.com/office/drawing/2014/main" id="{1AF330AE-51D4-4E84-811D-03CA920681B9}"/>
                  </a:ext>
                </a:extLst>
              </p:cNvPr>
              <p:cNvSpPr/>
              <p:nvPr/>
            </p:nvSpPr>
            <p:spPr>
              <a:xfrm>
                <a:off x="8959830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2" name="자유형: 도형 1251">
                <a:extLst>
                  <a:ext uri="{FF2B5EF4-FFF2-40B4-BE49-F238E27FC236}">
                    <a16:creationId xmlns:a16="http://schemas.microsoft.com/office/drawing/2014/main" id="{F37B3817-CCDF-4DEA-89C5-990A9B32CA87}"/>
                  </a:ext>
                </a:extLst>
              </p:cNvPr>
              <p:cNvSpPr/>
              <p:nvPr/>
            </p:nvSpPr>
            <p:spPr>
              <a:xfrm>
                <a:off x="8952713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3" name="자유형: 도형 1252">
                <a:extLst>
                  <a:ext uri="{FF2B5EF4-FFF2-40B4-BE49-F238E27FC236}">
                    <a16:creationId xmlns:a16="http://schemas.microsoft.com/office/drawing/2014/main" id="{24AFF348-93DD-4112-91CD-D2FD32006AC9}"/>
                  </a:ext>
                </a:extLst>
              </p:cNvPr>
              <p:cNvSpPr/>
              <p:nvPr/>
            </p:nvSpPr>
            <p:spPr>
              <a:xfrm>
                <a:off x="8952713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4" name="자유형: 도형 1253">
                <a:extLst>
                  <a:ext uri="{FF2B5EF4-FFF2-40B4-BE49-F238E27FC236}">
                    <a16:creationId xmlns:a16="http://schemas.microsoft.com/office/drawing/2014/main" id="{2178A326-2220-4B52-80E6-44DB2F1B5F8D}"/>
                  </a:ext>
                </a:extLst>
              </p:cNvPr>
              <p:cNvSpPr/>
              <p:nvPr/>
            </p:nvSpPr>
            <p:spPr>
              <a:xfrm>
                <a:off x="8974825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5" name="자유형: 도형 1254">
                <a:extLst>
                  <a:ext uri="{FF2B5EF4-FFF2-40B4-BE49-F238E27FC236}">
                    <a16:creationId xmlns:a16="http://schemas.microsoft.com/office/drawing/2014/main" id="{BE3A7126-F330-4510-BDE3-8F08806A90D1}"/>
                  </a:ext>
                </a:extLst>
              </p:cNvPr>
              <p:cNvSpPr/>
              <p:nvPr/>
            </p:nvSpPr>
            <p:spPr>
              <a:xfrm>
                <a:off x="8952713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56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6137013"/>
              <a:ext cx="11747" cy="11511"/>
              <a:chOff x="9044052" y="4211158"/>
              <a:chExt cx="25373" cy="25386"/>
            </a:xfrm>
            <a:solidFill>
              <a:schemeClr val="accent1"/>
            </a:solidFill>
          </p:grpSpPr>
          <p:sp>
            <p:nvSpPr>
              <p:cNvPr id="1257" name="자유형: 도형 1256">
                <a:extLst>
                  <a:ext uri="{FF2B5EF4-FFF2-40B4-BE49-F238E27FC236}">
                    <a16:creationId xmlns:a16="http://schemas.microsoft.com/office/drawing/2014/main" id="{6BB485EB-042B-4A2E-ADB7-FFBAF02474D0}"/>
                  </a:ext>
                </a:extLst>
              </p:cNvPr>
              <p:cNvSpPr/>
              <p:nvPr/>
            </p:nvSpPr>
            <p:spPr>
              <a:xfrm>
                <a:off x="9044052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8" name="자유형: 도형 1257">
                <a:extLst>
                  <a:ext uri="{FF2B5EF4-FFF2-40B4-BE49-F238E27FC236}">
                    <a16:creationId xmlns:a16="http://schemas.microsoft.com/office/drawing/2014/main" id="{CFD457DB-120E-427E-AF2D-20B05950D01E}"/>
                  </a:ext>
                </a:extLst>
              </p:cNvPr>
              <p:cNvSpPr/>
              <p:nvPr/>
            </p:nvSpPr>
            <p:spPr>
              <a:xfrm>
                <a:off x="9051169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9" name="자유형: 도형 1258">
                <a:extLst>
                  <a:ext uri="{FF2B5EF4-FFF2-40B4-BE49-F238E27FC236}">
                    <a16:creationId xmlns:a16="http://schemas.microsoft.com/office/drawing/2014/main" id="{0DF0376B-685C-4CB4-8EBA-70FD1D071796}"/>
                  </a:ext>
                </a:extLst>
              </p:cNvPr>
              <p:cNvSpPr/>
              <p:nvPr/>
            </p:nvSpPr>
            <p:spPr>
              <a:xfrm>
                <a:off x="9044052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0" name="자유형: 도형 1259">
                <a:extLst>
                  <a:ext uri="{FF2B5EF4-FFF2-40B4-BE49-F238E27FC236}">
                    <a16:creationId xmlns:a16="http://schemas.microsoft.com/office/drawing/2014/main" id="{E776517B-021D-4616-AE66-97E7827B3AA6}"/>
                  </a:ext>
                </a:extLst>
              </p:cNvPr>
              <p:cNvSpPr/>
              <p:nvPr/>
            </p:nvSpPr>
            <p:spPr>
              <a:xfrm>
                <a:off x="9044052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1" name="자유형: 도형 1260">
                <a:extLst>
                  <a:ext uri="{FF2B5EF4-FFF2-40B4-BE49-F238E27FC236}">
                    <a16:creationId xmlns:a16="http://schemas.microsoft.com/office/drawing/2014/main" id="{D41BAD67-69B1-4AC9-9A19-04D4555DACAC}"/>
                  </a:ext>
                </a:extLst>
              </p:cNvPr>
              <p:cNvSpPr/>
              <p:nvPr/>
            </p:nvSpPr>
            <p:spPr>
              <a:xfrm>
                <a:off x="9066165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2" name="자유형: 도형 1261">
                <a:extLst>
                  <a:ext uri="{FF2B5EF4-FFF2-40B4-BE49-F238E27FC236}">
                    <a16:creationId xmlns:a16="http://schemas.microsoft.com/office/drawing/2014/main" id="{6854D146-7B4E-4895-82D1-AB1E2EB93323}"/>
                  </a:ext>
                </a:extLst>
              </p:cNvPr>
              <p:cNvSpPr/>
              <p:nvPr/>
            </p:nvSpPr>
            <p:spPr>
              <a:xfrm>
                <a:off x="9044052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63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6137013"/>
              <a:ext cx="11747" cy="11511"/>
              <a:chOff x="9044052" y="3754213"/>
              <a:chExt cx="25373" cy="25386"/>
            </a:xfrm>
            <a:solidFill>
              <a:schemeClr val="accent1"/>
            </a:solidFill>
          </p:grpSpPr>
          <p:sp>
            <p:nvSpPr>
              <p:cNvPr id="1264" name="자유형: 도형 1263">
                <a:extLst>
                  <a:ext uri="{FF2B5EF4-FFF2-40B4-BE49-F238E27FC236}">
                    <a16:creationId xmlns:a16="http://schemas.microsoft.com/office/drawing/2014/main" id="{1229338B-0E80-47A1-A161-402746B3032D}"/>
                  </a:ext>
                </a:extLst>
              </p:cNvPr>
              <p:cNvSpPr/>
              <p:nvPr/>
            </p:nvSpPr>
            <p:spPr>
              <a:xfrm>
                <a:off x="9044052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5" name="자유형: 도형 1264">
                <a:extLst>
                  <a:ext uri="{FF2B5EF4-FFF2-40B4-BE49-F238E27FC236}">
                    <a16:creationId xmlns:a16="http://schemas.microsoft.com/office/drawing/2014/main" id="{C6D845CE-817D-4B73-8215-97C9B48463A6}"/>
                  </a:ext>
                </a:extLst>
              </p:cNvPr>
              <p:cNvSpPr/>
              <p:nvPr/>
            </p:nvSpPr>
            <p:spPr>
              <a:xfrm>
                <a:off x="9051169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6" name="자유형: 도형 1265">
                <a:extLst>
                  <a:ext uri="{FF2B5EF4-FFF2-40B4-BE49-F238E27FC236}">
                    <a16:creationId xmlns:a16="http://schemas.microsoft.com/office/drawing/2014/main" id="{EE2F7048-5702-4EF1-B34D-D7AC04D8CAC5}"/>
                  </a:ext>
                </a:extLst>
              </p:cNvPr>
              <p:cNvSpPr/>
              <p:nvPr/>
            </p:nvSpPr>
            <p:spPr>
              <a:xfrm>
                <a:off x="9044052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7" name="자유형: 도형 1266">
                <a:extLst>
                  <a:ext uri="{FF2B5EF4-FFF2-40B4-BE49-F238E27FC236}">
                    <a16:creationId xmlns:a16="http://schemas.microsoft.com/office/drawing/2014/main" id="{813AEE17-DA1A-405A-801A-9EBB7DC97467}"/>
                  </a:ext>
                </a:extLst>
              </p:cNvPr>
              <p:cNvSpPr/>
              <p:nvPr/>
            </p:nvSpPr>
            <p:spPr>
              <a:xfrm>
                <a:off x="9044052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8" name="자유형: 도형 1267">
                <a:extLst>
                  <a:ext uri="{FF2B5EF4-FFF2-40B4-BE49-F238E27FC236}">
                    <a16:creationId xmlns:a16="http://schemas.microsoft.com/office/drawing/2014/main" id="{70F23F8B-0184-4F05-8164-B8F2C1AFA2A8}"/>
                  </a:ext>
                </a:extLst>
              </p:cNvPr>
              <p:cNvSpPr/>
              <p:nvPr/>
            </p:nvSpPr>
            <p:spPr>
              <a:xfrm>
                <a:off x="9066165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9" name="자유형: 도형 1268">
                <a:extLst>
                  <a:ext uri="{FF2B5EF4-FFF2-40B4-BE49-F238E27FC236}">
                    <a16:creationId xmlns:a16="http://schemas.microsoft.com/office/drawing/2014/main" id="{1ED98D5C-E384-4209-A130-41BD5AE95B2E}"/>
                  </a:ext>
                </a:extLst>
              </p:cNvPr>
              <p:cNvSpPr/>
              <p:nvPr/>
            </p:nvSpPr>
            <p:spPr>
              <a:xfrm>
                <a:off x="9044052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70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6179304"/>
              <a:ext cx="11747" cy="11511"/>
              <a:chOff x="9135396" y="4211158"/>
              <a:chExt cx="25373" cy="25386"/>
            </a:xfrm>
            <a:solidFill>
              <a:schemeClr val="accent1"/>
            </a:solidFill>
          </p:grpSpPr>
          <p:sp>
            <p:nvSpPr>
              <p:cNvPr id="1271" name="자유형: 도형 1270">
                <a:extLst>
                  <a:ext uri="{FF2B5EF4-FFF2-40B4-BE49-F238E27FC236}">
                    <a16:creationId xmlns:a16="http://schemas.microsoft.com/office/drawing/2014/main" id="{694DF3F0-00B9-4E2E-910B-EAA33EEC07FC}"/>
                  </a:ext>
                </a:extLst>
              </p:cNvPr>
              <p:cNvSpPr/>
              <p:nvPr/>
            </p:nvSpPr>
            <p:spPr>
              <a:xfrm>
                <a:off x="9135396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2" name="자유형: 도형 1271">
                <a:extLst>
                  <a:ext uri="{FF2B5EF4-FFF2-40B4-BE49-F238E27FC236}">
                    <a16:creationId xmlns:a16="http://schemas.microsoft.com/office/drawing/2014/main" id="{D2ABFC56-0FA6-4DEA-B8E0-B7EDBC2FE497}"/>
                  </a:ext>
                </a:extLst>
              </p:cNvPr>
              <p:cNvSpPr/>
              <p:nvPr/>
            </p:nvSpPr>
            <p:spPr>
              <a:xfrm>
                <a:off x="9142513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3" name="자유형: 도형 1272">
                <a:extLst>
                  <a:ext uri="{FF2B5EF4-FFF2-40B4-BE49-F238E27FC236}">
                    <a16:creationId xmlns:a16="http://schemas.microsoft.com/office/drawing/2014/main" id="{C43D43D4-01CB-4020-842B-11F0B3B7E208}"/>
                  </a:ext>
                </a:extLst>
              </p:cNvPr>
              <p:cNvSpPr/>
              <p:nvPr/>
            </p:nvSpPr>
            <p:spPr>
              <a:xfrm>
                <a:off x="9135396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4" name="자유형: 도형 1273">
                <a:extLst>
                  <a:ext uri="{FF2B5EF4-FFF2-40B4-BE49-F238E27FC236}">
                    <a16:creationId xmlns:a16="http://schemas.microsoft.com/office/drawing/2014/main" id="{DAEB06F4-5A95-4901-9047-D7FA64372150}"/>
                  </a:ext>
                </a:extLst>
              </p:cNvPr>
              <p:cNvSpPr/>
              <p:nvPr/>
            </p:nvSpPr>
            <p:spPr>
              <a:xfrm>
                <a:off x="9135396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5" name="자유형: 도형 1274">
                <a:extLst>
                  <a:ext uri="{FF2B5EF4-FFF2-40B4-BE49-F238E27FC236}">
                    <a16:creationId xmlns:a16="http://schemas.microsoft.com/office/drawing/2014/main" id="{F58B1A17-6676-4DAF-B659-5A6509A8841E}"/>
                  </a:ext>
                </a:extLst>
              </p:cNvPr>
              <p:cNvSpPr/>
              <p:nvPr/>
            </p:nvSpPr>
            <p:spPr>
              <a:xfrm>
                <a:off x="9157508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6" name="자유형: 도형 1275">
                <a:extLst>
                  <a:ext uri="{FF2B5EF4-FFF2-40B4-BE49-F238E27FC236}">
                    <a16:creationId xmlns:a16="http://schemas.microsoft.com/office/drawing/2014/main" id="{A5CBB77C-DEF2-47E4-B035-3946C7FC16C2}"/>
                  </a:ext>
                </a:extLst>
              </p:cNvPr>
              <p:cNvSpPr/>
              <p:nvPr/>
            </p:nvSpPr>
            <p:spPr>
              <a:xfrm>
                <a:off x="9135396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77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6179304"/>
              <a:ext cx="11747" cy="11511"/>
              <a:chOff x="9135396" y="3754213"/>
              <a:chExt cx="25373" cy="25386"/>
            </a:xfrm>
            <a:solidFill>
              <a:schemeClr val="accent1"/>
            </a:solidFill>
          </p:grpSpPr>
          <p:sp>
            <p:nvSpPr>
              <p:cNvPr id="1278" name="자유형: 도형 1277">
                <a:extLst>
                  <a:ext uri="{FF2B5EF4-FFF2-40B4-BE49-F238E27FC236}">
                    <a16:creationId xmlns:a16="http://schemas.microsoft.com/office/drawing/2014/main" id="{C9D5FB2A-8A20-4400-B493-1CFAF7EED60A}"/>
                  </a:ext>
                </a:extLst>
              </p:cNvPr>
              <p:cNvSpPr/>
              <p:nvPr/>
            </p:nvSpPr>
            <p:spPr>
              <a:xfrm>
                <a:off x="9135396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79" name="자유형: 도형 1278">
                <a:extLst>
                  <a:ext uri="{FF2B5EF4-FFF2-40B4-BE49-F238E27FC236}">
                    <a16:creationId xmlns:a16="http://schemas.microsoft.com/office/drawing/2014/main" id="{D4D6C237-47A3-4FD1-918D-3ACBF0CE7612}"/>
                  </a:ext>
                </a:extLst>
              </p:cNvPr>
              <p:cNvSpPr/>
              <p:nvPr/>
            </p:nvSpPr>
            <p:spPr>
              <a:xfrm>
                <a:off x="9142513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0" name="자유형: 도형 1279">
                <a:extLst>
                  <a:ext uri="{FF2B5EF4-FFF2-40B4-BE49-F238E27FC236}">
                    <a16:creationId xmlns:a16="http://schemas.microsoft.com/office/drawing/2014/main" id="{6DBE097B-40D4-48E8-BF71-BA52C5F9E421}"/>
                  </a:ext>
                </a:extLst>
              </p:cNvPr>
              <p:cNvSpPr/>
              <p:nvPr/>
            </p:nvSpPr>
            <p:spPr>
              <a:xfrm>
                <a:off x="9135396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1" name="자유형: 도형 1280">
                <a:extLst>
                  <a:ext uri="{FF2B5EF4-FFF2-40B4-BE49-F238E27FC236}">
                    <a16:creationId xmlns:a16="http://schemas.microsoft.com/office/drawing/2014/main" id="{1ABC15DD-84CE-46A2-9C57-4C9DF99F98CC}"/>
                  </a:ext>
                </a:extLst>
              </p:cNvPr>
              <p:cNvSpPr/>
              <p:nvPr/>
            </p:nvSpPr>
            <p:spPr>
              <a:xfrm>
                <a:off x="9135396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2" name="자유형: 도형 1281">
                <a:extLst>
                  <a:ext uri="{FF2B5EF4-FFF2-40B4-BE49-F238E27FC236}">
                    <a16:creationId xmlns:a16="http://schemas.microsoft.com/office/drawing/2014/main" id="{428476FE-E78E-4976-8B7E-43505C01BCE2}"/>
                  </a:ext>
                </a:extLst>
              </p:cNvPr>
              <p:cNvSpPr/>
              <p:nvPr/>
            </p:nvSpPr>
            <p:spPr>
              <a:xfrm>
                <a:off x="9157508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3" name="자유형: 도형 1282">
                <a:extLst>
                  <a:ext uri="{FF2B5EF4-FFF2-40B4-BE49-F238E27FC236}">
                    <a16:creationId xmlns:a16="http://schemas.microsoft.com/office/drawing/2014/main" id="{84ACBE7A-1156-4ACE-8F7D-073CDE6190D1}"/>
                  </a:ext>
                </a:extLst>
              </p:cNvPr>
              <p:cNvSpPr/>
              <p:nvPr/>
            </p:nvSpPr>
            <p:spPr>
              <a:xfrm>
                <a:off x="9135396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84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6221595"/>
              <a:ext cx="11747" cy="11511"/>
              <a:chOff x="9226739" y="4211158"/>
              <a:chExt cx="25373" cy="25386"/>
            </a:xfrm>
            <a:solidFill>
              <a:schemeClr val="accent1"/>
            </a:solidFill>
          </p:grpSpPr>
          <p:sp>
            <p:nvSpPr>
              <p:cNvPr id="1285" name="자유형: 도형 1284">
                <a:extLst>
                  <a:ext uri="{FF2B5EF4-FFF2-40B4-BE49-F238E27FC236}">
                    <a16:creationId xmlns:a16="http://schemas.microsoft.com/office/drawing/2014/main" id="{759C5626-FA43-4ED2-A879-56B3DBF60246}"/>
                  </a:ext>
                </a:extLst>
              </p:cNvPr>
              <p:cNvSpPr/>
              <p:nvPr/>
            </p:nvSpPr>
            <p:spPr>
              <a:xfrm>
                <a:off x="9226739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6" name="자유형: 도형 1285">
                <a:extLst>
                  <a:ext uri="{FF2B5EF4-FFF2-40B4-BE49-F238E27FC236}">
                    <a16:creationId xmlns:a16="http://schemas.microsoft.com/office/drawing/2014/main" id="{47834229-73C8-4C67-84B4-1131927F05C1}"/>
                  </a:ext>
                </a:extLst>
              </p:cNvPr>
              <p:cNvSpPr/>
              <p:nvPr/>
            </p:nvSpPr>
            <p:spPr>
              <a:xfrm>
                <a:off x="9233856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7" name="자유형: 도형 1286">
                <a:extLst>
                  <a:ext uri="{FF2B5EF4-FFF2-40B4-BE49-F238E27FC236}">
                    <a16:creationId xmlns:a16="http://schemas.microsoft.com/office/drawing/2014/main" id="{3FD92A66-110D-4AD6-AB01-A05F7C9EC65B}"/>
                  </a:ext>
                </a:extLst>
              </p:cNvPr>
              <p:cNvSpPr/>
              <p:nvPr/>
            </p:nvSpPr>
            <p:spPr>
              <a:xfrm>
                <a:off x="9226739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8" name="자유형: 도형 1287">
                <a:extLst>
                  <a:ext uri="{FF2B5EF4-FFF2-40B4-BE49-F238E27FC236}">
                    <a16:creationId xmlns:a16="http://schemas.microsoft.com/office/drawing/2014/main" id="{2DA4E981-01A9-42CD-95D6-4BFFFB69483C}"/>
                  </a:ext>
                </a:extLst>
              </p:cNvPr>
              <p:cNvSpPr/>
              <p:nvPr/>
            </p:nvSpPr>
            <p:spPr>
              <a:xfrm>
                <a:off x="9226739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9" name="자유형: 도형 1288">
                <a:extLst>
                  <a:ext uri="{FF2B5EF4-FFF2-40B4-BE49-F238E27FC236}">
                    <a16:creationId xmlns:a16="http://schemas.microsoft.com/office/drawing/2014/main" id="{79201BA3-0B0C-4006-8600-CB598BF9C136}"/>
                  </a:ext>
                </a:extLst>
              </p:cNvPr>
              <p:cNvSpPr/>
              <p:nvPr/>
            </p:nvSpPr>
            <p:spPr>
              <a:xfrm>
                <a:off x="9248851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90" name="자유형: 도형 1289">
                <a:extLst>
                  <a:ext uri="{FF2B5EF4-FFF2-40B4-BE49-F238E27FC236}">
                    <a16:creationId xmlns:a16="http://schemas.microsoft.com/office/drawing/2014/main" id="{830B1E9B-817C-4EB4-B1A6-4B503208AB66}"/>
                  </a:ext>
                </a:extLst>
              </p:cNvPr>
              <p:cNvSpPr/>
              <p:nvPr/>
            </p:nvSpPr>
            <p:spPr>
              <a:xfrm>
                <a:off x="9226739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91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6221595"/>
              <a:ext cx="11747" cy="11511"/>
              <a:chOff x="9226739" y="3754213"/>
              <a:chExt cx="25373" cy="25386"/>
            </a:xfrm>
            <a:solidFill>
              <a:schemeClr val="accent1"/>
            </a:solidFill>
          </p:grpSpPr>
          <p:sp>
            <p:nvSpPr>
              <p:cNvPr id="1292" name="자유형: 도형 1291">
                <a:extLst>
                  <a:ext uri="{FF2B5EF4-FFF2-40B4-BE49-F238E27FC236}">
                    <a16:creationId xmlns:a16="http://schemas.microsoft.com/office/drawing/2014/main" id="{F3CE5795-CC2F-47C2-835B-1E9FB4C597E4}"/>
                  </a:ext>
                </a:extLst>
              </p:cNvPr>
              <p:cNvSpPr/>
              <p:nvPr/>
            </p:nvSpPr>
            <p:spPr>
              <a:xfrm>
                <a:off x="9226739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93" name="자유형: 도형 1292">
                <a:extLst>
                  <a:ext uri="{FF2B5EF4-FFF2-40B4-BE49-F238E27FC236}">
                    <a16:creationId xmlns:a16="http://schemas.microsoft.com/office/drawing/2014/main" id="{7EC1AEB2-882A-4AFC-B391-F47861D6AAA3}"/>
                  </a:ext>
                </a:extLst>
              </p:cNvPr>
              <p:cNvSpPr/>
              <p:nvPr/>
            </p:nvSpPr>
            <p:spPr>
              <a:xfrm>
                <a:off x="9233856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94" name="자유형: 도형 1293">
                <a:extLst>
                  <a:ext uri="{FF2B5EF4-FFF2-40B4-BE49-F238E27FC236}">
                    <a16:creationId xmlns:a16="http://schemas.microsoft.com/office/drawing/2014/main" id="{655B22D1-F5F3-4676-A638-DFA14E256653}"/>
                  </a:ext>
                </a:extLst>
              </p:cNvPr>
              <p:cNvSpPr/>
              <p:nvPr/>
            </p:nvSpPr>
            <p:spPr>
              <a:xfrm>
                <a:off x="9226739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95" name="자유형: 도형 1294">
                <a:extLst>
                  <a:ext uri="{FF2B5EF4-FFF2-40B4-BE49-F238E27FC236}">
                    <a16:creationId xmlns:a16="http://schemas.microsoft.com/office/drawing/2014/main" id="{D89B9A05-F549-45C3-9E54-A6C95213AF5D}"/>
                  </a:ext>
                </a:extLst>
              </p:cNvPr>
              <p:cNvSpPr/>
              <p:nvPr/>
            </p:nvSpPr>
            <p:spPr>
              <a:xfrm>
                <a:off x="9226739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96" name="자유형: 도형 1295">
                <a:extLst>
                  <a:ext uri="{FF2B5EF4-FFF2-40B4-BE49-F238E27FC236}">
                    <a16:creationId xmlns:a16="http://schemas.microsoft.com/office/drawing/2014/main" id="{5A94C1C7-A655-4867-B139-E237FC456D24}"/>
                  </a:ext>
                </a:extLst>
              </p:cNvPr>
              <p:cNvSpPr/>
              <p:nvPr/>
            </p:nvSpPr>
            <p:spPr>
              <a:xfrm>
                <a:off x="9248851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97" name="자유형: 도형 1296">
                <a:extLst>
                  <a:ext uri="{FF2B5EF4-FFF2-40B4-BE49-F238E27FC236}">
                    <a16:creationId xmlns:a16="http://schemas.microsoft.com/office/drawing/2014/main" id="{2A0912D0-2E68-4C58-80E7-68668F9E5915}"/>
                  </a:ext>
                </a:extLst>
              </p:cNvPr>
              <p:cNvSpPr/>
              <p:nvPr/>
            </p:nvSpPr>
            <p:spPr>
              <a:xfrm>
                <a:off x="9226739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98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6263886"/>
              <a:ext cx="11747" cy="11511"/>
              <a:chOff x="9318082" y="4211158"/>
              <a:chExt cx="25373" cy="25386"/>
            </a:xfrm>
            <a:solidFill>
              <a:schemeClr val="accent1"/>
            </a:solidFill>
          </p:grpSpPr>
          <p:sp>
            <p:nvSpPr>
              <p:cNvPr id="1299" name="자유형: 도형 1298">
                <a:extLst>
                  <a:ext uri="{FF2B5EF4-FFF2-40B4-BE49-F238E27FC236}">
                    <a16:creationId xmlns:a16="http://schemas.microsoft.com/office/drawing/2014/main" id="{B6212693-089D-4F20-9CE1-6C5028D5CBBD}"/>
                  </a:ext>
                </a:extLst>
              </p:cNvPr>
              <p:cNvSpPr/>
              <p:nvPr/>
            </p:nvSpPr>
            <p:spPr>
              <a:xfrm>
                <a:off x="9318082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0" name="자유형: 도형 1299">
                <a:extLst>
                  <a:ext uri="{FF2B5EF4-FFF2-40B4-BE49-F238E27FC236}">
                    <a16:creationId xmlns:a16="http://schemas.microsoft.com/office/drawing/2014/main" id="{35FA31FA-D6D1-4042-9269-88D20BBCEEBC}"/>
                  </a:ext>
                </a:extLst>
              </p:cNvPr>
              <p:cNvSpPr/>
              <p:nvPr/>
            </p:nvSpPr>
            <p:spPr>
              <a:xfrm>
                <a:off x="9325199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1" name="자유형: 도형 1300">
                <a:extLst>
                  <a:ext uri="{FF2B5EF4-FFF2-40B4-BE49-F238E27FC236}">
                    <a16:creationId xmlns:a16="http://schemas.microsoft.com/office/drawing/2014/main" id="{4D56CEAC-1B62-4A8D-BDFE-650ABD1DCA5F}"/>
                  </a:ext>
                </a:extLst>
              </p:cNvPr>
              <p:cNvSpPr/>
              <p:nvPr/>
            </p:nvSpPr>
            <p:spPr>
              <a:xfrm>
                <a:off x="9318082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2" name="자유형: 도형 1301">
                <a:extLst>
                  <a:ext uri="{FF2B5EF4-FFF2-40B4-BE49-F238E27FC236}">
                    <a16:creationId xmlns:a16="http://schemas.microsoft.com/office/drawing/2014/main" id="{D50E01ED-8F98-490E-B705-ADA9044DDB44}"/>
                  </a:ext>
                </a:extLst>
              </p:cNvPr>
              <p:cNvSpPr/>
              <p:nvPr/>
            </p:nvSpPr>
            <p:spPr>
              <a:xfrm>
                <a:off x="9318082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3" name="자유형: 도형 1302">
                <a:extLst>
                  <a:ext uri="{FF2B5EF4-FFF2-40B4-BE49-F238E27FC236}">
                    <a16:creationId xmlns:a16="http://schemas.microsoft.com/office/drawing/2014/main" id="{374982DC-A2FB-4A2D-9D88-0294B86B4777}"/>
                  </a:ext>
                </a:extLst>
              </p:cNvPr>
              <p:cNvSpPr/>
              <p:nvPr/>
            </p:nvSpPr>
            <p:spPr>
              <a:xfrm>
                <a:off x="9340195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4" name="자유형: 도형 1303">
                <a:extLst>
                  <a:ext uri="{FF2B5EF4-FFF2-40B4-BE49-F238E27FC236}">
                    <a16:creationId xmlns:a16="http://schemas.microsoft.com/office/drawing/2014/main" id="{5FFEB3F7-605A-42FB-9185-AD12FF3D7343}"/>
                  </a:ext>
                </a:extLst>
              </p:cNvPr>
              <p:cNvSpPr/>
              <p:nvPr/>
            </p:nvSpPr>
            <p:spPr>
              <a:xfrm>
                <a:off x="9318082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05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6263886"/>
              <a:ext cx="11747" cy="11511"/>
              <a:chOff x="9318082" y="3754213"/>
              <a:chExt cx="25373" cy="25386"/>
            </a:xfrm>
            <a:solidFill>
              <a:schemeClr val="accent1"/>
            </a:solidFill>
          </p:grpSpPr>
          <p:sp>
            <p:nvSpPr>
              <p:cNvPr id="1306" name="자유형: 도형 1305">
                <a:extLst>
                  <a:ext uri="{FF2B5EF4-FFF2-40B4-BE49-F238E27FC236}">
                    <a16:creationId xmlns:a16="http://schemas.microsoft.com/office/drawing/2014/main" id="{E5A6C876-AE89-4F91-BB1C-F4877D92A528}"/>
                  </a:ext>
                </a:extLst>
              </p:cNvPr>
              <p:cNvSpPr/>
              <p:nvPr/>
            </p:nvSpPr>
            <p:spPr>
              <a:xfrm>
                <a:off x="9318082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7" name="자유형: 도형 1306">
                <a:extLst>
                  <a:ext uri="{FF2B5EF4-FFF2-40B4-BE49-F238E27FC236}">
                    <a16:creationId xmlns:a16="http://schemas.microsoft.com/office/drawing/2014/main" id="{18D95448-8A87-4414-965A-6DE1985AA27D}"/>
                  </a:ext>
                </a:extLst>
              </p:cNvPr>
              <p:cNvSpPr/>
              <p:nvPr/>
            </p:nvSpPr>
            <p:spPr>
              <a:xfrm>
                <a:off x="9325199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8" name="자유형: 도형 1307">
                <a:extLst>
                  <a:ext uri="{FF2B5EF4-FFF2-40B4-BE49-F238E27FC236}">
                    <a16:creationId xmlns:a16="http://schemas.microsoft.com/office/drawing/2014/main" id="{761C42C5-1E92-451F-9B04-917CB5DC7B89}"/>
                  </a:ext>
                </a:extLst>
              </p:cNvPr>
              <p:cNvSpPr/>
              <p:nvPr/>
            </p:nvSpPr>
            <p:spPr>
              <a:xfrm>
                <a:off x="9318082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9" name="자유형: 도형 1308">
                <a:extLst>
                  <a:ext uri="{FF2B5EF4-FFF2-40B4-BE49-F238E27FC236}">
                    <a16:creationId xmlns:a16="http://schemas.microsoft.com/office/drawing/2014/main" id="{C2A96270-A5B6-456D-A9DC-5E42D2B4062B}"/>
                  </a:ext>
                </a:extLst>
              </p:cNvPr>
              <p:cNvSpPr/>
              <p:nvPr/>
            </p:nvSpPr>
            <p:spPr>
              <a:xfrm>
                <a:off x="9318082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0" name="자유형: 도형 1309">
                <a:extLst>
                  <a:ext uri="{FF2B5EF4-FFF2-40B4-BE49-F238E27FC236}">
                    <a16:creationId xmlns:a16="http://schemas.microsoft.com/office/drawing/2014/main" id="{A895C057-7BB9-44DC-8304-5FCD31DDB23F}"/>
                  </a:ext>
                </a:extLst>
              </p:cNvPr>
              <p:cNvSpPr/>
              <p:nvPr/>
            </p:nvSpPr>
            <p:spPr>
              <a:xfrm>
                <a:off x="9340195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1" name="자유형: 도형 1310">
                <a:extLst>
                  <a:ext uri="{FF2B5EF4-FFF2-40B4-BE49-F238E27FC236}">
                    <a16:creationId xmlns:a16="http://schemas.microsoft.com/office/drawing/2014/main" id="{DEC65B65-7592-4B97-9587-E67A7C552B15}"/>
                  </a:ext>
                </a:extLst>
              </p:cNvPr>
              <p:cNvSpPr/>
              <p:nvPr/>
            </p:nvSpPr>
            <p:spPr>
              <a:xfrm>
                <a:off x="9318082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12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699992" y="6306176"/>
              <a:ext cx="11747" cy="11511"/>
              <a:chOff x="9409424" y="4211158"/>
              <a:chExt cx="25373" cy="25386"/>
            </a:xfrm>
            <a:solidFill>
              <a:schemeClr val="accent1"/>
            </a:solidFill>
          </p:grpSpPr>
          <p:sp>
            <p:nvSpPr>
              <p:cNvPr id="1313" name="자유형: 도형 1312">
                <a:extLst>
                  <a:ext uri="{FF2B5EF4-FFF2-40B4-BE49-F238E27FC236}">
                    <a16:creationId xmlns:a16="http://schemas.microsoft.com/office/drawing/2014/main" id="{A53368E7-388C-46BB-B4B4-334C35D6A574}"/>
                  </a:ext>
                </a:extLst>
              </p:cNvPr>
              <p:cNvSpPr/>
              <p:nvPr/>
            </p:nvSpPr>
            <p:spPr>
              <a:xfrm>
                <a:off x="9409424" y="4211158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4" name="자유형: 도형 1313">
                <a:extLst>
                  <a:ext uri="{FF2B5EF4-FFF2-40B4-BE49-F238E27FC236}">
                    <a16:creationId xmlns:a16="http://schemas.microsoft.com/office/drawing/2014/main" id="{7C06B4B9-42E7-486D-955C-5DB6FAE4C429}"/>
                  </a:ext>
                </a:extLst>
              </p:cNvPr>
              <p:cNvSpPr/>
              <p:nvPr/>
            </p:nvSpPr>
            <p:spPr>
              <a:xfrm>
                <a:off x="9416541" y="4218227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5" name="자유형: 도형 1314">
                <a:extLst>
                  <a:ext uri="{FF2B5EF4-FFF2-40B4-BE49-F238E27FC236}">
                    <a16:creationId xmlns:a16="http://schemas.microsoft.com/office/drawing/2014/main" id="{5757DFAE-9B8E-4BA4-8EC2-B0A34F68620D}"/>
                  </a:ext>
                </a:extLst>
              </p:cNvPr>
              <p:cNvSpPr/>
              <p:nvPr/>
            </p:nvSpPr>
            <p:spPr>
              <a:xfrm>
                <a:off x="9409424" y="4211158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6" name="자유형: 도형 1315">
                <a:extLst>
                  <a:ext uri="{FF2B5EF4-FFF2-40B4-BE49-F238E27FC236}">
                    <a16:creationId xmlns:a16="http://schemas.microsoft.com/office/drawing/2014/main" id="{15226FB1-7504-4918-9EBE-DF9A1DC51898}"/>
                  </a:ext>
                </a:extLst>
              </p:cNvPr>
              <p:cNvSpPr/>
              <p:nvPr/>
            </p:nvSpPr>
            <p:spPr>
              <a:xfrm>
                <a:off x="9409424" y="4211158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7" name="자유형: 도형 1316">
                <a:extLst>
                  <a:ext uri="{FF2B5EF4-FFF2-40B4-BE49-F238E27FC236}">
                    <a16:creationId xmlns:a16="http://schemas.microsoft.com/office/drawing/2014/main" id="{D7D1C170-B45E-496B-A67A-8018F88BAA05}"/>
                  </a:ext>
                </a:extLst>
              </p:cNvPr>
              <p:cNvSpPr/>
              <p:nvPr/>
            </p:nvSpPr>
            <p:spPr>
              <a:xfrm>
                <a:off x="9431537" y="4211158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8" name="자유형: 도형 1317">
                <a:extLst>
                  <a:ext uri="{FF2B5EF4-FFF2-40B4-BE49-F238E27FC236}">
                    <a16:creationId xmlns:a16="http://schemas.microsoft.com/office/drawing/2014/main" id="{53487406-04E0-4802-94DB-2693506E6C38}"/>
                  </a:ext>
                </a:extLst>
              </p:cNvPr>
              <p:cNvSpPr/>
              <p:nvPr/>
            </p:nvSpPr>
            <p:spPr>
              <a:xfrm>
                <a:off x="9409424" y="4233216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19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5400000">
              <a:off x="4907184" y="6306176"/>
              <a:ext cx="11747" cy="11511"/>
              <a:chOff x="9409424" y="3754213"/>
              <a:chExt cx="25373" cy="25386"/>
            </a:xfrm>
            <a:solidFill>
              <a:schemeClr val="accent1"/>
            </a:solidFill>
          </p:grpSpPr>
          <p:sp>
            <p:nvSpPr>
              <p:cNvPr id="1320" name="자유형: 도형 1319">
                <a:extLst>
                  <a:ext uri="{FF2B5EF4-FFF2-40B4-BE49-F238E27FC236}">
                    <a16:creationId xmlns:a16="http://schemas.microsoft.com/office/drawing/2014/main" id="{EA957855-9482-4F45-A755-DD2C8D788146}"/>
                  </a:ext>
                </a:extLst>
              </p:cNvPr>
              <p:cNvSpPr/>
              <p:nvPr/>
            </p:nvSpPr>
            <p:spPr>
              <a:xfrm>
                <a:off x="9409424" y="3754213"/>
                <a:ext cx="25373" cy="25386"/>
              </a:xfrm>
              <a:custGeom>
                <a:avLst/>
                <a:gdLst>
                  <a:gd name="connsiteX0" fmla="*/ 0 w 25373"/>
                  <a:gd name="connsiteY0" fmla="*/ 0 h 25385"/>
                  <a:gd name="connsiteX1" fmla="*/ 29166 w 25373"/>
                  <a:gd name="connsiteY1" fmla="*/ 0 h 25385"/>
                  <a:gd name="connsiteX2" fmla="*/ 29166 w 25373"/>
                  <a:gd name="connsiteY2" fmla="*/ 29153 h 25385"/>
                  <a:gd name="connsiteX3" fmla="*/ 0 w 25373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 h="25385">
                    <a:moveTo>
                      <a:pt x="0" y="0"/>
                    </a:moveTo>
                    <a:lnTo>
                      <a:pt x="29166" y="0"/>
                    </a:lnTo>
                    <a:lnTo>
                      <a:pt x="29166" y="29153"/>
                    </a:lnTo>
                    <a:lnTo>
                      <a:pt x="0" y="29153"/>
                    </a:lnTo>
                    <a:close/>
                  </a:path>
                </a:pathLst>
              </a:custGeom>
              <a:solidFill>
                <a:srgbClr val="8D8C8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21" name="자유형: 도형 1320">
                <a:extLst>
                  <a:ext uri="{FF2B5EF4-FFF2-40B4-BE49-F238E27FC236}">
                    <a16:creationId xmlns:a16="http://schemas.microsoft.com/office/drawing/2014/main" id="{ADF87B03-0142-411C-852F-4B18225D2258}"/>
                  </a:ext>
                </a:extLst>
              </p:cNvPr>
              <p:cNvSpPr/>
              <p:nvPr/>
            </p:nvSpPr>
            <p:spPr>
              <a:xfrm>
                <a:off x="9416541" y="3761282"/>
                <a:ext cx="12687" cy="12693"/>
              </a:xfrm>
              <a:custGeom>
                <a:avLst/>
                <a:gdLst>
                  <a:gd name="connsiteX0" fmla="*/ 0 w 12686"/>
                  <a:gd name="connsiteY0" fmla="*/ 0 h 12692"/>
                  <a:gd name="connsiteX1" fmla="*/ 15021 w 12686"/>
                  <a:gd name="connsiteY1" fmla="*/ 0 h 12692"/>
                  <a:gd name="connsiteX2" fmla="*/ 15021 w 12686"/>
                  <a:gd name="connsiteY2" fmla="*/ 15002 h 12692"/>
                  <a:gd name="connsiteX3" fmla="*/ 0 w 12686"/>
                  <a:gd name="connsiteY3" fmla="*/ 15002 h 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86" h="12692">
                    <a:moveTo>
                      <a:pt x="0" y="0"/>
                    </a:moveTo>
                    <a:lnTo>
                      <a:pt x="15021" y="0"/>
                    </a:lnTo>
                    <a:lnTo>
                      <a:pt x="15021" y="15002"/>
                    </a:lnTo>
                    <a:lnTo>
                      <a:pt x="0" y="15002"/>
                    </a:lnTo>
                    <a:close/>
                  </a:path>
                </a:pathLst>
              </a:custGeom>
              <a:solidFill>
                <a:srgbClr val="8C866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22" name="자유형: 도형 1321">
                <a:extLst>
                  <a:ext uri="{FF2B5EF4-FFF2-40B4-BE49-F238E27FC236}">
                    <a16:creationId xmlns:a16="http://schemas.microsoft.com/office/drawing/2014/main" id="{511F82A3-D7A9-4FC4-AF1C-BB4D36E28DD5}"/>
                  </a:ext>
                </a:extLst>
              </p:cNvPr>
              <p:cNvSpPr/>
              <p:nvPr/>
            </p:nvSpPr>
            <p:spPr>
              <a:xfrm>
                <a:off x="9409424" y="3754213"/>
                <a:ext cx="12687" cy="25386"/>
              </a:xfrm>
              <a:custGeom>
                <a:avLst/>
                <a:gdLst>
                  <a:gd name="connsiteX0" fmla="*/ 0 w 0"/>
                  <a:gd name="connsiteY0" fmla="*/ 29153 h 25385"/>
                  <a:gd name="connsiteX1" fmla="*/ 7117 w 0"/>
                  <a:gd name="connsiteY1" fmla="*/ 22058 h 25385"/>
                  <a:gd name="connsiteX2" fmla="*/ 7117 w 0"/>
                  <a:gd name="connsiteY2" fmla="*/ 6371 h 25385"/>
                  <a:gd name="connsiteX3" fmla="*/ 0 w 0"/>
                  <a:gd name="connsiteY3" fmla="*/ 0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9153"/>
                    </a:moveTo>
                    <a:lnTo>
                      <a:pt x="7117" y="22058"/>
                    </a:lnTo>
                    <a:lnTo>
                      <a:pt x="7117" y="63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AF82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23" name="자유형: 도형 1322">
                <a:extLst>
                  <a:ext uri="{FF2B5EF4-FFF2-40B4-BE49-F238E27FC236}">
                    <a16:creationId xmlns:a16="http://schemas.microsoft.com/office/drawing/2014/main" id="{17A8C706-B167-41B4-A8F1-903C13F2738B}"/>
                  </a:ext>
                </a:extLst>
              </p:cNvPr>
              <p:cNvSpPr/>
              <p:nvPr/>
            </p:nvSpPr>
            <p:spPr>
              <a:xfrm>
                <a:off x="9409424" y="3754213"/>
                <a:ext cx="25373" cy="12693"/>
              </a:xfrm>
              <a:custGeom>
                <a:avLst/>
                <a:gdLst>
                  <a:gd name="connsiteX0" fmla="*/ 22112 w 25373"/>
                  <a:gd name="connsiteY0" fmla="*/ 7095 h 0"/>
                  <a:gd name="connsiteX1" fmla="*/ 7219 w 25373"/>
                  <a:gd name="connsiteY1" fmla="*/ 7095 h 0"/>
                  <a:gd name="connsiteX2" fmla="*/ 0 w 25373"/>
                  <a:gd name="connsiteY2" fmla="*/ 0 h 0"/>
                  <a:gd name="connsiteX3" fmla="*/ 29166 w 25373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22112" y="7095"/>
                    </a:moveTo>
                    <a:lnTo>
                      <a:pt x="7219" y="7095"/>
                    </a:lnTo>
                    <a:lnTo>
                      <a:pt x="0" y="0"/>
                    </a:lnTo>
                    <a:lnTo>
                      <a:pt x="29166" y="0"/>
                    </a:lnTo>
                    <a:close/>
                  </a:path>
                </a:pathLst>
              </a:custGeom>
              <a:solidFill>
                <a:srgbClr val="80795B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24" name="자유형: 도형 1323">
                <a:extLst>
                  <a:ext uri="{FF2B5EF4-FFF2-40B4-BE49-F238E27FC236}">
                    <a16:creationId xmlns:a16="http://schemas.microsoft.com/office/drawing/2014/main" id="{460B824B-ACE4-4833-9D42-34C65A52EA2B}"/>
                  </a:ext>
                </a:extLst>
              </p:cNvPr>
              <p:cNvSpPr/>
              <p:nvPr/>
            </p:nvSpPr>
            <p:spPr>
              <a:xfrm>
                <a:off x="9431537" y="3754213"/>
                <a:ext cx="12687" cy="25386"/>
              </a:xfrm>
              <a:custGeom>
                <a:avLst/>
                <a:gdLst>
                  <a:gd name="connsiteX0" fmla="*/ 0 w 0"/>
                  <a:gd name="connsiteY0" fmla="*/ 22058 h 25385"/>
                  <a:gd name="connsiteX1" fmla="*/ 0 w 0"/>
                  <a:gd name="connsiteY1" fmla="*/ 7095 h 25385"/>
                  <a:gd name="connsiteX2" fmla="*/ 7054 w 0"/>
                  <a:gd name="connsiteY2" fmla="*/ 0 h 25385"/>
                  <a:gd name="connsiteX3" fmla="*/ 7054 w 0"/>
                  <a:gd name="connsiteY3" fmla="*/ 29153 h 2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25385">
                    <a:moveTo>
                      <a:pt x="0" y="22058"/>
                    </a:moveTo>
                    <a:lnTo>
                      <a:pt x="0" y="7095"/>
                    </a:lnTo>
                    <a:lnTo>
                      <a:pt x="7054" y="0"/>
                    </a:lnTo>
                    <a:lnTo>
                      <a:pt x="7054" y="29153"/>
                    </a:lnTo>
                    <a:close/>
                  </a:path>
                </a:pathLst>
              </a:custGeom>
              <a:solidFill>
                <a:srgbClr val="5E5B43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25" name="자유형: 도형 1324">
                <a:extLst>
                  <a:ext uri="{FF2B5EF4-FFF2-40B4-BE49-F238E27FC236}">
                    <a16:creationId xmlns:a16="http://schemas.microsoft.com/office/drawing/2014/main" id="{D7108AC6-78AF-4F92-A765-D19A9BF02C5B}"/>
                  </a:ext>
                </a:extLst>
              </p:cNvPr>
              <p:cNvSpPr/>
              <p:nvPr/>
            </p:nvSpPr>
            <p:spPr>
              <a:xfrm>
                <a:off x="9409424" y="3776271"/>
                <a:ext cx="25373" cy="12693"/>
              </a:xfrm>
              <a:custGeom>
                <a:avLst/>
                <a:gdLst>
                  <a:gd name="connsiteX0" fmla="*/ 0 w 25373"/>
                  <a:gd name="connsiteY0" fmla="*/ 7095 h 0"/>
                  <a:gd name="connsiteX1" fmla="*/ 7193 w 25373"/>
                  <a:gd name="connsiteY1" fmla="*/ 0 h 0"/>
                  <a:gd name="connsiteX2" fmla="*/ 22112 w 25373"/>
                  <a:gd name="connsiteY2" fmla="*/ 0 h 0"/>
                  <a:gd name="connsiteX3" fmla="*/ 29166 w 25373"/>
                  <a:gd name="connsiteY3" fmla="*/ 7095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73">
                    <a:moveTo>
                      <a:pt x="0" y="7095"/>
                    </a:moveTo>
                    <a:lnTo>
                      <a:pt x="7193" y="0"/>
                    </a:lnTo>
                    <a:lnTo>
                      <a:pt x="22112" y="0"/>
                    </a:lnTo>
                    <a:lnTo>
                      <a:pt x="29166" y="7095"/>
                    </a:lnTo>
                    <a:close/>
                  </a:path>
                </a:pathLst>
              </a:custGeom>
              <a:solidFill>
                <a:srgbClr val="9A916C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513" name="자유형: 도형 1512">
              <a:extLst>
                <a:ext uri="{FF2B5EF4-FFF2-40B4-BE49-F238E27FC236}">
                  <a16:creationId xmlns:a16="http://schemas.microsoft.com/office/drawing/2014/main" id="{0019BC76-60D7-478F-A882-2460EEAA3237}"/>
                </a:ext>
              </a:extLst>
            </p:cNvPr>
            <p:cNvSpPr/>
            <p:nvPr/>
          </p:nvSpPr>
          <p:spPr>
            <a:xfrm rot="16200000">
              <a:off x="4128943" y="5771538"/>
              <a:ext cx="651987" cy="536849"/>
            </a:xfrm>
            <a:custGeom>
              <a:avLst/>
              <a:gdLst>
                <a:gd name="connsiteX0" fmla="*/ 0 w 1091045"/>
                <a:gd name="connsiteY0" fmla="*/ 0 h 1091590"/>
                <a:gd name="connsiteX1" fmla="*/ 0 w 1091045"/>
                <a:gd name="connsiteY1" fmla="*/ 520917 h 1091590"/>
                <a:gd name="connsiteX2" fmla="*/ 27403 w 1091045"/>
                <a:gd name="connsiteY2" fmla="*/ 548334 h 1091590"/>
                <a:gd name="connsiteX3" fmla="*/ 0 w 1091045"/>
                <a:gd name="connsiteY3" fmla="*/ 575751 h 1091590"/>
                <a:gd name="connsiteX4" fmla="*/ 0 w 1091045"/>
                <a:gd name="connsiteY4" fmla="*/ 1096668 h 1091590"/>
                <a:gd name="connsiteX5" fmla="*/ 1096120 w 1091045"/>
                <a:gd name="connsiteY5" fmla="*/ 1096668 h 1091590"/>
                <a:gd name="connsiteX6" fmla="*/ 1096120 w 1091045"/>
                <a:gd name="connsiteY6" fmla="*/ 0 h 1091590"/>
                <a:gd name="connsiteX7" fmla="*/ 0 w 1091045"/>
                <a:gd name="connsiteY7" fmla="*/ 0 h 109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1045" h="1091590">
                  <a:moveTo>
                    <a:pt x="0" y="0"/>
                  </a:moveTo>
                  <a:lnTo>
                    <a:pt x="0" y="520917"/>
                  </a:lnTo>
                  <a:cubicBezTo>
                    <a:pt x="15134" y="520917"/>
                    <a:pt x="27403" y="533192"/>
                    <a:pt x="27403" y="548334"/>
                  </a:cubicBezTo>
                  <a:cubicBezTo>
                    <a:pt x="27403" y="563476"/>
                    <a:pt x="15134" y="575751"/>
                    <a:pt x="0" y="575751"/>
                  </a:cubicBezTo>
                  <a:lnTo>
                    <a:pt x="0" y="1096668"/>
                  </a:lnTo>
                  <a:lnTo>
                    <a:pt x="1096120" y="1096668"/>
                  </a:lnTo>
                  <a:lnTo>
                    <a:pt x="10961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A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514" name="그래픽 629">
              <a:extLst>
                <a:ext uri="{FF2B5EF4-FFF2-40B4-BE49-F238E27FC236}">
                  <a16:creationId xmlns:a16="http://schemas.microsoft.com/office/drawing/2014/main" id="{A057F0D5-7676-438C-8587-7F86F4A2B054}"/>
                </a:ext>
              </a:extLst>
            </p:cNvPr>
            <p:cNvGrpSpPr/>
            <p:nvPr/>
          </p:nvGrpSpPr>
          <p:grpSpPr>
            <a:xfrm rot="16200000">
              <a:off x="4269828" y="5851439"/>
              <a:ext cx="356319" cy="374546"/>
              <a:chOff x="6887523" y="4330915"/>
              <a:chExt cx="596269" cy="761575"/>
            </a:xfrm>
            <a:solidFill>
              <a:schemeClr val="accent1"/>
            </a:solidFill>
          </p:grpSpPr>
          <p:grpSp>
            <p:nvGrpSpPr>
              <p:cNvPr id="1515" name="그래픽 629">
                <a:extLst>
                  <a:ext uri="{FF2B5EF4-FFF2-40B4-BE49-F238E27FC236}">
                    <a16:creationId xmlns:a16="http://schemas.microsoft.com/office/drawing/2014/main" id="{A057F0D5-7676-438C-8587-7F86F4A2B054}"/>
                  </a:ext>
                </a:extLst>
              </p:cNvPr>
              <p:cNvGrpSpPr/>
              <p:nvPr/>
            </p:nvGrpSpPr>
            <p:grpSpPr>
              <a:xfrm>
                <a:off x="6887523" y="4330915"/>
                <a:ext cx="596269" cy="761575"/>
                <a:chOff x="6887523" y="4330915"/>
                <a:chExt cx="596269" cy="761575"/>
              </a:xfrm>
              <a:solidFill>
                <a:schemeClr val="accent1"/>
              </a:solidFill>
            </p:grpSpPr>
            <p:sp>
              <p:nvSpPr>
                <p:cNvPr id="1516" name="자유형: 도형 1515">
                  <a:extLst>
                    <a:ext uri="{FF2B5EF4-FFF2-40B4-BE49-F238E27FC236}">
                      <a16:creationId xmlns:a16="http://schemas.microsoft.com/office/drawing/2014/main" id="{6B0F277B-0A62-4CFB-A1AB-1F86A8187691}"/>
                    </a:ext>
                  </a:extLst>
                </p:cNvPr>
                <p:cNvSpPr/>
                <p:nvPr/>
              </p:nvSpPr>
              <p:spPr>
                <a:xfrm>
                  <a:off x="6887523" y="4498055"/>
                  <a:ext cx="596269" cy="596567"/>
                </a:xfrm>
                <a:custGeom>
                  <a:avLst/>
                  <a:gdLst>
                    <a:gd name="connsiteX0" fmla="*/ 0 w 596269"/>
                    <a:gd name="connsiteY0" fmla="*/ 0 h 596566"/>
                    <a:gd name="connsiteX1" fmla="*/ 597157 w 596269"/>
                    <a:gd name="connsiteY1" fmla="*/ 0 h 596566"/>
                    <a:gd name="connsiteX2" fmla="*/ 597157 w 596269"/>
                    <a:gd name="connsiteY2" fmla="*/ 597455 h 596566"/>
                    <a:gd name="connsiteX3" fmla="*/ 0 w 596269"/>
                    <a:gd name="connsiteY3" fmla="*/ 597455 h 59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6269" h="596566">
                      <a:moveTo>
                        <a:pt x="0" y="0"/>
                      </a:moveTo>
                      <a:lnTo>
                        <a:pt x="597157" y="0"/>
                      </a:lnTo>
                      <a:lnTo>
                        <a:pt x="597157" y="597455"/>
                      </a:lnTo>
                      <a:lnTo>
                        <a:pt x="0" y="597455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17" name="자유형: 도형 1516">
                  <a:extLst>
                    <a:ext uri="{FF2B5EF4-FFF2-40B4-BE49-F238E27FC236}">
                      <a16:creationId xmlns:a16="http://schemas.microsoft.com/office/drawing/2014/main" id="{45411541-E2EC-4450-B87B-7CB7C087ECCF}"/>
                    </a:ext>
                  </a:extLst>
                </p:cNvPr>
                <p:cNvSpPr/>
                <p:nvPr/>
              </p:nvSpPr>
              <p:spPr>
                <a:xfrm>
                  <a:off x="6887523" y="5089342"/>
                  <a:ext cx="596269" cy="12693"/>
                </a:xfrm>
                <a:custGeom>
                  <a:avLst/>
                  <a:gdLst>
                    <a:gd name="connsiteX0" fmla="*/ 0 w 596269"/>
                    <a:gd name="connsiteY0" fmla="*/ 0 h 0"/>
                    <a:gd name="connsiteX1" fmla="*/ 597157 w 596269"/>
                    <a:gd name="connsiteY1" fmla="*/ 0 h 0"/>
                    <a:gd name="connsiteX2" fmla="*/ 597157 w 596269"/>
                    <a:gd name="connsiteY2" fmla="*/ 6169 h 0"/>
                    <a:gd name="connsiteX3" fmla="*/ 0 w 596269"/>
                    <a:gd name="connsiteY3" fmla="*/ 6169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6269">
                      <a:moveTo>
                        <a:pt x="0" y="0"/>
                      </a:moveTo>
                      <a:lnTo>
                        <a:pt x="597157" y="0"/>
                      </a:lnTo>
                      <a:lnTo>
                        <a:pt x="597157" y="6169"/>
                      </a:lnTo>
                      <a:lnTo>
                        <a:pt x="0" y="6169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18" name="자유형: 도형 1517">
                  <a:extLst>
                    <a:ext uri="{FF2B5EF4-FFF2-40B4-BE49-F238E27FC236}">
                      <a16:creationId xmlns:a16="http://schemas.microsoft.com/office/drawing/2014/main" id="{2E53D733-4DBF-44BE-AA10-F62262402DDD}"/>
                    </a:ext>
                  </a:extLst>
                </p:cNvPr>
                <p:cNvSpPr/>
                <p:nvPr/>
              </p:nvSpPr>
              <p:spPr>
                <a:xfrm>
                  <a:off x="6887523" y="4448324"/>
                  <a:ext cx="596269" cy="596567"/>
                </a:xfrm>
                <a:custGeom>
                  <a:avLst/>
                  <a:gdLst>
                    <a:gd name="connsiteX0" fmla="*/ 0 w 596269"/>
                    <a:gd name="connsiteY0" fmla="*/ 0 h 596566"/>
                    <a:gd name="connsiteX1" fmla="*/ 597157 w 596269"/>
                    <a:gd name="connsiteY1" fmla="*/ 0 h 596566"/>
                    <a:gd name="connsiteX2" fmla="*/ 597157 w 596269"/>
                    <a:gd name="connsiteY2" fmla="*/ 597455 h 596566"/>
                    <a:gd name="connsiteX3" fmla="*/ 0 w 596269"/>
                    <a:gd name="connsiteY3" fmla="*/ 597455 h 59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6269" h="596566">
                      <a:moveTo>
                        <a:pt x="0" y="0"/>
                      </a:moveTo>
                      <a:lnTo>
                        <a:pt x="597157" y="0"/>
                      </a:lnTo>
                      <a:lnTo>
                        <a:pt x="597157" y="597455"/>
                      </a:lnTo>
                      <a:lnTo>
                        <a:pt x="0" y="597455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19" name="자유형: 도형 1518">
                  <a:extLst>
                    <a:ext uri="{FF2B5EF4-FFF2-40B4-BE49-F238E27FC236}">
                      <a16:creationId xmlns:a16="http://schemas.microsoft.com/office/drawing/2014/main" id="{A942169D-FD32-4933-8123-D90EC33C86D6}"/>
                    </a:ext>
                  </a:extLst>
                </p:cNvPr>
                <p:cNvSpPr/>
                <p:nvPr/>
              </p:nvSpPr>
              <p:spPr>
                <a:xfrm>
                  <a:off x="6887523" y="4448324"/>
                  <a:ext cx="596269" cy="12693"/>
                </a:xfrm>
                <a:custGeom>
                  <a:avLst/>
                  <a:gdLst>
                    <a:gd name="connsiteX0" fmla="*/ 0 w 596269"/>
                    <a:gd name="connsiteY0" fmla="*/ 0 h 0"/>
                    <a:gd name="connsiteX1" fmla="*/ 597157 w 596269"/>
                    <a:gd name="connsiteY1" fmla="*/ 0 h 0"/>
                    <a:gd name="connsiteX2" fmla="*/ 597157 w 596269"/>
                    <a:gd name="connsiteY2" fmla="*/ 4785 h 0"/>
                    <a:gd name="connsiteX3" fmla="*/ 0 w 596269"/>
                    <a:gd name="connsiteY3" fmla="*/ 4785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6269">
                      <a:moveTo>
                        <a:pt x="0" y="0"/>
                      </a:moveTo>
                      <a:lnTo>
                        <a:pt x="597157" y="0"/>
                      </a:lnTo>
                      <a:lnTo>
                        <a:pt x="597157" y="4785"/>
                      </a:lnTo>
                      <a:lnTo>
                        <a:pt x="0" y="4785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0" name="자유형: 도형 1519">
                  <a:extLst>
                    <a:ext uri="{FF2B5EF4-FFF2-40B4-BE49-F238E27FC236}">
                      <a16:creationId xmlns:a16="http://schemas.microsoft.com/office/drawing/2014/main" id="{F66A5D96-2E44-49B6-8DD6-534F7D666040}"/>
                    </a:ext>
                  </a:extLst>
                </p:cNvPr>
                <p:cNvSpPr/>
                <p:nvPr/>
              </p:nvSpPr>
              <p:spPr>
                <a:xfrm>
                  <a:off x="6887523" y="4695836"/>
                  <a:ext cx="596269" cy="50772"/>
                </a:xfrm>
                <a:custGeom>
                  <a:avLst/>
                  <a:gdLst>
                    <a:gd name="connsiteX0" fmla="*/ 0 w 596269"/>
                    <a:gd name="connsiteY0" fmla="*/ 0 h 50771"/>
                    <a:gd name="connsiteX1" fmla="*/ 597157 w 596269"/>
                    <a:gd name="connsiteY1" fmla="*/ 0 h 50771"/>
                    <a:gd name="connsiteX2" fmla="*/ 597157 w 596269"/>
                    <a:gd name="connsiteY2" fmla="*/ 51216 h 50771"/>
                    <a:gd name="connsiteX3" fmla="*/ 0 w 596269"/>
                    <a:gd name="connsiteY3" fmla="*/ 51216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6269" h="50771">
                      <a:moveTo>
                        <a:pt x="0" y="0"/>
                      </a:moveTo>
                      <a:lnTo>
                        <a:pt x="597157" y="0"/>
                      </a:lnTo>
                      <a:lnTo>
                        <a:pt x="597157" y="51216"/>
                      </a:lnTo>
                      <a:lnTo>
                        <a:pt x="0" y="5121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1" name="자유형: 도형 1520">
                  <a:extLst>
                    <a:ext uri="{FF2B5EF4-FFF2-40B4-BE49-F238E27FC236}">
                      <a16:creationId xmlns:a16="http://schemas.microsoft.com/office/drawing/2014/main" id="{51D29420-3D3C-42DA-A2F7-F68F2F70F0DB}"/>
                    </a:ext>
                  </a:extLst>
                </p:cNvPr>
                <p:cNvSpPr/>
                <p:nvPr/>
              </p:nvSpPr>
              <p:spPr>
                <a:xfrm>
                  <a:off x="6887523" y="4448325"/>
                  <a:ext cx="596269" cy="596567"/>
                </a:xfrm>
                <a:custGeom>
                  <a:avLst/>
                  <a:gdLst>
                    <a:gd name="connsiteX0" fmla="*/ 597157 w 596269"/>
                    <a:gd name="connsiteY0" fmla="*/ 298728 h 596566"/>
                    <a:gd name="connsiteX1" fmla="*/ 298579 w 596269"/>
                    <a:gd name="connsiteY1" fmla="*/ 597455 h 596566"/>
                    <a:gd name="connsiteX2" fmla="*/ 0 w 596269"/>
                    <a:gd name="connsiteY2" fmla="*/ 298728 h 596566"/>
                    <a:gd name="connsiteX3" fmla="*/ 298579 w 596269"/>
                    <a:gd name="connsiteY3" fmla="*/ 0 h 596566"/>
                    <a:gd name="connsiteX4" fmla="*/ 597157 w 596269"/>
                    <a:gd name="connsiteY4" fmla="*/ 298728 h 59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6269" h="596566">
                      <a:moveTo>
                        <a:pt x="597157" y="298728"/>
                      </a:moveTo>
                      <a:cubicBezTo>
                        <a:pt x="597157" y="463710"/>
                        <a:pt x="463479" y="597455"/>
                        <a:pt x="298579" y="597455"/>
                      </a:cubicBezTo>
                      <a:cubicBezTo>
                        <a:pt x="133678" y="597455"/>
                        <a:pt x="0" y="463710"/>
                        <a:pt x="0" y="298728"/>
                      </a:cubicBezTo>
                      <a:cubicBezTo>
                        <a:pt x="0" y="133745"/>
                        <a:pt x="133678" y="0"/>
                        <a:pt x="298579" y="0"/>
                      </a:cubicBezTo>
                      <a:cubicBezTo>
                        <a:pt x="463479" y="0"/>
                        <a:pt x="597157" y="133745"/>
                        <a:pt x="597157" y="298728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2" name="자유형: 도형 1521">
                  <a:extLst>
                    <a:ext uri="{FF2B5EF4-FFF2-40B4-BE49-F238E27FC236}">
                      <a16:creationId xmlns:a16="http://schemas.microsoft.com/office/drawing/2014/main" id="{35BCDEF8-9A93-45DA-B96E-1FB942326F10}"/>
                    </a:ext>
                  </a:extLst>
                </p:cNvPr>
                <p:cNvSpPr/>
                <p:nvPr/>
              </p:nvSpPr>
              <p:spPr>
                <a:xfrm>
                  <a:off x="6887523" y="4397121"/>
                  <a:ext cx="596269" cy="596567"/>
                </a:xfrm>
                <a:custGeom>
                  <a:avLst/>
                  <a:gdLst>
                    <a:gd name="connsiteX0" fmla="*/ 597157 w 596269"/>
                    <a:gd name="connsiteY0" fmla="*/ 298728 h 596566"/>
                    <a:gd name="connsiteX1" fmla="*/ 298579 w 596269"/>
                    <a:gd name="connsiteY1" fmla="*/ 597455 h 596566"/>
                    <a:gd name="connsiteX2" fmla="*/ 0 w 596269"/>
                    <a:gd name="connsiteY2" fmla="*/ 298728 h 596566"/>
                    <a:gd name="connsiteX3" fmla="*/ 298579 w 596269"/>
                    <a:gd name="connsiteY3" fmla="*/ 0 h 596566"/>
                    <a:gd name="connsiteX4" fmla="*/ 597157 w 596269"/>
                    <a:gd name="connsiteY4" fmla="*/ 298728 h 59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6269" h="596566">
                      <a:moveTo>
                        <a:pt x="597157" y="298728"/>
                      </a:moveTo>
                      <a:cubicBezTo>
                        <a:pt x="597157" y="463710"/>
                        <a:pt x="463479" y="597455"/>
                        <a:pt x="298579" y="597455"/>
                      </a:cubicBezTo>
                      <a:cubicBezTo>
                        <a:pt x="133678" y="597455"/>
                        <a:pt x="0" y="463710"/>
                        <a:pt x="0" y="298728"/>
                      </a:cubicBezTo>
                      <a:cubicBezTo>
                        <a:pt x="0" y="133745"/>
                        <a:pt x="133678" y="0"/>
                        <a:pt x="298579" y="0"/>
                      </a:cubicBezTo>
                      <a:cubicBezTo>
                        <a:pt x="463479" y="0"/>
                        <a:pt x="597157" y="133745"/>
                        <a:pt x="597157" y="29872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3" name="자유형: 도형 1522">
                  <a:extLst>
                    <a:ext uri="{FF2B5EF4-FFF2-40B4-BE49-F238E27FC236}">
                      <a16:creationId xmlns:a16="http://schemas.microsoft.com/office/drawing/2014/main" id="{3136581F-0680-460C-B22C-BE4073348447}"/>
                    </a:ext>
                  </a:extLst>
                </p:cNvPr>
                <p:cNvSpPr/>
                <p:nvPr/>
              </p:nvSpPr>
              <p:spPr>
                <a:xfrm>
                  <a:off x="6938714" y="4578427"/>
                  <a:ext cx="494776" cy="114236"/>
                </a:xfrm>
                <a:custGeom>
                  <a:avLst/>
                  <a:gdLst>
                    <a:gd name="connsiteX0" fmla="*/ 0 w 494776"/>
                    <a:gd name="connsiteY0" fmla="*/ 0 h 114236"/>
                    <a:gd name="connsiteX1" fmla="*/ 494776 w 494776"/>
                    <a:gd name="connsiteY1" fmla="*/ 0 h 114236"/>
                    <a:gd name="connsiteX2" fmla="*/ 494776 w 494776"/>
                    <a:gd name="connsiteY2" fmla="*/ 117409 h 114236"/>
                    <a:gd name="connsiteX3" fmla="*/ 0 w 494776"/>
                    <a:gd name="connsiteY3" fmla="*/ 117409 h 114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776" h="114236">
                      <a:moveTo>
                        <a:pt x="0" y="0"/>
                      </a:moveTo>
                      <a:lnTo>
                        <a:pt x="494776" y="0"/>
                      </a:lnTo>
                      <a:lnTo>
                        <a:pt x="494776" y="117409"/>
                      </a:lnTo>
                      <a:lnTo>
                        <a:pt x="0" y="11740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4" name="자유형: 도형 1523">
                  <a:extLst>
                    <a:ext uri="{FF2B5EF4-FFF2-40B4-BE49-F238E27FC236}">
                      <a16:creationId xmlns:a16="http://schemas.microsoft.com/office/drawing/2014/main" id="{CDD76D72-D29F-4473-88CB-96E0862F2103}"/>
                    </a:ext>
                  </a:extLst>
                </p:cNvPr>
                <p:cNvSpPr/>
                <p:nvPr/>
              </p:nvSpPr>
              <p:spPr>
                <a:xfrm>
                  <a:off x="6938714" y="4448325"/>
                  <a:ext cx="494776" cy="482331"/>
                </a:xfrm>
                <a:custGeom>
                  <a:avLst/>
                  <a:gdLst>
                    <a:gd name="connsiteX0" fmla="*/ 494776 w 494776"/>
                    <a:gd name="connsiteY0" fmla="*/ 247512 h 482330"/>
                    <a:gd name="connsiteX1" fmla="*/ 247388 w 494776"/>
                    <a:gd name="connsiteY1" fmla="*/ 495024 h 482330"/>
                    <a:gd name="connsiteX2" fmla="*/ 0 w 494776"/>
                    <a:gd name="connsiteY2" fmla="*/ 247512 h 482330"/>
                    <a:gd name="connsiteX3" fmla="*/ 247388 w 494776"/>
                    <a:gd name="connsiteY3" fmla="*/ 0 h 482330"/>
                    <a:gd name="connsiteX4" fmla="*/ 494776 w 494776"/>
                    <a:gd name="connsiteY4" fmla="*/ 247512 h 482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4776" h="482330">
                      <a:moveTo>
                        <a:pt x="494776" y="247512"/>
                      </a:moveTo>
                      <a:cubicBezTo>
                        <a:pt x="494776" y="384209"/>
                        <a:pt x="384017" y="495024"/>
                        <a:pt x="247388" y="495024"/>
                      </a:cubicBezTo>
                      <a:cubicBezTo>
                        <a:pt x="110759" y="495024"/>
                        <a:pt x="0" y="384209"/>
                        <a:pt x="0" y="247512"/>
                      </a:cubicBezTo>
                      <a:cubicBezTo>
                        <a:pt x="0" y="110815"/>
                        <a:pt x="110759" y="0"/>
                        <a:pt x="247388" y="0"/>
                      </a:cubicBezTo>
                      <a:cubicBezTo>
                        <a:pt x="384017" y="0"/>
                        <a:pt x="494776" y="110815"/>
                        <a:pt x="494776" y="247512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5" name="자유형: 도형 1524">
                  <a:extLst>
                    <a:ext uri="{FF2B5EF4-FFF2-40B4-BE49-F238E27FC236}">
                      <a16:creationId xmlns:a16="http://schemas.microsoft.com/office/drawing/2014/main" id="{C9405A90-4471-41F9-82E9-7DCF815F1950}"/>
                    </a:ext>
                  </a:extLst>
                </p:cNvPr>
                <p:cNvSpPr/>
                <p:nvPr/>
              </p:nvSpPr>
              <p:spPr>
                <a:xfrm>
                  <a:off x="6887523" y="4397109"/>
                  <a:ext cx="596269" cy="304630"/>
                </a:xfrm>
                <a:custGeom>
                  <a:avLst/>
                  <a:gdLst>
                    <a:gd name="connsiteX0" fmla="*/ 0 w 596269"/>
                    <a:gd name="connsiteY0" fmla="*/ 306508 h 304629"/>
                    <a:gd name="connsiteX1" fmla="*/ 298579 w 596269"/>
                    <a:gd name="connsiteY1" fmla="*/ 7781 h 304629"/>
                    <a:gd name="connsiteX2" fmla="*/ 597157 w 596269"/>
                    <a:gd name="connsiteY2" fmla="*/ 306508 h 304629"/>
                    <a:gd name="connsiteX3" fmla="*/ 597157 w 596269"/>
                    <a:gd name="connsiteY3" fmla="*/ 298728 h 304629"/>
                    <a:gd name="connsiteX4" fmla="*/ 298579 w 596269"/>
                    <a:gd name="connsiteY4" fmla="*/ 0 h 304629"/>
                    <a:gd name="connsiteX5" fmla="*/ 0 w 596269"/>
                    <a:gd name="connsiteY5" fmla="*/ 298728 h 304629"/>
                    <a:gd name="connsiteX6" fmla="*/ 0 w 596269"/>
                    <a:gd name="connsiteY6" fmla="*/ 306508 h 304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6269" h="304629">
                      <a:moveTo>
                        <a:pt x="0" y="306508"/>
                      </a:moveTo>
                      <a:cubicBezTo>
                        <a:pt x="0" y="141526"/>
                        <a:pt x="133678" y="7781"/>
                        <a:pt x="298579" y="7781"/>
                      </a:cubicBezTo>
                      <a:cubicBezTo>
                        <a:pt x="463479" y="7781"/>
                        <a:pt x="597157" y="141526"/>
                        <a:pt x="597157" y="306508"/>
                      </a:cubicBezTo>
                      <a:lnTo>
                        <a:pt x="597157" y="298728"/>
                      </a:lnTo>
                      <a:cubicBezTo>
                        <a:pt x="597157" y="133745"/>
                        <a:pt x="463479" y="0"/>
                        <a:pt x="298579" y="0"/>
                      </a:cubicBezTo>
                      <a:cubicBezTo>
                        <a:pt x="133678" y="13"/>
                        <a:pt x="0" y="133745"/>
                        <a:pt x="0" y="298728"/>
                      </a:cubicBezTo>
                      <a:lnTo>
                        <a:pt x="0" y="306508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6" name="자유형: 도형 1525">
                  <a:extLst>
                    <a:ext uri="{FF2B5EF4-FFF2-40B4-BE49-F238E27FC236}">
                      <a16:creationId xmlns:a16="http://schemas.microsoft.com/office/drawing/2014/main" id="{BC9351E7-5E9D-4AB7-B33B-71956DDDBEB7}"/>
                    </a:ext>
                  </a:extLst>
                </p:cNvPr>
                <p:cNvSpPr/>
                <p:nvPr/>
              </p:nvSpPr>
              <p:spPr>
                <a:xfrm>
                  <a:off x="6968159" y="4360388"/>
                  <a:ext cx="431344" cy="431559"/>
                </a:xfrm>
                <a:custGeom>
                  <a:avLst/>
                  <a:gdLst>
                    <a:gd name="connsiteX0" fmla="*/ 435885 w 431343"/>
                    <a:gd name="connsiteY0" fmla="*/ 218052 h 431559"/>
                    <a:gd name="connsiteX1" fmla="*/ 217943 w 431343"/>
                    <a:gd name="connsiteY1" fmla="*/ 436103 h 431559"/>
                    <a:gd name="connsiteX2" fmla="*/ 0 w 431343"/>
                    <a:gd name="connsiteY2" fmla="*/ 218052 h 431559"/>
                    <a:gd name="connsiteX3" fmla="*/ 217943 w 431343"/>
                    <a:gd name="connsiteY3" fmla="*/ 0 h 431559"/>
                    <a:gd name="connsiteX4" fmla="*/ 435885 w 431343"/>
                    <a:gd name="connsiteY4" fmla="*/ 218052 h 431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343" h="431559">
                      <a:moveTo>
                        <a:pt x="435885" y="218052"/>
                      </a:moveTo>
                      <a:cubicBezTo>
                        <a:pt x="435885" y="338478"/>
                        <a:pt x="338309" y="436103"/>
                        <a:pt x="217943" y="436103"/>
                      </a:cubicBezTo>
                      <a:cubicBezTo>
                        <a:pt x="97576" y="436103"/>
                        <a:pt x="0" y="338478"/>
                        <a:pt x="0" y="218052"/>
                      </a:cubicBezTo>
                      <a:cubicBezTo>
                        <a:pt x="0" y="97625"/>
                        <a:pt x="97576" y="0"/>
                        <a:pt x="217943" y="0"/>
                      </a:cubicBezTo>
                      <a:cubicBezTo>
                        <a:pt x="338309" y="0"/>
                        <a:pt x="435885" y="97625"/>
                        <a:pt x="435885" y="218052"/>
                      </a:cubicBezTo>
                      <a:close/>
                    </a:path>
                  </a:pathLst>
                </a:custGeom>
                <a:solidFill>
                  <a:srgbClr val="CB0E34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7" name="자유형: 도형 1526">
                  <a:extLst>
                    <a:ext uri="{FF2B5EF4-FFF2-40B4-BE49-F238E27FC236}">
                      <a16:creationId xmlns:a16="http://schemas.microsoft.com/office/drawing/2014/main" id="{462A2AEE-2121-4E4F-B291-BBA1BBE3AB5B}"/>
                    </a:ext>
                  </a:extLst>
                </p:cNvPr>
                <p:cNvSpPr/>
                <p:nvPr/>
              </p:nvSpPr>
              <p:spPr>
                <a:xfrm>
                  <a:off x="7119967" y="4520128"/>
                  <a:ext cx="126866" cy="63465"/>
                </a:xfrm>
                <a:custGeom>
                  <a:avLst/>
                  <a:gdLst>
                    <a:gd name="connsiteX0" fmla="*/ 0 w 126865"/>
                    <a:gd name="connsiteY0" fmla="*/ 74127 h 63464"/>
                    <a:gd name="connsiteX1" fmla="*/ 66135 w 126865"/>
                    <a:gd name="connsiteY1" fmla="*/ 18278 h 63464"/>
                    <a:gd name="connsiteX2" fmla="*/ 132258 w 126865"/>
                    <a:gd name="connsiteY2" fmla="*/ 74127 h 63464"/>
                    <a:gd name="connsiteX3" fmla="*/ 132258 w 126865"/>
                    <a:gd name="connsiteY3" fmla="*/ 66168 h 63464"/>
                    <a:gd name="connsiteX4" fmla="*/ 66135 w 126865"/>
                    <a:gd name="connsiteY4" fmla="*/ 0 h 63464"/>
                    <a:gd name="connsiteX5" fmla="*/ 0 w 126865"/>
                    <a:gd name="connsiteY5" fmla="*/ 66168 h 63464"/>
                    <a:gd name="connsiteX6" fmla="*/ 0 w 126865"/>
                    <a:gd name="connsiteY6" fmla="*/ 74127 h 6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865" h="63464">
                      <a:moveTo>
                        <a:pt x="0" y="74127"/>
                      </a:moveTo>
                      <a:cubicBezTo>
                        <a:pt x="0" y="37584"/>
                        <a:pt x="29610" y="18278"/>
                        <a:pt x="66135" y="18278"/>
                      </a:cubicBezTo>
                      <a:cubicBezTo>
                        <a:pt x="102647" y="18278"/>
                        <a:pt x="132258" y="37584"/>
                        <a:pt x="132258" y="74127"/>
                      </a:cubicBezTo>
                      <a:lnTo>
                        <a:pt x="132258" y="66168"/>
                      </a:lnTo>
                      <a:cubicBezTo>
                        <a:pt x="132258" y="29625"/>
                        <a:pt x="102647" y="0"/>
                        <a:pt x="66135" y="0"/>
                      </a:cubicBezTo>
                      <a:cubicBezTo>
                        <a:pt x="29610" y="0"/>
                        <a:pt x="0" y="29625"/>
                        <a:pt x="0" y="66168"/>
                      </a:cubicBezTo>
                      <a:lnTo>
                        <a:pt x="0" y="74127"/>
                      </a:lnTo>
                      <a:close/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8" name="자유형: 도형 1527">
                  <a:extLst>
                    <a:ext uri="{FF2B5EF4-FFF2-40B4-BE49-F238E27FC236}">
                      <a16:creationId xmlns:a16="http://schemas.microsoft.com/office/drawing/2014/main" id="{C2B84F30-25AE-4D1B-8BF9-68BFC8A72B9C}"/>
                    </a:ext>
                  </a:extLst>
                </p:cNvPr>
                <p:cNvSpPr/>
                <p:nvPr/>
              </p:nvSpPr>
              <p:spPr>
                <a:xfrm>
                  <a:off x="6938714" y="4330915"/>
                  <a:ext cx="494776" cy="482331"/>
                </a:xfrm>
                <a:custGeom>
                  <a:avLst/>
                  <a:gdLst>
                    <a:gd name="connsiteX0" fmla="*/ 247388 w 494776"/>
                    <a:gd name="connsiteY0" fmla="*/ 0 h 482330"/>
                    <a:gd name="connsiteX1" fmla="*/ 0 w 494776"/>
                    <a:gd name="connsiteY1" fmla="*/ 247512 h 482330"/>
                    <a:gd name="connsiteX2" fmla="*/ 247388 w 494776"/>
                    <a:gd name="connsiteY2" fmla="*/ 495024 h 482330"/>
                    <a:gd name="connsiteX3" fmla="*/ 494776 w 494776"/>
                    <a:gd name="connsiteY3" fmla="*/ 247512 h 482330"/>
                    <a:gd name="connsiteX4" fmla="*/ 247388 w 494776"/>
                    <a:gd name="connsiteY4" fmla="*/ 0 h 482330"/>
                    <a:gd name="connsiteX5" fmla="*/ 247388 w 494776"/>
                    <a:gd name="connsiteY5" fmla="*/ 313680 h 482330"/>
                    <a:gd name="connsiteX6" fmla="*/ 181253 w 494776"/>
                    <a:gd name="connsiteY6" fmla="*/ 247512 h 482330"/>
                    <a:gd name="connsiteX7" fmla="*/ 247388 w 494776"/>
                    <a:gd name="connsiteY7" fmla="*/ 181344 h 482330"/>
                    <a:gd name="connsiteX8" fmla="*/ 313511 w 494776"/>
                    <a:gd name="connsiteY8" fmla="*/ 247512 h 482330"/>
                    <a:gd name="connsiteX9" fmla="*/ 247388 w 494776"/>
                    <a:gd name="connsiteY9" fmla="*/ 313680 h 482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4776" h="482330">
                      <a:moveTo>
                        <a:pt x="247388" y="0"/>
                      </a:moveTo>
                      <a:cubicBezTo>
                        <a:pt x="110754" y="0"/>
                        <a:pt x="0" y="110809"/>
                        <a:pt x="0" y="247512"/>
                      </a:cubicBezTo>
                      <a:cubicBezTo>
                        <a:pt x="0" y="384214"/>
                        <a:pt x="110754" y="495024"/>
                        <a:pt x="247388" y="495024"/>
                      </a:cubicBezTo>
                      <a:cubicBezTo>
                        <a:pt x="384010" y="495024"/>
                        <a:pt x="494776" y="384214"/>
                        <a:pt x="494776" y="247512"/>
                      </a:cubicBezTo>
                      <a:cubicBezTo>
                        <a:pt x="494776" y="110809"/>
                        <a:pt x="384010" y="0"/>
                        <a:pt x="247388" y="0"/>
                      </a:cubicBezTo>
                      <a:close/>
                      <a:moveTo>
                        <a:pt x="247388" y="313680"/>
                      </a:moveTo>
                      <a:cubicBezTo>
                        <a:pt x="210864" y="313680"/>
                        <a:pt x="181253" y="284055"/>
                        <a:pt x="181253" y="247512"/>
                      </a:cubicBezTo>
                      <a:cubicBezTo>
                        <a:pt x="181253" y="210969"/>
                        <a:pt x="210864" y="181344"/>
                        <a:pt x="247388" y="181344"/>
                      </a:cubicBezTo>
                      <a:cubicBezTo>
                        <a:pt x="283900" y="181344"/>
                        <a:pt x="313511" y="210969"/>
                        <a:pt x="313511" y="247512"/>
                      </a:cubicBezTo>
                      <a:cubicBezTo>
                        <a:pt x="313511" y="284055"/>
                        <a:pt x="283913" y="313680"/>
                        <a:pt x="247388" y="31368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29" name="그래픽 629">
                <a:extLst>
                  <a:ext uri="{FF2B5EF4-FFF2-40B4-BE49-F238E27FC236}">
                    <a16:creationId xmlns:a16="http://schemas.microsoft.com/office/drawing/2014/main" id="{A057F0D5-7676-438C-8587-7F86F4A2B054}"/>
                  </a:ext>
                </a:extLst>
              </p:cNvPr>
              <p:cNvGrpSpPr/>
              <p:nvPr/>
            </p:nvGrpSpPr>
            <p:grpSpPr>
              <a:xfrm>
                <a:off x="6938714" y="4620475"/>
                <a:ext cx="482090" cy="253858"/>
                <a:chOff x="6938714" y="4620475"/>
                <a:chExt cx="482090" cy="253858"/>
              </a:xfrm>
              <a:solidFill>
                <a:srgbClr val="333333"/>
              </a:solidFill>
            </p:grpSpPr>
            <p:sp>
              <p:nvSpPr>
                <p:cNvPr id="1530" name="자유형: 도형 1529">
                  <a:extLst>
                    <a:ext uri="{FF2B5EF4-FFF2-40B4-BE49-F238E27FC236}">
                      <a16:creationId xmlns:a16="http://schemas.microsoft.com/office/drawing/2014/main" id="{AD70A959-7903-4CE9-9812-BB41DF298B8B}"/>
                    </a:ext>
                  </a:extLst>
                </p:cNvPr>
                <p:cNvSpPr/>
                <p:nvPr/>
              </p:nvSpPr>
              <p:spPr>
                <a:xfrm>
                  <a:off x="7427147" y="4622852"/>
                  <a:ext cx="12687" cy="50772"/>
                </a:xfrm>
                <a:custGeom>
                  <a:avLst/>
                  <a:gdLst>
                    <a:gd name="connsiteX0" fmla="*/ 2157 w 0"/>
                    <a:gd name="connsiteY0" fmla="*/ 0 h 50771"/>
                    <a:gd name="connsiteX1" fmla="*/ 0 w 0"/>
                    <a:gd name="connsiteY1" fmla="*/ 9469 h 50771"/>
                    <a:gd name="connsiteX2" fmla="*/ 0 w 0"/>
                    <a:gd name="connsiteY2" fmla="*/ 61637 h 50771"/>
                    <a:gd name="connsiteX3" fmla="*/ 1979 w 0"/>
                    <a:gd name="connsiteY3" fmla="*/ 50200 h 50771"/>
                    <a:gd name="connsiteX4" fmla="*/ 2157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2157" y="0"/>
                      </a:moveTo>
                      <a:cubicBezTo>
                        <a:pt x="1573" y="3211"/>
                        <a:pt x="710" y="6308"/>
                        <a:pt x="0" y="9469"/>
                      </a:cubicBezTo>
                      <a:lnTo>
                        <a:pt x="0" y="61637"/>
                      </a:lnTo>
                      <a:lnTo>
                        <a:pt x="1979" y="50200"/>
                      </a:lnTo>
                      <a:lnTo>
                        <a:pt x="2157" y="0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1" name="자유형: 도형 1530">
                  <a:extLst>
                    <a:ext uri="{FF2B5EF4-FFF2-40B4-BE49-F238E27FC236}">
                      <a16:creationId xmlns:a16="http://schemas.microsoft.com/office/drawing/2014/main" id="{C7FC205D-6FBE-4D89-9857-DAD94277FA50}"/>
                    </a:ext>
                  </a:extLst>
                </p:cNvPr>
                <p:cNvSpPr/>
                <p:nvPr/>
              </p:nvSpPr>
              <p:spPr>
                <a:xfrm>
                  <a:off x="7411289" y="4665170"/>
                  <a:ext cx="12687" cy="63465"/>
                </a:xfrm>
                <a:custGeom>
                  <a:avLst/>
                  <a:gdLst>
                    <a:gd name="connsiteX0" fmla="*/ 0 w 0"/>
                    <a:gd name="connsiteY0" fmla="*/ 15041 h 63464"/>
                    <a:gd name="connsiteX1" fmla="*/ 0 w 0"/>
                    <a:gd name="connsiteY1" fmla="*/ 66397 h 63464"/>
                    <a:gd name="connsiteX2" fmla="*/ 6343 w 0"/>
                    <a:gd name="connsiteY2" fmla="*/ 50861 h 63464"/>
                    <a:gd name="connsiteX3" fmla="*/ 6343 w 0"/>
                    <a:gd name="connsiteY3" fmla="*/ 0 h 63464"/>
                    <a:gd name="connsiteX4" fmla="*/ 0 w 0"/>
                    <a:gd name="connsiteY4" fmla="*/ 15041 h 6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63464">
                      <a:moveTo>
                        <a:pt x="0" y="15041"/>
                      </a:moveTo>
                      <a:lnTo>
                        <a:pt x="0" y="66397"/>
                      </a:lnTo>
                      <a:cubicBezTo>
                        <a:pt x="2309" y="61319"/>
                        <a:pt x="4377" y="56128"/>
                        <a:pt x="6343" y="50861"/>
                      </a:cubicBezTo>
                      <a:lnTo>
                        <a:pt x="6343" y="0"/>
                      </a:lnTo>
                      <a:cubicBezTo>
                        <a:pt x="4428" y="5128"/>
                        <a:pt x="2220" y="10091"/>
                        <a:pt x="0" y="1504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2" name="자유형: 도형 1531">
                  <a:extLst>
                    <a:ext uri="{FF2B5EF4-FFF2-40B4-BE49-F238E27FC236}">
                      <a16:creationId xmlns:a16="http://schemas.microsoft.com/office/drawing/2014/main" id="{5F3475E8-FB23-4625-B197-DD1A3CD18914}"/>
                    </a:ext>
                  </a:extLst>
                </p:cNvPr>
                <p:cNvSpPr/>
                <p:nvPr/>
              </p:nvSpPr>
              <p:spPr>
                <a:xfrm>
                  <a:off x="7395431" y="4699073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10611 h 50771"/>
                    <a:gd name="connsiteX1" fmla="*/ 0 w 0"/>
                    <a:gd name="connsiteY1" fmla="*/ 61903 h 50771"/>
                    <a:gd name="connsiteX2" fmla="*/ 6343 w 0"/>
                    <a:gd name="connsiteY2" fmla="*/ 51457 h 50771"/>
                    <a:gd name="connsiteX3" fmla="*/ 6343 w 0"/>
                    <a:gd name="connsiteY3" fmla="*/ 0 h 50771"/>
                    <a:gd name="connsiteX4" fmla="*/ 0 w 0"/>
                    <a:gd name="connsiteY4" fmla="*/ 10611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10611"/>
                      </a:moveTo>
                      <a:lnTo>
                        <a:pt x="0" y="61903"/>
                      </a:lnTo>
                      <a:cubicBezTo>
                        <a:pt x="2169" y="58464"/>
                        <a:pt x="4351" y="55011"/>
                        <a:pt x="6343" y="51457"/>
                      </a:cubicBezTo>
                      <a:lnTo>
                        <a:pt x="6343" y="0"/>
                      </a:lnTo>
                      <a:cubicBezTo>
                        <a:pt x="4313" y="3618"/>
                        <a:pt x="2195" y="7133"/>
                        <a:pt x="0" y="1061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3" name="자유형: 도형 1532">
                  <a:extLst>
                    <a:ext uri="{FF2B5EF4-FFF2-40B4-BE49-F238E27FC236}">
                      <a16:creationId xmlns:a16="http://schemas.microsoft.com/office/drawing/2014/main" id="{053A8580-C69B-4AF3-A0B5-84E37D025978}"/>
                    </a:ext>
                  </a:extLst>
                </p:cNvPr>
                <p:cNvSpPr/>
                <p:nvPr/>
              </p:nvSpPr>
              <p:spPr>
                <a:xfrm>
                  <a:off x="7379572" y="4723939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8212 h 50771"/>
                    <a:gd name="connsiteX1" fmla="*/ 0 w 0"/>
                    <a:gd name="connsiteY1" fmla="*/ 59555 h 50771"/>
                    <a:gd name="connsiteX2" fmla="*/ 6343 w 0"/>
                    <a:gd name="connsiteY2" fmla="*/ 51064 h 50771"/>
                    <a:gd name="connsiteX3" fmla="*/ 6343 w 0"/>
                    <a:gd name="connsiteY3" fmla="*/ 0 h 50771"/>
                    <a:gd name="connsiteX4" fmla="*/ 0 w 0"/>
                    <a:gd name="connsiteY4" fmla="*/ 8212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8212"/>
                      </a:moveTo>
                      <a:lnTo>
                        <a:pt x="0" y="59555"/>
                      </a:lnTo>
                      <a:cubicBezTo>
                        <a:pt x="2207" y="56788"/>
                        <a:pt x="4263" y="53920"/>
                        <a:pt x="6343" y="51064"/>
                      </a:cubicBezTo>
                      <a:lnTo>
                        <a:pt x="6343" y="0"/>
                      </a:lnTo>
                      <a:cubicBezTo>
                        <a:pt x="4313" y="2792"/>
                        <a:pt x="2157" y="5496"/>
                        <a:pt x="0" y="8212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4" name="자유형: 도형 1533">
                  <a:extLst>
                    <a:ext uri="{FF2B5EF4-FFF2-40B4-BE49-F238E27FC236}">
                      <a16:creationId xmlns:a16="http://schemas.microsoft.com/office/drawing/2014/main" id="{E5A1DEDD-C7EF-45FB-8D45-39138347D56A}"/>
                    </a:ext>
                  </a:extLst>
                </p:cNvPr>
                <p:cNvSpPr/>
                <p:nvPr/>
              </p:nvSpPr>
              <p:spPr>
                <a:xfrm>
                  <a:off x="7363714" y="4743435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6918 h 50771"/>
                    <a:gd name="connsiteX1" fmla="*/ 0 w 0"/>
                    <a:gd name="connsiteY1" fmla="*/ 58108 h 50771"/>
                    <a:gd name="connsiteX2" fmla="*/ 6343 w 0"/>
                    <a:gd name="connsiteY2" fmla="*/ 51127 h 50771"/>
                    <a:gd name="connsiteX3" fmla="*/ 6343 w 0"/>
                    <a:gd name="connsiteY3" fmla="*/ 0 h 50771"/>
                    <a:gd name="connsiteX4" fmla="*/ 0 w 0"/>
                    <a:gd name="connsiteY4" fmla="*/ 6918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6918"/>
                      </a:moveTo>
                      <a:lnTo>
                        <a:pt x="0" y="58108"/>
                      </a:lnTo>
                      <a:cubicBezTo>
                        <a:pt x="2182" y="55849"/>
                        <a:pt x="4237" y="53475"/>
                        <a:pt x="6343" y="51127"/>
                      </a:cubicBezTo>
                      <a:lnTo>
                        <a:pt x="6343" y="0"/>
                      </a:lnTo>
                      <a:cubicBezTo>
                        <a:pt x="4263" y="2335"/>
                        <a:pt x="2169" y="4671"/>
                        <a:pt x="0" y="691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5" name="자유형: 도형 1534">
                  <a:extLst>
                    <a:ext uri="{FF2B5EF4-FFF2-40B4-BE49-F238E27FC236}">
                      <a16:creationId xmlns:a16="http://schemas.microsoft.com/office/drawing/2014/main" id="{F0848A06-AA9D-4136-9477-410C384C17D7}"/>
                    </a:ext>
                  </a:extLst>
                </p:cNvPr>
                <p:cNvSpPr/>
                <p:nvPr/>
              </p:nvSpPr>
              <p:spPr>
                <a:xfrm>
                  <a:off x="7347856" y="4759593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5839 h 50771"/>
                    <a:gd name="connsiteX1" fmla="*/ 0 w 0"/>
                    <a:gd name="connsiteY1" fmla="*/ 56890 h 50771"/>
                    <a:gd name="connsiteX2" fmla="*/ 6343 w 0"/>
                    <a:gd name="connsiteY2" fmla="*/ 51127 h 50771"/>
                    <a:gd name="connsiteX3" fmla="*/ 6343 w 0"/>
                    <a:gd name="connsiteY3" fmla="*/ 0 h 50771"/>
                    <a:gd name="connsiteX4" fmla="*/ 0 w 0"/>
                    <a:gd name="connsiteY4" fmla="*/ 5839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5839"/>
                      </a:moveTo>
                      <a:lnTo>
                        <a:pt x="0" y="56890"/>
                      </a:lnTo>
                      <a:cubicBezTo>
                        <a:pt x="2157" y="55024"/>
                        <a:pt x="4250" y="53069"/>
                        <a:pt x="6343" y="51127"/>
                      </a:cubicBezTo>
                      <a:lnTo>
                        <a:pt x="6343" y="0"/>
                      </a:lnTo>
                      <a:cubicBezTo>
                        <a:pt x="4237" y="1955"/>
                        <a:pt x="2169" y="3948"/>
                        <a:pt x="0" y="583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6" name="자유형: 도형 1535">
                  <a:extLst>
                    <a:ext uri="{FF2B5EF4-FFF2-40B4-BE49-F238E27FC236}">
                      <a16:creationId xmlns:a16="http://schemas.microsoft.com/office/drawing/2014/main" id="{5DF67887-93AD-4C0B-A15A-0B875474AD53}"/>
                    </a:ext>
                  </a:extLst>
                </p:cNvPr>
                <p:cNvSpPr/>
                <p:nvPr/>
              </p:nvSpPr>
              <p:spPr>
                <a:xfrm>
                  <a:off x="7331998" y="4773174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4899 h 50771"/>
                    <a:gd name="connsiteX1" fmla="*/ 0 w 0"/>
                    <a:gd name="connsiteY1" fmla="*/ 55887 h 50771"/>
                    <a:gd name="connsiteX2" fmla="*/ 6343 w 0"/>
                    <a:gd name="connsiteY2" fmla="*/ 51140 h 50771"/>
                    <a:gd name="connsiteX3" fmla="*/ 6343 w 0"/>
                    <a:gd name="connsiteY3" fmla="*/ 0 h 50771"/>
                    <a:gd name="connsiteX4" fmla="*/ 0 w 0"/>
                    <a:gd name="connsiteY4" fmla="*/ 4899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4899"/>
                      </a:moveTo>
                      <a:lnTo>
                        <a:pt x="0" y="55887"/>
                      </a:lnTo>
                      <a:cubicBezTo>
                        <a:pt x="2131" y="54326"/>
                        <a:pt x="4263" y="52777"/>
                        <a:pt x="6343" y="51140"/>
                      </a:cubicBezTo>
                      <a:lnTo>
                        <a:pt x="6343" y="0"/>
                      </a:lnTo>
                      <a:cubicBezTo>
                        <a:pt x="4237" y="1637"/>
                        <a:pt x="2157" y="3313"/>
                        <a:pt x="0" y="489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7" name="자유형: 도형 1536">
                  <a:extLst>
                    <a:ext uri="{FF2B5EF4-FFF2-40B4-BE49-F238E27FC236}">
                      <a16:creationId xmlns:a16="http://schemas.microsoft.com/office/drawing/2014/main" id="{37CB4AC8-FCD9-4465-A121-67AC83413BDE}"/>
                    </a:ext>
                  </a:extLst>
                </p:cNvPr>
                <p:cNvSpPr/>
                <p:nvPr/>
              </p:nvSpPr>
              <p:spPr>
                <a:xfrm>
                  <a:off x="7316139" y="4784649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4100 h 50771"/>
                    <a:gd name="connsiteX1" fmla="*/ 0 w 0"/>
                    <a:gd name="connsiteY1" fmla="*/ 55125 h 50771"/>
                    <a:gd name="connsiteX2" fmla="*/ 6343 w 0"/>
                    <a:gd name="connsiteY2" fmla="*/ 51267 h 50771"/>
                    <a:gd name="connsiteX3" fmla="*/ 6343 w 0"/>
                    <a:gd name="connsiteY3" fmla="*/ 0 h 50771"/>
                    <a:gd name="connsiteX4" fmla="*/ 0 w 0"/>
                    <a:gd name="connsiteY4" fmla="*/ 410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4100"/>
                      </a:moveTo>
                      <a:lnTo>
                        <a:pt x="0" y="55125"/>
                      </a:lnTo>
                      <a:cubicBezTo>
                        <a:pt x="2106" y="53818"/>
                        <a:pt x="4288" y="52638"/>
                        <a:pt x="6343" y="51267"/>
                      </a:cubicBezTo>
                      <a:lnTo>
                        <a:pt x="6343" y="0"/>
                      </a:lnTo>
                      <a:cubicBezTo>
                        <a:pt x="4250" y="1396"/>
                        <a:pt x="2144" y="2767"/>
                        <a:pt x="0" y="410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8" name="자유형: 도형 1537">
                  <a:extLst>
                    <a:ext uri="{FF2B5EF4-FFF2-40B4-BE49-F238E27FC236}">
                      <a16:creationId xmlns:a16="http://schemas.microsoft.com/office/drawing/2014/main" id="{037635AF-F47F-4299-8CED-06D8BCAB7333}"/>
                    </a:ext>
                  </a:extLst>
                </p:cNvPr>
                <p:cNvSpPr/>
                <p:nvPr/>
              </p:nvSpPr>
              <p:spPr>
                <a:xfrm>
                  <a:off x="7300281" y="4794397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3364 h 50771"/>
                    <a:gd name="connsiteX1" fmla="*/ 0 w 0"/>
                    <a:gd name="connsiteY1" fmla="*/ 54529 h 50771"/>
                    <a:gd name="connsiteX2" fmla="*/ 6343 w 0"/>
                    <a:gd name="connsiteY2" fmla="*/ 51140 h 50771"/>
                    <a:gd name="connsiteX3" fmla="*/ 6343 w 0"/>
                    <a:gd name="connsiteY3" fmla="*/ 0 h 50771"/>
                    <a:gd name="connsiteX4" fmla="*/ 0 w 0"/>
                    <a:gd name="connsiteY4" fmla="*/ 3364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3364"/>
                      </a:moveTo>
                      <a:lnTo>
                        <a:pt x="0" y="54529"/>
                      </a:lnTo>
                      <a:cubicBezTo>
                        <a:pt x="2131" y="53424"/>
                        <a:pt x="4250" y="52320"/>
                        <a:pt x="6343" y="51140"/>
                      </a:cubicBezTo>
                      <a:lnTo>
                        <a:pt x="6343" y="0"/>
                      </a:lnTo>
                      <a:cubicBezTo>
                        <a:pt x="4263" y="1180"/>
                        <a:pt x="2119" y="2259"/>
                        <a:pt x="0" y="3364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39" name="자유형: 도형 1538">
                  <a:extLst>
                    <a:ext uri="{FF2B5EF4-FFF2-40B4-BE49-F238E27FC236}">
                      <a16:creationId xmlns:a16="http://schemas.microsoft.com/office/drawing/2014/main" id="{A5E4EA17-8AE5-4D84-94C0-91988C7F3A0E}"/>
                    </a:ext>
                  </a:extLst>
                </p:cNvPr>
                <p:cNvSpPr/>
                <p:nvPr/>
              </p:nvSpPr>
              <p:spPr>
                <a:xfrm>
                  <a:off x="7284423" y="4802660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2691 h 50771"/>
                    <a:gd name="connsiteX1" fmla="*/ 0 w 0"/>
                    <a:gd name="connsiteY1" fmla="*/ 53907 h 50771"/>
                    <a:gd name="connsiteX2" fmla="*/ 6343 w 0"/>
                    <a:gd name="connsiteY2" fmla="*/ 50848 h 50771"/>
                    <a:gd name="connsiteX3" fmla="*/ 6343 w 0"/>
                    <a:gd name="connsiteY3" fmla="*/ 0 h 50771"/>
                    <a:gd name="connsiteX4" fmla="*/ 0 w 0"/>
                    <a:gd name="connsiteY4" fmla="*/ 2691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2691"/>
                      </a:moveTo>
                      <a:lnTo>
                        <a:pt x="0" y="53907"/>
                      </a:lnTo>
                      <a:cubicBezTo>
                        <a:pt x="2157" y="52980"/>
                        <a:pt x="4212" y="51851"/>
                        <a:pt x="6343" y="50848"/>
                      </a:cubicBezTo>
                      <a:lnTo>
                        <a:pt x="6343" y="0"/>
                      </a:lnTo>
                      <a:cubicBezTo>
                        <a:pt x="4275" y="977"/>
                        <a:pt x="2106" y="1777"/>
                        <a:pt x="0" y="269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0" name="자유형: 도형 1539">
                  <a:extLst>
                    <a:ext uri="{FF2B5EF4-FFF2-40B4-BE49-F238E27FC236}">
                      <a16:creationId xmlns:a16="http://schemas.microsoft.com/office/drawing/2014/main" id="{13A68A11-42E5-4F35-AB0D-AE3D39101F23}"/>
                    </a:ext>
                  </a:extLst>
                </p:cNvPr>
                <p:cNvSpPr/>
                <p:nvPr/>
              </p:nvSpPr>
              <p:spPr>
                <a:xfrm>
                  <a:off x="7268565" y="4809375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2310 h 50771"/>
                    <a:gd name="connsiteX1" fmla="*/ 0 w 0"/>
                    <a:gd name="connsiteY1" fmla="*/ 53234 h 50771"/>
                    <a:gd name="connsiteX2" fmla="*/ 6343 w 0"/>
                    <a:gd name="connsiteY2" fmla="*/ 50911 h 50771"/>
                    <a:gd name="connsiteX3" fmla="*/ 6343 w 0"/>
                    <a:gd name="connsiteY3" fmla="*/ 0 h 50771"/>
                    <a:gd name="connsiteX4" fmla="*/ 0 w 0"/>
                    <a:gd name="connsiteY4" fmla="*/ 231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2310"/>
                      </a:moveTo>
                      <a:lnTo>
                        <a:pt x="0" y="53234"/>
                      </a:lnTo>
                      <a:cubicBezTo>
                        <a:pt x="2131" y="52485"/>
                        <a:pt x="4250" y="51724"/>
                        <a:pt x="6343" y="50911"/>
                      </a:cubicBezTo>
                      <a:lnTo>
                        <a:pt x="6343" y="0"/>
                      </a:lnTo>
                      <a:cubicBezTo>
                        <a:pt x="4250" y="812"/>
                        <a:pt x="2119" y="1561"/>
                        <a:pt x="0" y="231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1" name="자유형: 도형 1540">
                  <a:extLst>
                    <a:ext uri="{FF2B5EF4-FFF2-40B4-BE49-F238E27FC236}">
                      <a16:creationId xmlns:a16="http://schemas.microsoft.com/office/drawing/2014/main" id="{BB8464C8-BA25-47DD-8D27-96E42B3EA786}"/>
                    </a:ext>
                  </a:extLst>
                </p:cNvPr>
                <p:cNvSpPr/>
                <p:nvPr/>
              </p:nvSpPr>
              <p:spPr>
                <a:xfrm>
                  <a:off x="7252707" y="4814769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2056 h 50771"/>
                    <a:gd name="connsiteX1" fmla="*/ 0 w 0"/>
                    <a:gd name="connsiteY1" fmla="*/ 52904 h 50771"/>
                    <a:gd name="connsiteX2" fmla="*/ 6343 w 0"/>
                    <a:gd name="connsiteY2" fmla="*/ 51267 h 50771"/>
                    <a:gd name="connsiteX3" fmla="*/ 6343 w 0"/>
                    <a:gd name="connsiteY3" fmla="*/ 0 h 50771"/>
                    <a:gd name="connsiteX4" fmla="*/ 0 w 0"/>
                    <a:gd name="connsiteY4" fmla="*/ 2056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2056"/>
                      </a:moveTo>
                      <a:lnTo>
                        <a:pt x="0" y="52904"/>
                      </a:lnTo>
                      <a:cubicBezTo>
                        <a:pt x="2093" y="52320"/>
                        <a:pt x="4263" y="51914"/>
                        <a:pt x="6343" y="51267"/>
                      </a:cubicBezTo>
                      <a:lnTo>
                        <a:pt x="6343" y="0"/>
                      </a:lnTo>
                      <a:cubicBezTo>
                        <a:pt x="4212" y="647"/>
                        <a:pt x="2157" y="1460"/>
                        <a:pt x="0" y="205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2" name="자유형: 도형 1541">
                  <a:extLst>
                    <a:ext uri="{FF2B5EF4-FFF2-40B4-BE49-F238E27FC236}">
                      <a16:creationId xmlns:a16="http://schemas.microsoft.com/office/drawing/2014/main" id="{5ACE2BFA-2A83-4929-AB4F-B8483F8667FB}"/>
                    </a:ext>
                  </a:extLst>
                </p:cNvPr>
                <p:cNvSpPr/>
                <p:nvPr/>
              </p:nvSpPr>
              <p:spPr>
                <a:xfrm>
                  <a:off x="7236848" y="4819072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1447 h 50771"/>
                    <a:gd name="connsiteX1" fmla="*/ 0 w 0"/>
                    <a:gd name="connsiteY1" fmla="*/ 52676 h 50771"/>
                    <a:gd name="connsiteX2" fmla="*/ 6343 w 0"/>
                    <a:gd name="connsiteY2" fmla="*/ 51038 h 50771"/>
                    <a:gd name="connsiteX3" fmla="*/ 6343 w 0"/>
                    <a:gd name="connsiteY3" fmla="*/ 0 h 50771"/>
                    <a:gd name="connsiteX4" fmla="*/ 0 w 0"/>
                    <a:gd name="connsiteY4" fmla="*/ 1447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1447"/>
                      </a:moveTo>
                      <a:lnTo>
                        <a:pt x="0" y="52676"/>
                      </a:lnTo>
                      <a:cubicBezTo>
                        <a:pt x="2157" y="52231"/>
                        <a:pt x="4212" y="51546"/>
                        <a:pt x="6343" y="51038"/>
                      </a:cubicBezTo>
                      <a:lnTo>
                        <a:pt x="6343" y="0"/>
                      </a:lnTo>
                      <a:cubicBezTo>
                        <a:pt x="4237" y="508"/>
                        <a:pt x="2131" y="1015"/>
                        <a:pt x="0" y="1447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3" name="자유형: 도형 1542">
                  <a:extLst>
                    <a:ext uri="{FF2B5EF4-FFF2-40B4-BE49-F238E27FC236}">
                      <a16:creationId xmlns:a16="http://schemas.microsoft.com/office/drawing/2014/main" id="{375FE2FA-BCE4-499F-87A5-4FB54D3136BB}"/>
                    </a:ext>
                  </a:extLst>
                </p:cNvPr>
                <p:cNvSpPr/>
                <p:nvPr/>
              </p:nvSpPr>
              <p:spPr>
                <a:xfrm>
                  <a:off x="7220990" y="4822385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876 h 50771"/>
                    <a:gd name="connsiteX1" fmla="*/ 0 w 0"/>
                    <a:gd name="connsiteY1" fmla="*/ 51889 h 50771"/>
                    <a:gd name="connsiteX2" fmla="*/ 6343 w 0"/>
                    <a:gd name="connsiteY2" fmla="*/ 50924 h 50771"/>
                    <a:gd name="connsiteX3" fmla="*/ 6343 w 0"/>
                    <a:gd name="connsiteY3" fmla="*/ 0 h 50771"/>
                    <a:gd name="connsiteX4" fmla="*/ 0 w 0"/>
                    <a:gd name="connsiteY4" fmla="*/ 876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876"/>
                      </a:moveTo>
                      <a:lnTo>
                        <a:pt x="0" y="51889"/>
                      </a:lnTo>
                      <a:cubicBezTo>
                        <a:pt x="2119" y="51597"/>
                        <a:pt x="4237" y="51267"/>
                        <a:pt x="6343" y="50924"/>
                      </a:cubicBezTo>
                      <a:lnTo>
                        <a:pt x="6343" y="0"/>
                      </a:lnTo>
                      <a:cubicBezTo>
                        <a:pt x="4250" y="368"/>
                        <a:pt x="2106" y="571"/>
                        <a:pt x="0" y="87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4" name="자유형: 도형 1543">
                  <a:extLst>
                    <a:ext uri="{FF2B5EF4-FFF2-40B4-BE49-F238E27FC236}">
                      <a16:creationId xmlns:a16="http://schemas.microsoft.com/office/drawing/2014/main" id="{0ABD4156-85FD-40A1-96BB-AC56658EFA49}"/>
                    </a:ext>
                  </a:extLst>
                </p:cNvPr>
                <p:cNvSpPr/>
                <p:nvPr/>
              </p:nvSpPr>
              <p:spPr>
                <a:xfrm>
                  <a:off x="7205132" y="4824543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546 h 50771"/>
                    <a:gd name="connsiteX1" fmla="*/ 0 w 0"/>
                    <a:gd name="connsiteY1" fmla="*/ 51508 h 50771"/>
                    <a:gd name="connsiteX2" fmla="*/ 6343 w 0"/>
                    <a:gd name="connsiteY2" fmla="*/ 51178 h 50771"/>
                    <a:gd name="connsiteX3" fmla="*/ 6343 w 0"/>
                    <a:gd name="connsiteY3" fmla="*/ 0 h 50771"/>
                    <a:gd name="connsiteX4" fmla="*/ 0 w 0"/>
                    <a:gd name="connsiteY4" fmla="*/ 546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546"/>
                      </a:moveTo>
                      <a:lnTo>
                        <a:pt x="0" y="51508"/>
                      </a:lnTo>
                      <a:cubicBezTo>
                        <a:pt x="2106" y="51343"/>
                        <a:pt x="4250" y="51381"/>
                        <a:pt x="6343" y="51178"/>
                      </a:cubicBezTo>
                      <a:lnTo>
                        <a:pt x="6343" y="0"/>
                      </a:lnTo>
                      <a:cubicBezTo>
                        <a:pt x="4237" y="216"/>
                        <a:pt x="2119" y="381"/>
                        <a:pt x="0" y="54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5" name="자유형: 도형 1544">
                  <a:extLst>
                    <a:ext uri="{FF2B5EF4-FFF2-40B4-BE49-F238E27FC236}">
                      <a16:creationId xmlns:a16="http://schemas.microsoft.com/office/drawing/2014/main" id="{00047B5C-05D7-4264-920D-0BA36289B77F}"/>
                    </a:ext>
                  </a:extLst>
                </p:cNvPr>
                <p:cNvSpPr/>
                <p:nvPr/>
              </p:nvSpPr>
              <p:spPr>
                <a:xfrm>
                  <a:off x="7189274" y="4825520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279 h 50771"/>
                    <a:gd name="connsiteX1" fmla="*/ 0 w 0"/>
                    <a:gd name="connsiteY1" fmla="*/ 51317 h 50771"/>
                    <a:gd name="connsiteX2" fmla="*/ 6343 w 0"/>
                    <a:gd name="connsiteY2" fmla="*/ 51000 h 50771"/>
                    <a:gd name="connsiteX3" fmla="*/ 6343 w 0"/>
                    <a:gd name="connsiteY3" fmla="*/ 0 h 50771"/>
                    <a:gd name="connsiteX4" fmla="*/ 0 w 0"/>
                    <a:gd name="connsiteY4" fmla="*/ 279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279"/>
                      </a:moveTo>
                      <a:lnTo>
                        <a:pt x="0" y="51317"/>
                      </a:lnTo>
                      <a:cubicBezTo>
                        <a:pt x="2131" y="51292"/>
                        <a:pt x="4225" y="51076"/>
                        <a:pt x="6343" y="51000"/>
                      </a:cubicBezTo>
                      <a:lnTo>
                        <a:pt x="6343" y="0"/>
                      </a:lnTo>
                      <a:cubicBezTo>
                        <a:pt x="4225" y="76"/>
                        <a:pt x="2131" y="254"/>
                        <a:pt x="0" y="279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6" name="자유형: 도형 1545">
                  <a:extLst>
                    <a:ext uri="{FF2B5EF4-FFF2-40B4-BE49-F238E27FC236}">
                      <a16:creationId xmlns:a16="http://schemas.microsoft.com/office/drawing/2014/main" id="{33E73589-3208-4967-8527-725A6FE2E77A}"/>
                    </a:ext>
                  </a:extLst>
                </p:cNvPr>
                <p:cNvSpPr/>
                <p:nvPr/>
              </p:nvSpPr>
              <p:spPr>
                <a:xfrm>
                  <a:off x="7173415" y="4825380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0987 h 50771"/>
                    <a:gd name="connsiteX2" fmla="*/ 6343 w 0"/>
                    <a:gd name="connsiteY2" fmla="*/ 51305 h 50771"/>
                    <a:gd name="connsiteX3" fmla="*/ 6343 w 0"/>
                    <a:gd name="connsiteY3" fmla="*/ 279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0987"/>
                      </a:lnTo>
                      <a:cubicBezTo>
                        <a:pt x="2119" y="51102"/>
                        <a:pt x="4212" y="51254"/>
                        <a:pt x="6343" y="51305"/>
                      </a:cubicBezTo>
                      <a:lnTo>
                        <a:pt x="6343" y="279"/>
                      </a:lnTo>
                      <a:cubicBezTo>
                        <a:pt x="4212" y="228"/>
                        <a:pt x="2106" y="102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7" name="자유형: 도형 1546">
                  <a:extLst>
                    <a:ext uri="{FF2B5EF4-FFF2-40B4-BE49-F238E27FC236}">
                      <a16:creationId xmlns:a16="http://schemas.microsoft.com/office/drawing/2014/main" id="{0376E829-4F82-4B80-85CC-59D15824E517}"/>
                    </a:ext>
                  </a:extLst>
                </p:cNvPr>
                <p:cNvSpPr/>
                <p:nvPr/>
              </p:nvSpPr>
              <p:spPr>
                <a:xfrm>
                  <a:off x="7157557" y="4824111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114 h 50771"/>
                    <a:gd name="connsiteX2" fmla="*/ 6343 w 0"/>
                    <a:gd name="connsiteY2" fmla="*/ 51762 h 50771"/>
                    <a:gd name="connsiteX3" fmla="*/ 6343 w 0"/>
                    <a:gd name="connsiteY3" fmla="*/ 825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114"/>
                      </a:lnTo>
                      <a:cubicBezTo>
                        <a:pt x="2106" y="51356"/>
                        <a:pt x="4225" y="51571"/>
                        <a:pt x="6343" y="51762"/>
                      </a:cubicBezTo>
                      <a:lnTo>
                        <a:pt x="6343" y="825"/>
                      </a:lnTo>
                      <a:cubicBezTo>
                        <a:pt x="4199" y="647"/>
                        <a:pt x="2119" y="241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8" name="자유형: 도형 1547">
                  <a:extLst>
                    <a:ext uri="{FF2B5EF4-FFF2-40B4-BE49-F238E27FC236}">
                      <a16:creationId xmlns:a16="http://schemas.microsoft.com/office/drawing/2014/main" id="{3F457643-60F8-4C8D-AF75-0A95EB1F3719}"/>
                    </a:ext>
                  </a:extLst>
                </p:cNvPr>
                <p:cNvSpPr/>
                <p:nvPr/>
              </p:nvSpPr>
              <p:spPr>
                <a:xfrm>
                  <a:off x="7141699" y="4821966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0835 h 50771"/>
                    <a:gd name="connsiteX2" fmla="*/ 6343 w 0"/>
                    <a:gd name="connsiteY2" fmla="*/ 51812 h 50771"/>
                    <a:gd name="connsiteX3" fmla="*/ 6343 w 0"/>
                    <a:gd name="connsiteY3" fmla="*/ 850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0835"/>
                      </a:lnTo>
                      <a:cubicBezTo>
                        <a:pt x="2093" y="51216"/>
                        <a:pt x="4225" y="51482"/>
                        <a:pt x="6343" y="51812"/>
                      </a:cubicBezTo>
                      <a:lnTo>
                        <a:pt x="6343" y="850"/>
                      </a:lnTo>
                      <a:cubicBezTo>
                        <a:pt x="4237" y="533"/>
                        <a:pt x="2081" y="368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9" name="자유형: 도형 1548">
                  <a:extLst>
                    <a:ext uri="{FF2B5EF4-FFF2-40B4-BE49-F238E27FC236}">
                      <a16:creationId xmlns:a16="http://schemas.microsoft.com/office/drawing/2014/main" id="{15E50E3B-2458-43ED-A0A3-EC8797BBA811}"/>
                    </a:ext>
                  </a:extLst>
                </p:cNvPr>
                <p:cNvSpPr/>
                <p:nvPr/>
              </p:nvSpPr>
              <p:spPr>
                <a:xfrm>
                  <a:off x="7125841" y="4818348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0949 h 50771"/>
                    <a:gd name="connsiteX2" fmla="*/ 6343 w 0"/>
                    <a:gd name="connsiteY2" fmla="*/ 52587 h 50771"/>
                    <a:gd name="connsiteX3" fmla="*/ 6343 w 0"/>
                    <a:gd name="connsiteY3" fmla="*/ 1460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0949"/>
                      </a:lnTo>
                      <a:cubicBezTo>
                        <a:pt x="2119" y="51482"/>
                        <a:pt x="4199" y="52104"/>
                        <a:pt x="6343" y="52587"/>
                      </a:cubicBezTo>
                      <a:lnTo>
                        <a:pt x="6343" y="1460"/>
                      </a:lnTo>
                      <a:cubicBezTo>
                        <a:pt x="4225" y="977"/>
                        <a:pt x="2093" y="533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0" name="자유형: 도형 1549">
                  <a:extLst>
                    <a:ext uri="{FF2B5EF4-FFF2-40B4-BE49-F238E27FC236}">
                      <a16:creationId xmlns:a16="http://schemas.microsoft.com/office/drawing/2014/main" id="{C6A0B587-F934-43FD-A02E-9151AF1DB5A2}"/>
                    </a:ext>
                  </a:extLst>
                </p:cNvPr>
                <p:cNvSpPr/>
                <p:nvPr/>
              </p:nvSpPr>
              <p:spPr>
                <a:xfrm>
                  <a:off x="7109983" y="4813741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203 h 50771"/>
                    <a:gd name="connsiteX2" fmla="*/ 6343 w 0"/>
                    <a:gd name="connsiteY2" fmla="*/ 53107 h 50771"/>
                    <a:gd name="connsiteX3" fmla="*/ 6343 w 0"/>
                    <a:gd name="connsiteY3" fmla="*/ 2056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203"/>
                      </a:lnTo>
                      <a:cubicBezTo>
                        <a:pt x="2106" y="51876"/>
                        <a:pt x="4225" y="52498"/>
                        <a:pt x="6343" y="53107"/>
                      </a:cubicBezTo>
                      <a:lnTo>
                        <a:pt x="6343" y="2056"/>
                      </a:lnTo>
                      <a:cubicBezTo>
                        <a:pt x="4199" y="1422"/>
                        <a:pt x="2106" y="685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1" name="자유형: 도형 1550">
                  <a:extLst>
                    <a:ext uri="{FF2B5EF4-FFF2-40B4-BE49-F238E27FC236}">
                      <a16:creationId xmlns:a16="http://schemas.microsoft.com/office/drawing/2014/main" id="{FE74162B-875D-4F3E-88DF-28CFD38BD071}"/>
                    </a:ext>
                  </a:extLst>
                </p:cNvPr>
                <p:cNvSpPr/>
                <p:nvPr/>
              </p:nvSpPr>
              <p:spPr>
                <a:xfrm>
                  <a:off x="7094124" y="4808029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089 h 50771"/>
                    <a:gd name="connsiteX2" fmla="*/ 6343 w 0"/>
                    <a:gd name="connsiteY2" fmla="*/ 53424 h 50771"/>
                    <a:gd name="connsiteX3" fmla="*/ 6343 w 0"/>
                    <a:gd name="connsiteY3" fmla="*/ 2627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089"/>
                      </a:lnTo>
                      <a:cubicBezTo>
                        <a:pt x="2081" y="51927"/>
                        <a:pt x="4225" y="52638"/>
                        <a:pt x="6343" y="53424"/>
                      </a:cubicBezTo>
                      <a:lnTo>
                        <a:pt x="6343" y="2627"/>
                      </a:lnTo>
                      <a:cubicBezTo>
                        <a:pt x="4187" y="1840"/>
                        <a:pt x="2119" y="863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2" name="자유형: 도형 1551">
                  <a:extLst>
                    <a:ext uri="{FF2B5EF4-FFF2-40B4-BE49-F238E27FC236}">
                      <a16:creationId xmlns:a16="http://schemas.microsoft.com/office/drawing/2014/main" id="{EAB6A194-2A57-41EE-AFAE-3FBF1597657B}"/>
                    </a:ext>
                  </a:extLst>
                </p:cNvPr>
                <p:cNvSpPr/>
                <p:nvPr/>
              </p:nvSpPr>
              <p:spPr>
                <a:xfrm>
                  <a:off x="7078266" y="4801124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0861 h 50771"/>
                    <a:gd name="connsiteX2" fmla="*/ 6343 w 0"/>
                    <a:gd name="connsiteY2" fmla="*/ 53920 h 50771"/>
                    <a:gd name="connsiteX3" fmla="*/ 6343 w 0"/>
                    <a:gd name="connsiteY3" fmla="*/ 2881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0861"/>
                      </a:lnTo>
                      <a:cubicBezTo>
                        <a:pt x="2119" y="51889"/>
                        <a:pt x="4199" y="52955"/>
                        <a:pt x="6343" y="53920"/>
                      </a:cubicBezTo>
                      <a:lnTo>
                        <a:pt x="6343" y="2881"/>
                      </a:lnTo>
                      <a:cubicBezTo>
                        <a:pt x="4225" y="1929"/>
                        <a:pt x="2081" y="1015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3" name="자유형: 도형 1552">
                  <a:extLst>
                    <a:ext uri="{FF2B5EF4-FFF2-40B4-BE49-F238E27FC236}">
                      <a16:creationId xmlns:a16="http://schemas.microsoft.com/office/drawing/2014/main" id="{A55089B1-328C-4640-8D6B-670D6F7F5846}"/>
                    </a:ext>
                  </a:extLst>
                </p:cNvPr>
                <p:cNvSpPr/>
                <p:nvPr/>
              </p:nvSpPr>
              <p:spPr>
                <a:xfrm>
                  <a:off x="7062408" y="4792709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0911 h 50771"/>
                    <a:gd name="connsiteX2" fmla="*/ 6343 w 0"/>
                    <a:gd name="connsiteY2" fmla="*/ 54694 h 50771"/>
                    <a:gd name="connsiteX3" fmla="*/ 6343 w 0"/>
                    <a:gd name="connsiteY3" fmla="*/ 3364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0911"/>
                      </a:lnTo>
                      <a:cubicBezTo>
                        <a:pt x="2131" y="52143"/>
                        <a:pt x="4174" y="53513"/>
                        <a:pt x="6343" y="54694"/>
                      </a:cubicBezTo>
                      <a:lnTo>
                        <a:pt x="6343" y="3364"/>
                      </a:lnTo>
                      <a:cubicBezTo>
                        <a:pt x="4237" y="2221"/>
                        <a:pt x="2068" y="1206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4" name="자유형: 도형 1553">
                  <a:extLst>
                    <a:ext uri="{FF2B5EF4-FFF2-40B4-BE49-F238E27FC236}">
                      <a16:creationId xmlns:a16="http://schemas.microsoft.com/office/drawing/2014/main" id="{25FA5AB6-E20F-414D-8CB2-8F2D3576F51C}"/>
                    </a:ext>
                  </a:extLst>
                </p:cNvPr>
                <p:cNvSpPr/>
                <p:nvPr/>
              </p:nvSpPr>
              <p:spPr>
                <a:xfrm>
                  <a:off x="7046550" y="4782592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203 h 50771"/>
                    <a:gd name="connsiteX2" fmla="*/ 6343 w 0"/>
                    <a:gd name="connsiteY2" fmla="*/ 55227 h 50771"/>
                    <a:gd name="connsiteX3" fmla="*/ 6343 w 0"/>
                    <a:gd name="connsiteY3" fmla="*/ 4087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203"/>
                      </a:lnTo>
                      <a:cubicBezTo>
                        <a:pt x="2068" y="52612"/>
                        <a:pt x="4225" y="53881"/>
                        <a:pt x="6343" y="55227"/>
                      </a:cubicBezTo>
                      <a:lnTo>
                        <a:pt x="6343" y="4087"/>
                      </a:lnTo>
                      <a:cubicBezTo>
                        <a:pt x="4225" y="2742"/>
                        <a:pt x="2068" y="1434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5" name="자유형: 도형 1554">
                  <a:extLst>
                    <a:ext uri="{FF2B5EF4-FFF2-40B4-BE49-F238E27FC236}">
                      <a16:creationId xmlns:a16="http://schemas.microsoft.com/office/drawing/2014/main" id="{0C6FD033-A51F-4CB0-A1F7-6D4762D5E5F5}"/>
                    </a:ext>
                  </a:extLst>
                </p:cNvPr>
                <p:cNvSpPr/>
                <p:nvPr/>
              </p:nvSpPr>
              <p:spPr>
                <a:xfrm>
                  <a:off x="7030691" y="4770699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241 h 50771"/>
                    <a:gd name="connsiteX2" fmla="*/ 6343 w 0"/>
                    <a:gd name="connsiteY2" fmla="*/ 55988 h 50771"/>
                    <a:gd name="connsiteX3" fmla="*/ 6343 w 0"/>
                    <a:gd name="connsiteY3" fmla="*/ 4925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241"/>
                      </a:lnTo>
                      <a:cubicBezTo>
                        <a:pt x="2055" y="52904"/>
                        <a:pt x="4237" y="54389"/>
                        <a:pt x="6343" y="55988"/>
                      </a:cubicBezTo>
                      <a:lnTo>
                        <a:pt x="6343" y="4925"/>
                      </a:lnTo>
                      <a:cubicBezTo>
                        <a:pt x="4212" y="3300"/>
                        <a:pt x="2068" y="1688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6" name="자유형: 도형 1555">
                  <a:extLst>
                    <a:ext uri="{FF2B5EF4-FFF2-40B4-BE49-F238E27FC236}">
                      <a16:creationId xmlns:a16="http://schemas.microsoft.com/office/drawing/2014/main" id="{28FE18B5-0CF4-4EE2-A0FB-58D39BE4997F}"/>
                    </a:ext>
                  </a:extLst>
                </p:cNvPr>
                <p:cNvSpPr/>
                <p:nvPr/>
              </p:nvSpPr>
              <p:spPr>
                <a:xfrm>
                  <a:off x="7014833" y="4756661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165 h 50771"/>
                    <a:gd name="connsiteX2" fmla="*/ 6343 w 0"/>
                    <a:gd name="connsiteY2" fmla="*/ 56928 h 50771"/>
                    <a:gd name="connsiteX3" fmla="*/ 6343 w 0"/>
                    <a:gd name="connsiteY3" fmla="*/ 5839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165"/>
                      </a:lnTo>
                      <a:cubicBezTo>
                        <a:pt x="2068" y="53145"/>
                        <a:pt x="4212" y="55024"/>
                        <a:pt x="6343" y="56928"/>
                      </a:cubicBezTo>
                      <a:lnTo>
                        <a:pt x="6343" y="5839"/>
                      </a:lnTo>
                      <a:cubicBezTo>
                        <a:pt x="4199" y="3922"/>
                        <a:pt x="2068" y="2005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7" name="자유형: 도형 1556">
                  <a:extLst>
                    <a:ext uri="{FF2B5EF4-FFF2-40B4-BE49-F238E27FC236}">
                      <a16:creationId xmlns:a16="http://schemas.microsoft.com/office/drawing/2014/main" id="{8A6274C2-0ADA-438C-9056-586C24FA3B61}"/>
                    </a:ext>
                  </a:extLst>
                </p:cNvPr>
                <p:cNvSpPr/>
                <p:nvPr/>
              </p:nvSpPr>
              <p:spPr>
                <a:xfrm>
                  <a:off x="6998975" y="4739970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102 h 50771"/>
                    <a:gd name="connsiteX2" fmla="*/ 6343 w 0"/>
                    <a:gd name="connsiteY2" fmla="*/ 58095 h 50771"/>
                    <a:gd name="connsiteX3" fmla="*/ 6343 w 0"/>
                    <a:gd name="connsiteY3" fmla="*/ 6918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102"/>
                      </a:lnTo>
                      <a:cubicBezTo>
                        <a:pt x="2055" y="53488"/>
                        <a:pt x="4199" y="55785"/>
                        <a:pt x="6343" y="58095"/>
                      </a:cubicBezTo>
                      <a:lnTo>
                        <a:pt x="6343" y="6918"/>
                      </a:lnTo>
                      <a:cubicBezTo>
                        <a:pt x="4212" y="4620"/>
                        <a:pt x="2042" y="2374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8" name="자유형: 도형 1557">
                  <a:extLst>
                    <a:ext uri="{FF2B5EF4-FFF2-40B4-BE49-F238E27FC236}">
                      <a16:creationId xmlns:a16="http://schemas.microsoft.com/office/drawing/2014/main" id="{E08366E3-EA04-45C0-BF69-0DDADE089359}"/>
                    </a:ext>
                  </a:extLst>
                </p:cNvPr>
                <p:cNvSpPr/>
                <p:nvPr/>
              </p:nvSpPr>
              <p:spPr>
                <a:xfrm>
                  <a:off x="6983117" y="4719547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216 h 50771"/>
                    <a:gd name="connsiteX2" fmla="*/ 6343 w 0"/>
                    <a:gd name="connsiteY2" fmla="*/ 59695 h 50771"/>
                    <a:gd name="connsiteX3" fmla="*/ 6343 w 0"/>
                    <a:gd name="connsiteY3" fmla="*/ 8492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216"/>
                      </a:lnTo>
                      <a:cubicBezTo>
                        <a:pt x="2017" y="54123"/>
                        <a:pt x="4199" y="56890"/>
                        <a:pt x="6343" y="59695"/>
                      </a:cubicBezTo>
                      <a:lnTo>
                        <a:pt x="6343" y="8492"/>
                      </a:lnTo>
                      <a:cubicBezTo>
                        <a:pt x="4199" y="5674"/>
                        <a:pt x="2017" y="2894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9" name="자유형: 도형 1558">
                  <a:extLst>
                    <a:ext uri="{FF2B5EF4-FFF2-40B4-BE49-F238E27FC236}">
                      <a16:creationId xmlns:a16="http://schemas.microsoft.com/office/drawing/2014/main" id="{9BB76BA5-7A68-40AB-ADB0-D5B878A0F0E8}"/>
                    </a:ext>
                  </a:extLst>
                </p:cNvPr>
                <p:cNvSpPr/>
                <p:nvPr/>
              </p:nvSpPr>
              <p:spPr>
                <a:xfrm>
                  <a:off x="6967259" y="4693069"/>
                  <a:ext cx="12687" cy="50772"/>
                </a:xfrm>
                <a:custGeom>
                  <a:avLst/>
                  <a:gdLst>
                    <a:gd name="connsiteX0" fmla="*/ 0 w 0"/>
                    <a:gd name="connsiteY0" fmla="*/ 0 h 50771"/>
                    <a:gd name="connsiteX1" fmla="*/ 0 w 0"/>
                    <a:gd name="connsiteY1" fmla="*/ 51673 h 50771"/>
                    <a:gd name="connsiteX2" fmla="*/ 6343 w 0"/>
                    <a:gd name="connsiteY2" fmla="*/ 62678 h 50771"/>
                    <a:gd name="connsiteX3" fmla="*/ 6343 w 0"/>
                    <a:gd name="connsiteY3" fmla="*/ 11678 h 50771"/>
                    <a:gd name="connsiteX4" fmla="*/ 0 w 0"/>
                    <a:gd name="connsiteY4" fmla="*/ 0 h 5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50771">
                      <a:moveTo>
                        <a:pt x="0" y="0"/>
                      </a:moveTo>
                      <a:lnTo>
                        <a:pt x="0" y="51673"/>
                      </a:lnTo>
                      <a:cubicBezTo>
                        <a:pt x="1979" y="55430"/>
                        <a:pt x="4174" y="59035"/>
                        <a:pt x="6343" y="62678"/>
                      </a:cubicBezTo>
                      <a:lnTo>
                        <a:pt x="6343" y="11678"/>
                      </a:lnTo>
                      <a:cubicBezTo>
                        <a:pt x="4072" y="7882"/>
                        <a:pt x="2055" y="3922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0" name="자유형: 도형 1559">
                  <a:extLst>
                    <a:ext uri="{FF2B5EF4-FFF2-40B4-BE49-F238E27FC236}">
                      <a16:creationId xmlns:a16="http://schemas.microsoft.com/office/drawing/2014/main" id="{785F7D79-8E48-48D3-9368-1F03008D6F7E}"/>
                    </a:ext>
                  </a:extLst>
                </p:cNvPr>
                <p:cNvSpPr/>
                <p:nvPr/>
              </p:nvSpPr>
              <p:spPr>
                <a:xfrm>
                  <a:off x="6951400" y="4655460"/>
                  <a:ext cx="12687" cy="63465"/>
                </a:xfrm>
                <a:custGeom>
                  <a:avLst/>
                  <a:gdLst>
                    <a:gd name="connsiteX0" fmla="*/ 0 w 0"/>
                    <a:gd name="connsiteY0" fmla="*/ 0 h 63464"/>
                    <a:gd name="connsiteX1" fmla="*/ 0 w 0"/>
                    <a:gd name="connsiteY1" fmla="*/ 51914 h 63464"/>
                    <a:gd name="connsiteX2" fmla="*/ 6343 w 0"/>
                    <a:gd name="connsiteY2" fmla="*/ 69253 h 63464"/>
                    <a:gd name="connsiteX3" fmla="*/ 6343 w 0"/>
                    <a:gd name="connsiteY3" fmla="*/ 17212 h 63464"/>
                    <a:gd name="connsiteX4" fmla="*/ 0 w 0"/>
                    <a:gd name="connsiteY4" fmla="*/ 0 h 6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h="63464">
                      <a:moveTo>
                        <a:pt x="0" y="0"/>
                      </a:moveTo>
                      <a:lnTo>
                        <a:pt x="0" y="51914"/>
                      </a:lnTo>
                      <a:cubicBezTo>
                        <a:pt x="1941" y="57778"/>
                        <a:pt x="3984" y="63592"/>
                        <a:pt x="6343" y="69253"/>
                      </a:cubicBezTo>
                      <a:lnTo>
                        <a:pt x="6343" y="17212"/>
                      </a:lnTo>
                      <a:cubicBezTo>
                        <a:pt x="4022" y="11576"/>
                        <a:pt x="1916" y="5851"/>
                        <a:pt x="0" y="0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1" name="자유형: 도형 1560">
                  <a:extLst>
                    <a:ext uri="{FF2B5EF4-FFF2-40B4-BE49-F238E27FC236}">
                      <a16:creationId xmlns:a16="http://schemas.microsoft.com/office/drawing/2014/main" id="{7334B69E-B85D-433C-B8ED-AC066B76DEC7}"/>
                    </a:ext>
                  </a:extLst>
                </p:cNvPr>
                <p:cNvSpPr/>
                <p:nvPr/>
              </p:nvSpPr>
              <p:spPr>
                <a:xfrm>
                  <a:off x="6938714" y="4620475"/>
                  <a:ext cx="12687" cy="38079"/>
                </a:xfrm>
                <a:custGeom>
                  <a:avLst/>
                  <a:gdLst>
                    <a:gd name="connsiteX0" fmla="*/ 0 w 0"/>
                    <a:gd name="connsiteY0" fmla="*/ 9016 h 38078"/>
                    <a:gd name="connsiteX1" fmla="*/ 3172 w 0"/>
                    <a:gd name="connsiteY1" fmla="*/ 46752 h 38078"/>
                    <a:gd name="connsiteX2" fmla="*/ 3172 w 0"/>
                    <a:gd name="connsiteY2" fmla="*/ 854 h 38078"/>
                    <a:gd name="connsiteX3" fmla="*/ 0 w 0"/>
                    <a:gd name="connsiteY3" fmla="*/ 9016 h 38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h="38078">
                      <a:moveTo>
                        <a:pt x="0" y="9016"/>
                      </a:moveTo>
                      <a:cubicBezTo>
                        <a:pt x="0" y="21887"/>
                        <a:pt x="1281" y="34414"/>
                        <a:pt x="3172" y="46752"/>
                      </a:cubicBezTo>
                      <a:lnTo>
                        <a:pt x="3172" y="854"/>
                      </a:lnTo>
                      <a:cubicBezTo>
                        <a:pt x="1928" y="-643"/>
                        <a:pt x="0" y="-1329"/>
                        <a:pt x="0" y="9016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126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562" name="자유형: 도형 1561">
                <a:extLst>
                  <a:ext uri="{FF2B5EF4-FFF2-40B4-BE49-F238E27FC236}">
                    <a16:creationId xmlns:a16="http://schemas.microsoft.com/office/drawing/2014/main" id="{D8130EF8-5AB1-4005-97B5-F18700245C48}"/>
                  </a:ext>
                </a:extLst>
              </p:cNvPr>
              <p:cNvSpPr/>
              <p:nvPr/>
            </p:nvSpPr>
            <p:spPr>
              <a:xfrm>
                <a:off x="6938714" y="4330915"/>
                <a:ext cx="494776" cy="253858"/>
              </a:xfrm>
              <a:custGeom>
                <a:avLst/>
                <a:gdLst>
                  <a:gd name="connsiteX0" fmla="*/ 0 w 494776"/>
                  <a:gd name="connsiteY0" fmla="*/ 255470 h 253858"/>
                  <a:gd name="connsiteX1" fmla="*/ 247388 w 494776"/>
                  <a:gd name="connsiteY1" fmla="*/ 7958 h 253858"/>
                  <a:gd name="connsiteX2" fmla="*/ 494776 w 494776"/>
                  <a:gd name="connsiteY2" fmla="*/ 255470 h 253858"/>
                  <a:gd name="connsiteX3" fmla="*/ 494776 w 494776"/>
                  <a:gd name="connsiteY3" fmla="*/ 247512 h 253858"/>
                  <a:gd name="connsiteX4" fmla="*/ 247388 w 494776"/>
                  <a:gd name="connsiteY4" fmla="*/ 0 h 253858"/>
                  <a:gd name="connsiteX5" fmla="*/ 0 w 494776"/>
                  <a:gd name="connsiteY5" fmla="*/ 247512 h 253858"/>
                  <a:gd name="connsiteX6" fmla="*/ 0 w 494776"/>
                  <a:gd name="connsiteY6" fmla="*/ 255470 h 25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4776" h="253858">
                    <a:moveTo>
                      <a:pt x="0" y="255470"/>
                    </a:moveTo>
                    <a:cubicBezTo>
                      <a:pt x="0" y="118768"/>
                      <a:pt x="110754" y="7958"/>
                      <a:pt x="247388" y="7958"/>
                    </a:cubicBezTo>
                    <a:cubicBezTo>
                      <a:pt x="384010" y="7958"/>
                      <a:pt x="494776" y="118768"/>
                      <a:pt x="494776" y="255470"/>
                    </a:cubicBezTo>
                    <a:lnTo>
                      <a:pt x="494776" y="247512"/>
                    </a:lnTo>
                    <a:cubicBezTo>
                      <a:pt x="494776" y="110809"/>
                      <a:pt x="384023" y="0"/>
                      <a:pt x="247388" y="0"/>
                    </a:cubicBezTo>
                    <a:cubicBezTo>
                      <a:pt x="110754" y="0"/>
                      <a:pt x="0" y="110809"/>
                      <a:pt x="0" y="247512"/>
                    </a:cubicBezTo>
                    <a:lnTo>
                      <a:pt x="0" y="25547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3" name="자유형: 도형 1562">
                <a:extLst>
                  <a:ext uri="{FF2B5EF4-FFF2-40B4-BE49-F238E27FC236}">
                    <a16:creationId xmlns:a16="http://schemas.microsoft.com/office/drawing/2014/main" id="{F790DADF-1862-4FDC-A124-F5BAF612279B}"/>
                  </a:ext>
                </a:extLst>
              </p:cNvPr>
              <p:cNvSpPr/>
              <p:nvPr/>
            </p:nvSpPr>
            <p:spPr>
              <a:xfrm>
                <a:off x="6938714" y="4570481"/>
                <a:ext cx="494776" cy="253858"/>
              </a:xfrm>
              <a:custGeom>
                <a:avLst/>
                <a:gdLst>
                  <a:gd name="connsiteX0" fmla="*/ 494776 w 494776"/>
                  <a:gd name="connsiteY0" fmla="*/ 0 h 253858"/>
                  <a:gd name="connsiteX1" fmla="*/ 247388 w 494776"/>
                  <a:gd name="connsiteY1" fmla="*/ 247512 h 253858"/>
                  <a:gd name="connsiteX2" fmla="*/ 0 w 494776"/>
                  <a:gd name="connsiteY2" fmla="*/ 0 h 253858"/>
                  <a:gd name="connsiteX3" fmla="*/ 0 w 494776"/>
                  <a:gd name="connsiteY3" fmla="*/ 7946 h 253858"/>
                  <a:gd name="connsiteX4" fmla="*/ 247388 w 494776"/>
                  <a:gd name="connsiteY4" fmla="*/ 255458 h 253858"/>
                  <a:gd name="connsiteX5" fmla="*/ 494776 w 494776"/>
                  <a:gd name="connsiteY5" fmla="*/ 7946 h 253858"/>
                  <a:gd name="connsiteX6" fmla="*/ 494776 w 494776"/>
                  <a:gd name="connsiteY6" fmla="*/ 0 h 25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4776" h="253858">
                    <a:moveTo>
                      <a:pt x="494776" y="0"/>
                    </a:moveTo>
                    <a:cubicBezTo>
                      <a:pt x="494776" y="136703"/>
                      <a:pt x="384023" y="247512"/>
                      <a:pt x="247388" y="247512"/>
                    </a:cubicBezTo>
                    <a:cubicBezTo>
                      <a:pt x="110766" y="247512"/>
                      <a:pt x="0" y="136703"/>
                      <a:pt x="0" y="0"/>
                    </a:cubicBezTo>
                    <a:lnTo>
                      <a:pt x="0" y="7946"/>
                    </a:lnTo>
                    <a:cubicBezTo>
                      <a:pt x="0" y="144648"/>
                      <a:pt x="110754" y="255458"/>
                      <a:pt x="247388" y="255458"/>
                    </a:cubicBezTo>
                    <a:cubicBezTo>
                      <a:pt x="384023" y="255458"/>
                      <a:pt x="494776" y="144648"/>
                      <a:pt x="494776" y="7946"/>
                    </a:cubicBezTo>
                    <a:lnTo>
                      <a:pt x="494776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4" name="자유형: 도형 1563">
                <a:extLst>
                  <a:ext uri="{FF2B5EF4-FFF2-40B4-BE49-F238E27FC236}">
                    <a16:creationId xmlns:a16="http://schemas.microsoft.com/office/drawing/2014/main" id="{C8A28172-C07B-497F-A334-D6D013FBAD8A}"/>
                  </a:ext>
                </a:extLst>
              </p:cNvPr>
              <p:cNvSpPr/>
              <p:nvPr/>
            </p:nvSpPr>
            <p:spPr>
              <a:xfrm>
                <a:off x="6938714" y="4629097"/>
                <a:ext cx="494776" cy="253858"/>
              </a:xfrm>
              <a:custGeom>
                <a:avLst/>
                <a:gdLst>
                  <a:gd name="connsiteX0" fmla="*/ 494776 w 494776"/>
                  <a:gd name="connsiteY0" fmla="*/ 0 h 253858"/>
                  <a:gd name="connsiteX1" fmla="*/ 247388 w 494776"/>
                  <a:gd name="connsiteY1" fmla="*/ 247512 h 253858"/>
                  <a:gd name="connsiteX2" fmla="*/ 0 w 494776"/>
                  <a:gd name="connsiteY2" fmla="*/ 0 h 253858"/>
                  <a:gd name="connsiteX3" fmla="*/ 0 w 494776"/>
                  <a:gd name="connsiteY3" fmla="*/ 7958 h 253858"/>
                  <a:gd name="connsiteX4" fmla="*/ 247388 w 494776"/>
                  <a:gd name="connsiteY4" fmla="*/ 255470 h 253858"/>
                  <a:gd name="connsiteX5" fmla="*/ 494776 w 494776"/>
                  <a:gd name="connsiteY5" fmla="*/ 7958 h 253858"/>
                  <a:gd name="connsiteX6" fmla="*/ 494776 w 494776"/>
                  <a:gd name="connsiteY6" fmla="*/ 0 h 25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4776" h="253858">
                    <a:moveTo>
                      <a:pt x="494776" y="0"/>
                    </a:moveTo>
                    <a:cubicBezTo>
                      <a:pt x="494776" y="136703"/>
                      <a:pt x="384023" y="247512"/>
                      <a:pt x="247388" y="247512"/>
                    </a:cubicBezTo>
                    <a:cubicBezTo>
                      <a:pt x="110766" y="247512"/>
                      <a:pt x="0" y="136703"/>
                      <a:pt x="0" y="0"/>
                    </a:cubicBezTo>
                    <a:lnTo>
                      <a:pt x="0" y="7958"/>
                    </a:lnTo>
                    <a:cubicBezTo>
                      <a:pt x="0" y="144661"/>
                      <a:pt x="110754" y="255470"/>
                      <a:pt x="247388" y="255470"/>
                    </a:cubicBezTo>
                    <a:cubicBezTo>
                      <a:pt x="384023" y="255470"/>
                      <a:pt x="494776" y="144661"/>
                      <a:pt x="494776" y="7958"/>
                    </a:cubicBezTo>
                    <a:lnTo>
                      <a:pt x="494776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5" name="자유형: 도형 1564">
                <a:extLst>
                  <a:ext uri="{FF2B5EF4-FFF2-40B4-BE49-F238E27FC236}">
                    <a16:creationId xmlns:a16="http://schemas.microsoft.com/office/drawing/2014/main" id="{66D706BA-56C5-4E9C-9907-91EFDC7BFEA1}"/>
                  </a:ext>
                </a:extLst>
              </p:cNvPr>
              <p:cNvSpPr/>
              <p:nvPr/>
            </p:nvSpPr>
            <p:spPr>
              <a:xfrm>
                <a:off x="6938714" y="4695621"/>
                <a:ext cx="494776" cy="253858"/>
              </a:xfrm>
              <a:custGeom>
                <a:avLst/>
                <a:gdLst>
                  <a:gd name="connsiteX0" fmla="*/ 494776 w 494776"/>
                  <a:gd name="connsiteY0" fmla="*/ 0 h 253858"/>
                  <a:gd name="connsiteX1" fmla="*/ 247388 w 494776"/>
                  <a:gd name="connsiteY1" fmla="*/ 247512 h 253858"/>
                  <a:gd name="connsiteX2" fmla="*/ 0 w 494776"/>
                  <a:gd name="connsiteY2" fmla="*/ 0 h 253858"/>
                  <a:gd name="connsiteX3" fmla="*/ 0 w 494776"/>
                  <a:gd name="connsiteY3" fmla="*/ 7958 h 253858"/>
                  <a:gd name="connsiteX4" fmla="*/ 247388 w 494776"/>
                  <a:gd name="connsiteY4" fmla="*/ 255470 h 253858"/>
                  <a:gd name="connsiteX5" fmla="*/ 494776 w 494776"/>
                  <a:gd name="connsiteY5" fmla="*/ 7958 h 253858"/>
                  <a:gd name="connsiteX6" fmla="*/ 494776 w 494776"/>
                  <a:gd name="connsiteY6" fmla="*/ 0 h 25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4776" h="253858">
                    <a:moveTo>
                      <a:pt x="494776" y="0"/>
                    </a:moveTo>
                    <a:cubicBezTo>
                      <a:pt x="494776" y="136703"/>
                      <a:pt x="384023" y="247512"/>
                      <a:pt x="247388" y="247512"/>
                    </a:cubicBezTo>
                    <a:cubicBezTo>
                      <a:pt x="110754" y="247512"/>
                      <a:pt x="0" y="136703"/>
                      <a:pt x="0" y="0"/>
                    </a:cubicBezTo>
                    <a:lnTo>
                      <a:pt x="0" y="7958"/>
                    </a:lnTo>
                    <a:cubicBezTo>
                      <a:pt x="0" y="144661"/>
                      <a:pt x="110754" y="255470"/>
                      <a:pt x="247388" y="255470"/>
                    </a:cubicBezTo>
                    <a:cubicBezTo>
                      <a:pt x="384023" y="255470"/>
                      <a:pt x="494776" y="144661"/>
                      <a:pt x="494776" y="7958"/>
                    </a:cubicBezTo>
                    <a:lnTo>
                      <a:pt x="494776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6" name="자유형: 도형 1565">
                <a:extLst>
                  <a:ext uri="{FF2B5EF4-FFF2-40B4-BE49-F238E27FC236}">
                    <a16:creationId xmlns:a16="http://schemas.microsoft.com/office/drawing/2014/main" id="{D8677146-4272-452A-8C4F-35DB7C141B81}"/>
                  </a:ext>
                </a:extLst>
              </p:cNvPr>
              <p:cNvSpPr/>
              <p:nvPr/>
            </p:nvSpPr>
            <p:spPr>
              <a:xfrm>
                <a:off x="7119967" y="4512259"/>
                <a:ext cx="126866" cy="63465"/>
              </a:xfrm>
              <a:custGeom>
                <a:avLst/>
                <a:gdLst>
                  <a:gd name="connsiteX0" fmla="*/ 0 w 126865"/>
                  <a:gd name="connsiteY0" fmla="*/ 74127 h 63464"/>
                  <a:gd name="connsiteX1" fmla="*/ 66135 w 126865"/>
                  <a:gd name="connsiteY1" fmla="*/ 7958 h 63464"/>
                  <a:gd name="connsiteX2" fmla="*/ 132258 w 126865"/>
                  <a:gd name="connsiteY2" fmla="*/ 74127 h 63464"/>
                  <a:gd name="connsiteX3" fmla="*/ 132258 w 126865"/>
                  <a:gd name="connsiteY3" fmla="*/ 66168 h 63464"/>
                  <a:gd name="connsiteX4" fmla="*/ 66135 w 126865"/>
                  <a:gd name="connsiteY4" fmla="*/ 0 h 63464"/>
                  <a:gd name="connsiteX5" fmla="*/ 0 w 126865"/>
                  <a:gd name="connsiteY5" fmla="*/ 66168 h 63464"/>
                  <a:gd name="connsiteX6" fmla="*/ 0 w 126865"/>
                  <a:gd name="connsiteY6" fmla="*/ 74127 h 63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865" h="63464">
                    <a:moveTo>
                      <a:pt x="0" y="74127"/>
                    </a:moveTo>
                    <a:cubicBezTo>
                      <a:pt x="0" y="37584"/>
                      <a:pt x="29610" y="7958"/>
                      <a:pt x="66135" y="7958"/>
                    </a:cubicBezTo>
                    <a:cubicBezTo>
                      <a:pt x="102647" y="7958"/>
                      <a:pt x="132258" y="37584"/>
                      <a:pt x="132258" y="74127"/>
                    </a:cubicBezTo>
                    <a:lnTo>
                      <a:pt x="132258" y="66168"/>
                    </a:lnTo>
                    <a:cubicBezTo>
                      <a:pt x="132258" y="29625"/>
                      <a:pt x="102647" y="0"/>
                      <a:pt x="66135" y="0"/>
                    </a:cubicBezTo>
                    <a:cubicBezTo>
                      <a:pt x="29610" y="0"/>
                      <a:pt x="0" y="29625"/>
                      <a:pt x="0" y="66168"/>
                    </a:cubicBezTo>
                    <a:lnTo>
                      <a:pt x="0" y="74127"/>
                    </a:lnTo>
                    <a:close/>
                  </a:path>
                </a:pathLst>
              </a:custGeom>
              <a:solidFill>
                <a:srgbClr val="1A1A1A"/>
              </a:solidFill>
              <a:ln w="126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568" name="자유형: 도형 1567">
              <a:extLst>
                <a:ext uri="{FF2B5EF4-FFF2-40B4-BE49-F238E27FC236}">
                  <a16:creationId xmlns:a16="http://schemas.microsoft.com/office/drawing/2014/main" id="{73A54578-8F86-40EB-854D-F5B89536A521}"/>
                </a:ext>
              </a:extLst>
            </p:cNvPr>
            <p:cNvSpPr/>
            <p:nvPr/>
          </p:nvSpPr>
          <p:spPr>
            <a:xfrm rot="16200000">
              <a:off x="4694878" y="6333554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9" name="자유형: 도형 1568">
              <a:extLst>
                <a:ext uri="{FF2B5EF4-FFF2-40B4-BE49-F238E27FC236}">
                  <a16:creationId xmlns:a16="http://schemas.microsoft.com/office/drawing/2014/main" id="{67FA0970-28D0-490A-832A-DC0215E0DFC9}"/>
                </a:ext>
              </a:extLst>
            </p:cNvPr>
            <p:cNvSpPr/>
            <p:nvPr/>
          </p:nvSpPr>
          <p:spPr>
            <a:xfrm rot="16200000">
              <a:off x="4699024" y="6336213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0" name="자유형: 도형 1569">
              <a:extLst>
                <a:ext uri="{FF2B5EF4-FFF2-40B4-BE49-F238E27FC236}">
                  <a16:creationId xmlns:a16="http://schemas.microsoft.com/office/drawing/2014/main" id="{C59E870B-0392-4F7E-8295-B6A3B347D295}"/>
                </a:ext>
              </a:extLst>
            </p:cNvPr>
            <p:cNvSpPr/>
            <p:nvPr/>
          </p:nvSpPr>
          <p:spPr>
            <a:xfrm rot="16200000">
              <a:off x="4698668" y="6337344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1" name="자유형: 도형 1570">
              <a:extLst>
                <a:ext uri="{FF2B5EF4-FFF2-40B4-BE49-F238E27FC236}">
                  <a16:creationId xmlns:a16="http://schemas.microsoft.com/office/drawing/2014/main" id="{BBE12E91-D603-41E0-95A4-1E7BCD7F9230}"/>
                </a:ext>
              </a:extLst>
            </p:cNvPr>
            <p:cNvSpPr/>
            <p:nvPr/>
          </p:nvSpPr>
          <p:spPr>
            <a:xfrm rot="16200000">
              <a:off x="4691757" y="6336675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2" name="자유형: 도형 1571">
              <a:extLst>
                <a:ext uri="{FF2B5EF4-FFF2-40B4-BE49-F238E27FC236}">
                  <a16:creationId xmlns:a16="http://schemas.microsoft.com/office/drawing/2014/main" id="{218274F6-A087-4A78-92B7-2A7C85BC6036}"/>
                </a:ext>
              </a:extLst>
            </p:cNvPr>
            <p:cNvSpPr/>
            <p:nvPr/>
          </p:nvSpPr>
          <p:spPr>
            <a:xfrm rot="16200000">
              <a:off x="4698668" y="6324131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3" name="자유형: 도형 1572">
              <a:extLst>
                <a:ext uri="{FF2B5EF4-FFF2-40B4-BE49-F238E27FC236}">
                  <a16:creationId xmlns:a16="http://schemas.microsoft.com/office/drawing/2014/main" id="{6511D6FC-8179-42A2-9F9B-748415336AFF}"/>
                </a:ext>
              </a:extLst>
            </p:cNvPr>
            <p:cNvSpPr/>
            <p:nvPr/>
          </p:nvSpPr>
          <p:spPr>
            <a:xfrm rot="16200000">
              <a:off x="4702606" y="6336675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5" name="자유형: 도형 1574">
              <a:extLst>
                <a:ext uri="{FF2B5EF4-FFF2-40B4-BE49-F238E27FC236}">
                  <a16:creationId xmlns:a16="http://schemas.microsoft.com/office/drawing/2014/main" id="{67C7288E-3AFF-4DCF-92C0-D5FC20227BB6}"/>
                </a:ext>
              </a:extLst>
            </p:cNvPr>
            <p:cNvSpPr/>
            <p:nvPr/>
          </p:nvSpPr>
          <p:spPr>
            <a:xfrm rot="16200000">
              <a:off x="4200478" y="6333554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6" name="자유형: 도형 1575">
              <a:extLst>
                <a:ext uri="{FF2B5EF4-FFF2-40B4-BE49-F238E27FC236}">
                  <a16:creationId xmlns:a16="http://schemas.microsoft.com/office/drawing/2014/main" id="{1F7F9318-B8B7-4F50-9495-36E966A3A65E}"/>
                </a:ext>
              </a:extLst>
            </p:cNvPr>
            <p:cNvSpPr/>
            <p:nvPr/>
          </p:nvSpPr>
          <p:spPr>
            <a:xfrm rot="16200000">
              <a:off x="4204624" y="6336213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7" name="자유형: 도형 1576">
              <a:extLst>
                <a:ext uri="{FF2B5EF4-FFF2-40B4-BE49-F238E27FC236}">
                  <a16:creationId xmlns:a16="http://schemas.microsoft.com/office/drawing/2014/main" id="{A4D9C993-21B9-485F-BB41-4C75E28C53F7}"/>
                </a:ext>
              </a:extLst>
            </p:cNvPr>
            <p:cNvSpPr/>
            <p:nvPr/>
          </p:nvSpPr>
          <p:spPr>
            <a:xfrm rot="16200000">
              <a:off x="4204268" y="6337344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8" name="자유형: 도형 1577">
              <a:extLst>
                <a:ext uri="{FF2B5EF4-FFF2-40B4-BE49-F238E27FC236}">
                  <a16:creationId xmlns:a16="http://schemas.microsoft.com/office/drawing/2014/main" id="{FFA81C48-8CAD-4A4C-992F-BE35866ADA81}"/>
                </a:ext>
              </a:extLst>
            </p:cNvPr>
            <p:cNvSpPr/>
            <p:nvPr/>
          </p:nvSpPr>
          <p:spPr>
            <a:xfrm rot="16200000">
              <a:off x="4197357" y="6336675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9" name="자유형: 도형 1578">
              <a:extLst>
                <a:ext uri="{FF2B5EF4-FFF2-40B4-BE49-F238E27FC236}">
                  <a16:creationId xmlns:a16="http://schemas.microsoft.com/office/drawing/2014/main" id="{12C04B5A-C96E-4F18-98A1-271D5F801C6A}"/>
                </a:ext>
              </a:extLst>
            </p:cNvPr>
            <p:cNvSpPr/>
            <p:nvPr/>
          </p:nvSpPr>
          <p:spPr>
            <a:xfrm rot="16200000">
              <a:off x="4204268" y="6324131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0" name="자유형: 도형 1579">
              <a:extLst>
                <a:ext uri="{FF2B5EF4-FFF2-40B4-BE49-F238E27FC236}">
                  <a16:creationId xmlns:a16="http://schemas.microsoft.com/office/drawing/2014/main" id="{B921F2FF-EFEA-457B-8CA2-5CD90EA7FDCA}"/>
                </a:ext>
              </a:extLst>
            </p:cNvPr>
            <p:cNvSpPr/>
            <p:nvPr/>
          </p:nvSpPr>
          <p:spPr>
            <a:xfrm rot="16200000">
              <a:off x="4208205" y="6336675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2" name="자유형: 도형 1581">
              <a:extLst>
                <a:ext uri="{FF2B5EF4-FFF2-40B4-BE49-F238E27FC236}">
                  <a16:creationId xmlns:a16="http://schemas.microsoft.com/office/drawing/2014/main" id="{BD4D15C0-6F8E-4AA5-B95F-EA0AC696BFF9}"/>
                </a:ext>
              </a:extLst>
            </p:cNvPr>
            <p:cNvSpPr/>
            <p:nvPr/>
          </p:nvSpPr>
          <p:spPr>
            <a:xfrm rot="16200000">
              <a:off x="4694878" y="6278969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3" name="자유형: 도형 1582">
              <a:extLst>
                <a:ext uri="{FF2B5EF4-FFF2-40B4-BE49-F238E27FC236}">
                  <a16:creationId xmlns:a16="http://schemas.microsoft.com/office/drawing/2014/main" id="{6DB2CBDD-BC35-4681-80D9-7FD9D6CD0765}"/>
                </a:ext>
              </a:extLst>
            </p:cNvPr>
            <p:cNvSpPr/>
            <p:nvPr/>
          </p:nvSpPr>
          <p:spPr>
            <a:xfrm rot="16200000">
              <a:off x="4699024" y="6281628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4" name="자유형: 도형 1583">
              <a:extLst>
                <a:ext uri="{FF2B5EF4-FFF2-40B4-BE49-F238E27FC236}">
                  <a16:creationId xmlns:a16="http://schemas.microsoft.com/office/drawing/2014/main" id="{377CC095-35BB-41FA-AD73-3A9973D24FFA}"/>
                </a:ext>
              </a:extLst>
            </p:cNvPr>
            <p:cNvSpPr/>
            <p:nvPr/>
          </p:nvSpPr>
          <p:spPr>
            <a:xfrm rot="16200000">
              <a:off x="4698668" y="6282759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5" name="자유형: 도형 1584">
              <a:extLst>
                <a:ext uri="{FF2B5EF4-FFF2-40B4-BE49-F238E27FC236}">
                  <a16:creationId xmlns:a16="http://schemas.microsoft.com/office/drawing/2014/main" id="{7D03FCD9-AC5A-4DB0-95BC-F4AF5DB98336}"/>
                </a:ext>
              </a:extLst>
            </p:cNvPr>
            <p:cNvSpPr/>
            <p:nvPr/>
          </p:nvSpPr>
          <p:spPr>
            <a:xfrm rot="16200000">
              <a:off x="4691757" y="6282090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6" name="자유형: 도형 1585">
              <a:extLst>
                <a:ext uri="{FF2B5EF4-FFF2-40B4-BE49-F238E27FC236}">
                  <a16:creationId xmlns:a16="http://schemas.microsoft.com/office/drawing/2014/main" id="{8B548E74-EDB3-46F4-BCAB-73DEF9E4606E}"/>
                </a:ext>
              </a:extLst>
            </p:cNvPr>
            <p:cNvSpPr/>
            <p:nvPr/>
          </p:nvSpPr>
          <p:spPr>
            <a:xfrm rot="16200000">
              <a:off x="4698668" y="6269546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7" name="자유형: 도형 1586">
              <a:extLst>
                <a:ext uri="{FF2B5EF4-FFF2-40B4-BE49-F238E27FC236}">
                  <a16:creationId xmlns:a16="http://schemas.microsoft.com/office/drawing/2014/main" id="{917E190D-7A36-4774-8A77-9E1EF5A813BB}"/>
                </a:ext>
              </a:extLst>
            </p:cNvPr>
            <p:cNvSpPr/>
            <p:nvPr/>
          </p:nvSpPr>
          <p:spPr>
            <a:xfrm rot="16200000">
              <a:off x="4702606" y="6282090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9" name="자유형: 도형 1588">
              <a:extLst>
                <a:ext uri="{FF2B5EF4-FFF2-40B4-BE49-F238E27FC236}">
                  <a16:creationId xmlns:a16="http://schemas.microsoft.com/office/drawing/2014/main" id="{55A9265D-E220-42F4-A3AA-7155E36ACE42}"/>
                </a:ext>
              </a:extLst>
            </p:cNvPr>
            <p:cNvSpPr/>
            <p:nvPr/>
          </p:nvSpPr>
          <p:spPr>
            <a:xfrm rot="16200000">
              <a:off x="4200478" y="6278969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0" name="자유형: 도형 1589">
              <a:extLst>
                <a:ext uri="{FF2B5EF4-FFF2-40B4-BE49-F238E27FC236}">
                  <a16:creationId xmlns:a16="http://schemas.microsoft.com/office/drawing/2014/main" id="{A6F893D1-C7EA-4DDD-A8FF-E34F0FCB91C7}"/>
                </a:ext>
              </a:extLst>
            </p:cNvPr>
            <p:cNvSpPr/>
            <p:nvPr/>
          </p:nvSpPr>
          <p:spPr>
            <a:xfrm rot="16200000">
              <a:off x="4204624" y="6281628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1" name="자유형: 도형 1590">
              <a:extLst>
                <a:ext uri="{FF2B5EF4-FFF2-40B4-BE49-F238E27FC236}">
                  <a16:creationId xmlns:a16="http://schemas.microsoft.com/office/drawing/2014/main" id="{3E8D7EAF-12B3-4E7C-AF58-FB00A61D9AE2}"/>
                </a:ext>
              </a:extLst>
            </p:cNvPr>
            <p:cNvSpPr/>
            <p:nvPr/>
          </p:nvSpPr>
          <p:spPr>
            <a:xfrm rot="16200000">
              <a:off x="4204268" y="6282759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2" name="자유형: 도형 1591">
              <a:extLst>
                <a:ext uri="{FF2B5EF4-FFF2-40B4-BE49-F238E27FC236}">
                  <a16:creationId xmlns:a16="http://schemas.microsoft.com/office/drawing/2014/main" id="{969A066A-7555-4D0F-8ADA-F05CAEAA77EC}"/>
                </a:ext>
              </a:extLst>
            </p:cNvPr>
            <p:cNvSpPr/>
            <p:nvPr/>
          </p:nvSpPr>
          <p:spPr>
            <a:xfrm rot="16200000">
              <a:off x="4197357" y="6282090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3" name="자유형: 도형 1592">
              <a:extLst>
                <a:ext uri="{FF2B5EF4-FFF2-40B4-BE49-F238E27FC236}">
                  <a16:creationId xmlns:a16="http://schemas.microsoft.com/office/drawing/2014/main" id="{A5299527-0D7E-4A9B-8B81-A3EF6C66A70A}"/>
                </a:ext>
              </a:extLst>
            </p:cNvPr>
            <p:cNvSpPr/>
            <p:nvPr/>
          </p:nvSpPr>
          <p:spPr>
            <a:xfrm rot="16200000">
              <a:off x="4204268" y="6269546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4" name="자유형: 도형 1593">
              <a:extLst>
                <a:ext uri="{FF2B5EF4-FFF2-40B4-BE49-F238E27FC236}">
                  <a16:creationId xmlns:a16="http://schemas.microsoft.com/office/drawing/2014/main" id="{E3D6DD5E-FD63-4321-A2BE-F7FF9BE01223}"/>
                </a:ext>
              </a:extLst>
            </p:cNvPr>
            <p:cNvSpPr/>
            <p:nvPr/>
          </p:nvSpPr>
          <p:spPr>
            <a:xfrm rot="16200000">
              <a:off x="4208205" y="6282090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6" name="자유형: 도형 1595">
              <a:extLst>
                <a:ext uri="{FF2B5EF4-FFF2-40B4-BE49-F238E27FC236}">
                  <a16:creationId xmlns:a16="http://schemas.microsoft.com/office/drawing/2014/main" id="{C0C3784D-B34B-455F-AB76-813F0DA6846E}"/>
                </a:ext>
              </a:extLst>
            </p:cNvPr>
            <p:cNvSpPr/>
            <p:nvPr/>
          </p:nvSpPr>
          <p:spPr>
            <a:xfrm rot="16200000">
              <a:off x="4694878" y="6224385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7" name="자유형: 도형 1596">
              <a:extLst>
                <a:ext uri="{FF2B5EF4-FFF2-40B4-BE49-F238E27FC236}">
                  <a16:creationId xmlns:a16="http://schemas.microsoft.com/office/drawing/2014/main" id="{3AF5A703-AE7F-49BA-9A9C-E6E366037DBE}"/>
                </a:ext>
              </a:extLst>
            </p:cNvPr>
            <p:cNvSpPr/>
            <p:nvPr/>
          </p:nvSpPr>
          <p:spPr>
            <a:xfrm rot="16200000">
              <a:off x="4699024" y="6227044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8" name="자유형: 도형 1597">
              <a:extLst>
                <a:ext uri="{FF2B5EF4-FFF2-40B4-BE49-F238E27FC236}">
                  <a16:creationId xmlns:a16="http://schemas.microsoft.com/office/drawing/2014/main" id="{E9A3327B-5A0E-4E37-8753-14B0A1ED4400}"/>
                </a:ext>
              </a:extLst>
            </p:cNvPr>
            <p:cNvSpPr/>
            <p:nvPr/>
          </p:nvSpPr>
          <p:spPr>
            <a:xfrm rot="16200000">
              <a:off x="4698668" y="6228175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9" name="자유형: 도형 1598">
              <a:extLst>
                <a:ext uri="{FF2B5EF4-FFF2-40B4-BE49-F238E27FC236}">
                  <a16:creationId xmlns:a16="http://schemas.microsoft.com/office/drawing/2014/main" id="{4FA7D407-E197-4296-B66E-91DB529AE9FF}"/>
                </a:ext>
              </a:extLst>
            </p:cNvPr>
            <p:cNvSpPr/>
            <p:nvPr/>
          </p:nvSpPr>
          <p:spPr>
            <a:xfrm rot="16200000">
              <a:off x="4691757" y="6227506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0" name="자유형: 도형 1599">
              <a:extLst>
                <a:ext uri="{FF2B5EF4-FFF2-40B4-BE49-F238E27FC236}">
                  <a16:creationId xmlns:a16="http://schemas.microsoft.com/office/drawing/2014/main" id="{580D83A8-6DCF-4FBF-ABF0-CE904E7C3886}"/>
                </a:ext>
              </a:extLst>
            </p:cNvPr>
            <p:cNvSpPr/>
            <p:nvPr/>
          </p:nvSpPr>
          <p:spPr>
            <a:xfrm rot="16200000">
              <a:off x="4698668" y="6214962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1" name="자유형: 도형 1600">
              <a:extLst>
                <a:ext uri="{FF2B5EF4-FFF2-40B4-BE49-F238E27FC236}">
                  <a16:creationId xmlns:a16="http://schemas.microsoft.com/office/drawing/2014/main" id="{95986845-21AA-4641-AB16-B406492BAA93}"/>
                </a:ext>
              </a:extLst>
            </p:cNvPr>
            <p:cNvSpPr/>
            <p:nvPr/>
          </p:nvSpPr>
          <p:spPr>
            <a:xfrm rot="16200000">
              <a:off x="4702606" y="6227506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3" name="자유형: 도형 1602">
              <a:extLst>
                <a:ext uri="{FF2B5EF4-FFF2-40B4-BE49-F238E27FC236}">
                  <a16:creationId xmlns:a16="http://schemas.microsoft.com/office/drawing/2014/main" id="{B9E70122-279A-47A9-8600-E13521311550}"/>
                </a:ext>
              </a:extLst>
            </p:cNvPr>
            <p:cNvSpPr/>
            <p:nvPr/>
          </p:nvSpPr>
          <p:spPr>
            <a:xfrm rot="16200000">
              <a:off x="4200478" y="6224385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4" name="자유형: 도형 1603">
              <a:extLst>
                <a:ext uri="{FF2B5EF4-FFF2-40B4-BE49-F238E27FC236}">
                  <a16:creationId xmlns:a16="http://schemas.microsoft.com/office/drawing/2014/main" id="{C8F74EFF-1688-4262-A184-8F981D6B189C}"/>
                </a:ext>
              </a:extLst>
            </p:cNvPr>
            <p:cNvSpPr/>
            <p:nvPr/>
          </p:nvSpPr>
          <p:spPr>
            <a:xfrm rot="16200000">
              <a:off x="4204624" y="6227044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5" name="자유형: 도형 1604">
              <a:extLst>
                <a:ext uri="{FF2B5EF4-FFF2-40B4-BE49-F238E27FC236}">
                  <a16:creationId xmlns:a16="http://schemas.microsoft.com/office/drawing/2014/main" id="{741AE14B-4693-4C3E-853B-113C7FD6B51C}"/>
                </a:ext>
              </a:extLst>
            </p:cNvPr>
            <p:cNvSpPr/>
            <p:nvPr/>
          </p:nvSpPr>
          <p:spPr>
            <a:xfrm rot="16200000">
              <a:off x="4204268" y="6228175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6" name="자유형: 도형 1605">
              <a:extLst>
                <a:ext uri="{FF2B5EF4-FFF2-40B4-BE49-F238E27FC236}">
                  <a16:creationId xmlns:a16="http://schemas.microsoft.com/office/drawing/2014/main" id="{74227BE4-76E7-4DE9-A0EC-39AD97A92C60}"/>
                </a:ext>
              </a:extLst>
            </p:cNvPr>
            <p:cNvSpPr/>
            <p:nvPr/>
          </p:nvSpPr>
          <p:spPr>
            <a:xfrm rot="16200000">
              <a:off x="4197357" y="6227506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7" name="자유형: 도형 1606">
              <a:extLst>
                <a:ext uri="{FF2B5EF4-FFF2-40B4-BE49-F238E27FC236}">
                  <a16:creationId xmlns:a16="http://schemas.microsoft.com/office/drawing/2014/main" id="{0ECF60FC-E6E1-4127-90FC-A187BC879901}"/>
                </a:ext>
              </a:extLst>
            </p:cNvPr>
            <p:cNvSpPr/>
            <p:nvPr/>
          </p:nvSpPr>
          <p:spPr>
            <a:xfrm rot="16200000">
              <a:off x="4204268" y="6214962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8" name="자유형: 도형 1607">
              <a:extLst>
                <a:ext uri="{FF2B5EF4-FFF2-40B4-BE49-F238E27FC236}">
                  <a16:creationId xmlns:a16="http://schemas.microsoft.com/office/drawing/2014/main" id="{727CD218-3B6B-4FE9-8D00-1A0B75A8EC10}"/>
                </a:ext>
              </a:extLst>
            </p:cNvPr>
            <p:cNvSpPr/>
            <p:nvPr/>
          </p:nvSpPr>
          <p:spPr>
            <a:xfrm rot="16200000">
              <a:off x="4208205" y="6227506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0" name="자유형: 도형 1609">
              <a:extLst>
                <a:ext uri="{FF2B5EF4-FFF2-40B4-BE49-F238E27FC236}">
                  <a16:creationId xmlns:a16="http://schemas.microsoft.com/office/drawing/2014/main" id="{FFF800FB-2853-4D12-96F1-F0527F9440B5}"/>
                </a:ext>
              </a:extLst>
            </p:cNvPr>
            <p:cNvSpPr/>
            <p:nvPr/>
          </p:nvSpPr>
          <p:spPr>
            <a:xfrm rot="16200000">
              <a:off x="4694878" y="6169800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1" name="자유형: 도형 1610">
              <a:extLst>
                <a:ext uri="{FF2B5EF4-FFF2-40B4-BE49-F238E27FC236}">
                  <a16:creationId xmlns:a16="http://schemas.microsoft.com/office/drawing/2014/main" id="{1FF9F6B8-B2C7-49E2-A1C7-FDD7653DF980}"/>
                </a:ext>
              </a:extLst>
            </p:cNvPr>
            <p:cNvSpPr/>
            <p:nvPr/>
          </p:nvSpPr>
          <p:spPr>
            <a:xfrm rot="16200000">
              <a:off x="4699024" y="6172458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2" name="자유형: 도형 1611">
              <a:extLst>
                <a:ext uri="{FF2B5EF4-FFF2-40B4-BE49-F238E27FC236}">
                  <a16:creationId xmlns:a16="http://schemas.microsoft.com/office/drawing/2014/main" id="{DB52B302-A7FC-4516-81CE-D9098DEBCD4A}"/>
                </a:ext>
              </a:extLst>
            </p:cNvPr>
            <p:cNvSpPr/>
            <p:nvPr/>
          </p:nvSpPr>
          <p:spPr>
            <a:xfrm rot="16200000">
              <a:off x="4698668" y="6173590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3" name="자유형: 도형 1612">
              <a:extLst>
                <a:ext uri="{FF2B5EF4-FFF2-40B4-BE49-F238E27FC236}">
                  <a16:creationId xmlns:a16="http://schemas.microsoft.com/office/drawing/2014/main" id="{FAF0C68A-9325-43F5-A059-6A847528A725}"/>
                </a:ext>
              </a:extLst>
            </p:cNvPr>
            <p:cNvSpPr/>
            <p:nvPr/>
          </p:nvSpPr>
          <p:spPr>
            <a:xfrm rot="16200000">
              <a:off x="4691757" y="6172921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4" name="자유형: 도형 1613">
              <a:extLst>
                <a:ext uri="{FF2B5EF4-FFF2-40B4-BE49-F238E27FC236}">
                  <a16:creationId xmlns:a16="http://schemas.microsoft.com/office/drawing/2014/main" id="{83924D4A-E60E-46CD-93BC-2B62CD380174}"/>
                </a:ext>
              </a:extLst>
            </p:cNvPr>
            <p:cNvSpPr/>
            <p:nvPr/>
          </p:nvSpPr>
          <p:spPr>
            <a:xfrm rot="16200000">
              <a:off x="4698668" y="6160376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5" name="자유형: 도형 1614">
              <a:extLst>
                <a:ext uri="{FF2B5EF4-FFF2-40B4-BE49-F238E27FC236}">
                  <a16:creationId xmlns:a16="http://schemas.microsoft.com/office/drawing/2014/main" id="{014462AD-5C7C-4A6A-A6E4-8E7A4742DA2A}"/>
                </a:ext>
              </a:extLst>
            </p:cNvPr>
            <p:cNvSpPr/>
            <p:nvPr/>
          </p:nvSpPr>
          <p:spPr>
            <a:xfrm rot="16200000">
              <a:off x="4702606" y="6172921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7" name="자유형: 도형 1616">
              <a:extLst>
                <a:ext uri="{FF2B5EF4-FFF2-40B4-BE49-F238E27FC236}">
                  <a16:creationId xmlns:a16="http://schemas.microsoft.com/office/drawing/2014/main" id="{2B8630DA-A941-4AD0-90C9-0B9169C1BFD6}"/>
                </a:ext>
              </a:extLst>
            </p:cNvPr>
            <p:cNvSpPr/>
            <p:nvPr/>
          </p:nvSpPr>
          <p:spPr>
            <a:xfrm rot="16200000">
              <a:off x="4200478" y="6169800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8" name="자유형: 도형 1617">
              <a:extLst>
                <a:ext uri="{FF2B5EF4-FFF2-40B4-BE49-F238E27FC236}">
                  <a16:creationId xmlns:a16="http://schemas.microsoft.com/office/drawing/2014/main" id="{ED9723EB-2C67-40FD-9929-0FB26E44BADF}"/>
                </a:ext>
              </a:extLst>
            </p:cNvPr>
            <p:cNvSpPr/>
            <p:nvPr/>
          </p:nvSpPr>
          <p:spPr>
            <a:xfrm rot="16200000">
              <a:off x="4204624" y="6172458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9" name="자유형: 도형 1618">
              <a:extLst>
                <a:ext uri="{FF2B5EF4-FFF2-40B4-BE49-F238E27FC236}">
                  <a16:creationId xmlns:a16="http://schemas.microsoft.com/office/drawing/2014/main" id="{0EC3B5FD-3362-49D3-8227-28A00043FD2E}"/>
                </a:ext>
              </a:extLst>
            </p:cNvPr>
            <p:cNvSpPr/>
            <p:nvPr/>
          </p:nvSpPr>
          <p:spPr>
            <a:xfrm rot="16200000">
              <a:off x="4204268" y="6173590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0" name="자유형: 도형 1619">
              <a:extLst>
                <a:ext uri="{FF2B5EF4-FFF2-40B4-BE49-F238E27FC236}">
                  <a16:creationId xmlns:a16="http://schemas.microsoft.com/office/drawing/2014/main" id="{9AE00DA8-F21B-472B-B11C-EFE333F712D6}"/>
                </a:ext>
              </a:extLst>
            </p:cNvPr>
            <p:cNvSpPr/>
            <p:nvPr/>
          </p:nvSpPr>
          <p:spPr>
            <a:xfrm rot="16200000">
              <a:off x="4197357" y="6172921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1" name="자유형: 도형 1620">
              <a:extLst>
                <a:ext uri="{FF2B5EF4-FFF2-40B4-BE49-F238E27FC236}">
                  <a16:creationId xmlns:a16="http://schemas.microsoft.com/office/drawing/2014/main" id="{8AD326F4-B2AA-437D-8F12-0461385C5CD9}"/>
                </a:ext>
              </a:extLst>
            </p:cNvPr>
            <p:cNvSpPr/>
            <p:nvPr/>
          </p:nvSpPr>
          <p:spPr>
            <a:xfrm rot="16200000">
              <a:off x="4204268" y="6160376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2" name="자유형: 도형 1621">
              <a:extLst>
                <a:ext uri="{FF2B5EF4-FFF2-40B4-BE49-F238E27FC236}">
                  <a16:creationId xmlns:a16="http://schemas.microsoft.com/office/drawing/2014/main" id="{025E6BDC-556A-401B-9C08-410DFC7F09B1}"/>
                </a:ext>
              </a:extLst>
            </p:cNvPr>
            <p:cNvSpPr/>
            <p:nvPr/>
          </p:nvSpPr>
          <p:spPr>
            <a:xfrm rot="16200000">
              <a:off x="4208205" y="6172921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4" name="자유형: 도형 1623">
              <a:extLst>
                <a:ext uri="{FF2B5EF4-FFF2-40B4-BE49-F238E27FC236}">
                  <a16:creationId xmlns:a16="http://schemas.microsoft.com/office/drawing/2014/main" id="{F2E3295C-F5C0-4BC8-950D-3DDF87805771}"/>
                </a:ext>
              </a:extLst>
            </p:cNvPr>
            <p:cNvSpPr/>
            <p:nvPr/>
          </p:nvSpPr>
          <p:spPr>
            <a:xfrm rot="16200000">
              <a:off x="4694878" y="6115214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5" name="자유형: 도형 1624">
              <a:extLst>
                <a:ext uri="{FF2B5EF4-FFF2-40B4-BE49-F238E27FC236}">
                  <a16:creationId xmlns:a16="http://schemas.microsoft.com/office/drawing/2014/main" id="{EDF497C3-A19B-4A77-9515-95084D7FEE97}"/>
                </a:ext>
              </a:extLst>
            </p:cNvPr>
            <p:cNvSpPr/>
            <p:nvPr/>
          </p:nvSpPr>
          <p:spPr>
            <a:xfrm rot="16200000">
              <a:off x="4699024" y="6117873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6" name="자유형: 도형 1625">
              <a:extLst>
                <a:ext uri="{FF2B5EF4-FFF2-40B4-BE49-F238E27FC236}">
                  <a16:creationId xmlns:a16="http://schemas.microsoft.com/office/drawing/2014/main" id="{48355C99-F3F1-4DED-9106-E11BB97CA503}"/>
                </a:ext>
              </a:extLst>
            </p:cNvPr>
            <p:cNvSpPr/>
            <p:nvPr/>
          </p:nvSpPr>
          <p:spPr>
            <a:xfrm rot="16200000">
              <a:off x="4698668" y="6119004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7" name="자유형: 도형 1626">
              <a:extLst>
                <a:ext uri="{FF2B5EF4-FFF2-40B4-BE49-F238E27FC236}">
                  <a16:creationId xmlns:a16="http://schemas.microsoft.com/office/drawing/2014/main" id="{DCC7F0FE-8688-475E-9309-7B7123686564}"/>
                </a:ext>
              </a:extLst>
            </p:cNvPr>
            <p:cNvSpPr/>
            <p:nvPr/>
          </p:nvSpPr>
          <p:spPr>
            <a:xfrm rot="16200000">
              <a:off x="4691757" y="6118335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8" name="자유형: 도형 1627">
              <a:extLst>
                <a:ext uri="{FF2B5EF4-FFF2-40B4-BE49-F238E27FC236}">
                  <a16:creationId xmlns:a16="http://schemas.microsoft.com/office/drawing/2014/main" id="{9D2EBD6B-D930-4772-A99C-7A33CCBC687B}"/>
                </a:ext>
              </a:extLst>
            </p:cNvPr>
            <p:cNvSpPr/>
            <p:nvPr/>
          </p:nvSpPr>
          <p:spPr>
            <a:xfrm rot="16200000">
              <a:off x="4698668" y="6105791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9" name="자유형: 도형 1628">
              <a:extLst>
                <a:ext uri="{FF2B5EF4-FFF2-40B4-BE49-F238E27FC236}">
                  <a16:creationId xmlns:a16="http://schemas.microsoft.com/office/drawing/2014/main" id="{71CF1D1B-A300-4847-ADA0-623128D6159B}"/>
                </a:ext>
              </a:extLst>
            </p:cNvPr>
            <p:cNvSpPr/>
            <p:nvPr/>
          </p:nvSpPr>
          <p:spPr>
            <a:xfrm rot="16200000">
              <a:off x="4702606" y="6118335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1" name="자유형: 도형 1630">
              <a:extLst>
                <a:ext uri="{FF2B5EF4-FFF2-40B4-BE49-F238E27FC236}">
                  <a16:creationId xmlns:a16="http://schemas.microsoft.com/office/drawing/2014/main" id="{5C515DEA-683E-4183-AE13-B16B06F469BB}"/>
                </a:ext>
              </a:extLst>
            </p:cNvPr>
            <p:cNvSpPr/>
            <p:nvPr/>
          </p:nvSpPr>
          <p:spPr>
            <a:xfrm rot="16200000">
              <a:off x="4200478" y="6115214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2" name="자유형: 도형 1631">
              <a:extLst>
                <a:ext uri="{FF2B5EF4-FFF2-40B4-BE49-F238E27FC236}">
                  <a16:creationId xmlns:a16="http://schemas.microsoft.com/office/drawing/2014/main" id="{929F0DAD-4E7F-45E9-AEFB-2B026D71B8FA}"/>
                </a:ext>
              </a:extLst>
            </p:cNvPr>
            <p:cNvSpPr/>
            <p:nvPr/>
          </p:nvSpPr>
          <p:spPr>
            <a:xfrm rot="16200000">
              <a:off x="4204624" y="6117873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3" name="자유형: 도형 1632">
              <a:extLst>
                <a:ext uri="{FF2B5EF4-FFF2-40B4-BE49-F238E27FC236}">
                  <a16:creationId xmlns:a16="http://schemas.microsoft.com/office/drawing/2014/main" id="{E416A107-CA95-46F0-BCBD-CD7A3F39B5B2}"/>
                </a:ext>
              </a:extLst>
            </p:cNvPr>
            <p:cNvSpPr/>
            <p:nvPr/>
          </p:nvSpPr>
          <p:spPr>
            <a:xfrm rot="16200000">
              <a:off x="4204268" y="6119004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4" name="자유형: 도형 1633">
              <a:extLst>
                <a:ext uri="{FF2B5EF4-FFF2-40B4-BE49-F238E27FC236}">
                  <a16:creationId xmlns:a16="http://schemas.microsoft.com/office/drawing/2014/main" id="{98F263E7-0048-43B2-8D71-2721F4E66330}"/>
                </a:ext>
              </a:extLst>
            </p:cNvPr>
            <p:cNvSpPr/>
            <p:nvPr/>
          </p:nvSpPr>
          <p:spPr>
            <a:xfrm rot="16200000">
              <a:off x="4197357" y="6118335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5" name="자유형: 도형 1634">
              <a:extLst>
                <a:ext uri="{FF2B5EF4-FFF2-40B4-BE49-F238E27FC236}">
                  <a16:creationId xmlns:a16="http://schemas.microsoft.com/office/drawing/2014/main" id="{1CDDAB87-CE53-4C1A-B93E-0D0A27CBD922}"/>
                </a:ext>
              </a:extLst>
            </p:cNvPr>
            <p:cNvSpPr/>
            <p:nvPr/>
          </p:nvSpPr>
          <p:spPr>
            <a:xfrm rot="16200000">
              <a:off x="4204268" y="6105791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6" name="자유형: 도형 1635">
              <a:extLst>
                <a:ext uri="{FF2B5EF4-FFF2-40B4-BE49-F238E27FC236}">
                  <a16:creationId xmlns:a16="http://schemas.microsoft.com/office/drawing/2014/main" id="{F56579B1-F0D8-4142-9E6B-DFF41D6D72B0}"/>
                </a:ext>
              </a:extLst>
            </p:cNvPr>
            <p:cNvSpPr/>
            <p:nvPr/>
          </p:nvSpPr>
          <p:spPr>
            <a:xfrm rot="16200000">
              <a:off x="4208205" y="6118335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8" name="자유형: 도형 1637">
              <a:extLst>
                <a:ext uri="{FF2B5EF4-FFF2-40B4-BE49-F238E27FC236}">
                  <a16:creationId xmlns:a16="http://schemas.microsoft.com/office/drawing/2014/main" id="{BB854A30-9022-4D85-8892-904390B9AC73}"/>
                </a:ext>
              </a:extLst>
            </p:cNvPr>
            <p:cNvSpPr/>
            <p:nvPr/>
          </p:nvSpPr>
          <p:spPr>
            <a:xfrm rot="16200000">
              <a:off x="4694878" y="6060630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9" name="자유형: 도형 1638">
              <a:extLst>
                <a:ext uri="{FF2B5EF4-FFF2-40B4-BE49-F238E27FC236}">
                  <a16:creationId xmlns:a16="http://schemas.microsoft.com/office/drawing/2014/main" id="{0240609B-5DBC-42E5-94B0-7E288FAEC82D}"/>
                </a:ext>
              </a:extLst>
            </p:cNvPr>
            <p:cNvSpPr/>
            <p:nvPr/>
          </p:nvSpPr>
          <p:spPr>
            <a:xfrm rot="16200000">
              <a:off x="4699024" y="6063289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0" name="자유형: 도형 1639">
              <a:extLst>
                <a:ext uri="{FF2B5EF4-FFF2-40B4-BE49-F238E27FC236}">
                  <a16:creationId xmlns:a16="http://schemas.microsoft.com/office/drawing/2014/main" id="{4F2F8C4A-C80A-4C6E-94C4-6AD6D27220B1}"/>
                </a:ext>
              </a:extLst>
            </p:cNvPr>
            <p:cNvSpPr/>
            <p:nvPr/>
          </p:nvSpPr>
          <p:spPr>
            <a:xfrm rot="16200000">
              <a:off x="4698668" y="6064420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1" name="자유형: 도형 1640">
              <a:extLst>
                <a:ext uri="{FF2B5EF4-FFF2-40B4-BE49-F238E27FC236}">
                  <a16:creationId xmlns:a16="http://schemas.microsoft.com/office/drawing/2014/main" id="{089A4BA4-EDA6-40C2-8064-777E1BA7F95C}"/>
                </a:ext>
              </a:extLst>
            </p:cNvPr>
            <p:cNvSpPr/>
            <p:nvPr/>
          </p:nvSpPr>
          <p:spPr>
            <a:xfrm rot="16200000">
              <a:off x="4691757" y="6063751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2" name="자유형: 도형 1641">
              <a:extLst>
                <a:ext uri="{FF2B5EF4-FFF2-40B4-BE49-F238E27FC236}">
                  <a16:creationId xmlns:a16="http://schemas.microsoft.com/office/drawing/2014/main" id="{F023FE8D-00A9-4355-A92B-EEE93487B7F9}"/>
                </a:ext>
              </a:extLst>
            </p:cNvPr>
            <p:cNvSpPr/>
            <p:nvPr/>
          </p:nvSpPr>
          <p:spPr>
            <a:xfrm rot="16200000">
              <a:off x="4698668" y="6051207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3" name="자유형: 도형 1642">
              <a:extLst>
                <a:ext uri="{FF2B5EF4-FFF2-40B4-BE49-F238E27FC236}">
                  <a16:creationId xmlns:a16="http://schemas.microsoft.com/office/drawing/2014/main" id="{280B2DE3-FE30-4EFE-8A2C-5CE8B4A6F44F}"/>
                </a:ext>
              </a:extLst>
            </p:cNvPr>
            <p:cNvSpPr/>
            <p:nvPr/>
          </p:nvSpPr>
          <p:spPr>
            <a:xfrm rot="16200000">
              <a:off x="4702606" y="6063751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5" name="자유형: 도형 1644">
              <a:extLst>
                <a:ext uri="{FF2B5EF4-FFF2-40B4-BE49-F238E27FC236}">
                  <a16:creationId xmlns:a16="http://schemas.microsoft.com/office/drawing/2014/main" id="{6B4EC972-D25A-41DC-A684-E4270B905227}"/>
                </a:ext>
              </a:extLst>
            </p:cNvPr>
            <p:cNvSpPr/>
            <p:nvPr/>
          </p:nvSpPr>
          <p:spPr>
            <a:xfrm rot="16200000">
              <a:off x="4200478" y="6060630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6" name="자유형: 도형 1645">
              <a:extLst>
                <a:ext uri="{FF2B5EF4-FFF2-40B4-BE49-F238E27FC236}">
                  <a16:creationId xmlns:a16="http://schemas.microsoft.com/office/drawing/2014/main" id="{F17CE147-17B3-4E32-9759-2EA28EB385E7}"/>
                </a:ext>
              </a:extLst>
            </p:cNvPr>
            <p:cNvSpPr/>
            <p:nvPr/>
          </p:nvSpPr>
          <p:spPr>
            <a:xfrm rot="16200000">
              <a:off x="4204624" y="6063289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7" name="자유형: 도형 1646">
              <a:extLst>
                <a:ext uri="{FF2B5EF4-FFF2-40B4-BE49-F238E27FC236}">
                  <a16:creationId xmlns:a16="http://schemas.microsoft.com/office/drawing/2014/main" id="{B3C120C8-6405-451C-BFDF-CC7775998BF7}"/>
                </a:ext>
              </a:extLst>
            </p:cNvPr>
            <p:cNvSpPr/>
            <p:nvPr/>
          </p:nvSpPr>
          <p:spPr>
            <a:xfrm rot="16200000">
              <a:off x="4204268" y="6064420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8" name="자유형: 도형 1647">
              <a:extLst>
                <a:ext uri="{FF2B5EF4-FFF2-40B4-BE49-F238E27FC236}">
                  <a16:creationId xmlns:a16="http://schemas.microsoft.com/office/drawing/2014/main" id="{BA2CB632-C563-4919-ACC7-3FCC25CE89DC}"/>
                </a:ext>
              </a:extLst>
            </p:cNvPr>
            <p:cNvSpPr/>
            <p:nvPr/>
          </p:nvSpPr>
          <p:spPr>
            <a:xfrm rot="16200000">
              <a:off x="4197357" y="6063751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9" name="자유형: 도형 1648">
              <a:extLst>
                <a:ext uri="{FF2B5EF4-FFF2-40B4-BE49-F238E27FC236}">
                  <a16:creationId xmlns:a16="http://schemas.microsoft.com/office/drawing/2014/main" id="{F9124B49-C560-433D-A3C0-C2E2538F4C05}"/>
                </a:ext>
              </a:extLst>
            </p:cNvPr>
            <p:cNvSpPr/>
            <p:nvPr/>
          </p:nvSpPr>
          <p:spPr>
            <a:xfrm rot="16200000">
              <a:off x="4204268" y="6051207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0" name="자유형: 도형 1649">
              <a:extLst>
                <a:ext uri="{FF2B5EF4-FFF2-40B4-BE49-F238E27FC236}">
                  <a16:creationId xmlns:a16="http://schemas.microsoft.com/office/drawing/2014/main" id="{5C20B7AC-3D6B-4DAC-A314-F0B6D186857B}"/>
                </a:ext>
              </a:extLst>
            </p:cNvPr>
            <p:cNvSpPr/>
            <p:nvPr/>
          </p:nvSpPr>
          <p:spPr>
            <a:xfrm rot="16200000">
              <a:off x="4208205" y="6063751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2" name="자유형: 도형 1651">
              <a:extLst>
                <a:ext uri="{FF2B5EF4-FFF2-40B4-BE49-F238E27FC236}">
                  <a16:creationId xmlns:a16="http://schemas.microsoft.com/office/drawing/2014/main" id="{D7D449DE-242E-4976-98C7-AAB136312DF9}"/>
                </a:ext>
              </a:extLst>
            </p:cNvPr>
            <p:cNvSpPr/>
            <p:nvPr/>
          </p:nvSpPr>
          <p:spPr>
            <a:xfrm rot="16200000">
              <a:off x="4694878" y="6006045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3" name="자유형: 도형 1652">
              <a:extLst>
                <a:ext uri="{FF2B5EF4-FFF2-40B4-BE49-F238E27FC236}">
                  <a16:creationId xmlns:a16="http://schemas.microsoft.com/office/drawing/2014/main" id="{AA3D15E1-0D26-4DE1-82D2-0728772C7513}"/>
                </a:ext>
              </a:extLst>
            </p:cNvPr>
            <p:cNvSpPr/>
            <p:nvPr/>
          </p:nvSpPr>
          <p:spPr>
            <a:xfrm rot="16200000">
              <a:off x="4699024" y="6008703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4" name="자유형: 도형 1653">
              <a:extLst>
                <a:ext uri="{FF2B5EF4-FFF2-40B4-BE49-F238E27FC236}">
                  <a16:creationId xmlns:a16="http://schemas.microsoft.com/office/drawing/2014/main" id="{40CFC9D3-A9DE-42C9-A6CE-01E40CB78546}"/>
                </a:ext>
              </a:extLst>
            </p:cNvPr>
            <p:cNvSpPr/>
            <p:nvPr/>
          </p:nvSpPr>
          <p:spPr>
            <a:xfrm rot="16200000">
              <a:off x="4698668" y="6009835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5" name="자유형: 도형 1654">
              <a:extLst>
                <a:ext uri="{FF2B5EF4-FFF2-40B4-BE49-F238E27FC236}">
                  <a16:creationId xmlns:a16="http://schemas.microsoft.com/office/drawing/2014/main" id="{7CF0F39D-ED73-4B7D-A381-F6475725573E}"/>
                </a:ext>
              </a:extLst>
            </p:cNvPr>
            <p:cNvSpPr/>
            <p:nvPr/>
          </p:nvSpPr>
          <p:spPr>
            <a:xfrm rot="16200000">
              <a:off x="4691757" y="6009166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6" name="자유형: 도형 1655">
              <a:extLst>
                <a:ext uri="{FF2B5EF4-FFF2-40B4-BE49-F238E27FC236}">
                  <a16:creationId xmlns:a16="http://schemas.microsoft.com/office/drawing/2014/main" id="{5AB3D7F6-1A32-41AD-BBF2-FCF4F47FA2C3}"/>
                </a:ext>
              </a:extLst>
            </p:cNvPr>
            <p:cNvSpPr/>
            <p:nvPr/>
          </p:nvSpPr>
          <p:spPr>
            <a:xfrm rot="16200000">
              <a:off x="4698668" y="5996621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7" name="자유형: 도형 1656">
              <a:extLst>
                <a:ext uri="{FF2B5EF4-FFF2-40B4-BE49-F238E27FC236}">
                  <a16:creationId xmlns:a16="http://schemas.microsoft.com/office/drawing/2014/main" id="{1AE5E7F7-FBF6-4834-AD04-09BCD959052B}"/>
                </a:ext>
              </a:extLst>
            </p:cNvPr>
            <p:cNvSpPr/>
            <p:nvPr/>
          </p:nvSpPr>
          <p:spPr>
            <a:xfrm rot="16200000">
              <a:off x="4702606" y="6009166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9" name="자유형: 도형 1658">
              <a:extLst>
                <a:ext uri="{FF2B5EF4-FFF2-40B4-BE49-F238E27FC236}">
                  <a16:creationId xmlns:a16="http://schemas.microsoft.com/office/drawing/2014/main" id="{0C2D2881-0985-411A-B6EC-7EC2189D0FF8}"/>
                </a:ext>
              </a:extLst>
            </p:cNvPr>
            <p:cNvSpPr/>
            <p:nvPr/>
          </p:nvSpPr>
          <p:spPr>
            <a:xfrm rot="16200000">
              <a:off x="4200478" y="6006045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0" name="자유형: 도형 1659">
              <a:extLst>
                <a:ext uri="{FF2B5EF4-FFF2-40B4-BE49-F238E27FC236}">
                  <a16:creationId xmlns:a16="http://schemas.microsoft.com/office/drawing/2014/main" id="{564AB1A7-2CA8-43E6-9758-27FF4567086F}"/>
                </a:ext>
              </a:extLst>
            </p:cNvPr>
            <p:cNvSpPr/>
            <p:nvPr/>
          </p:nvSpPr>
          <p:spPr>
            <a:xfrm rot="16200000">
              <a:off x="4204624" y="6008703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1" name="자유형: 도형 1660">
              <a:extLst>
                <a:ext uri="{FF2B5EF4-FFF2-40B4-BE49-F238E27FC236}">
                  <a16:creationId xmlns:a16="http://schemas.microsoft.com/office/drawing/2014/main" id="{BAD6D950-023D-4309-A744-D7540CDCEDB6}"/>
                </a:ext>
              </a:extLst>
            </p:cNvPr>
            <p:cNvSpPr/>
            <p:nvPr/>
          </p:nvSpPr>
          <p:spPr>
            <a:xfrm rot="16200000">
              <a:off x="4204268" y="6009835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2" name="자유형: 도형 1661">
              <a:extLst>
                <a:ext uri="{FF2B5EF4-FFF2-40B4-BE49-F238E27FC236}">
                  <a16:creationId xmlns:a16="http://schemas.microsoft.com/office/drawing/2014/main" id="{67258C2E-59A7-4D08-BA14-78350E05A939}"/>
                </a:ext>
              </a:extLst>
            </p:cNvPr>
            <p:cNvSpPr/>
            <p:nvPr/>
          </p:nvSpPr>
          <p:spPr>
            <a:xfrm rot="16200000">
              <a:off x="4197357" y="6009166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3" name="자유형: 도형 1662">
              <a:extLst>
                <a:ext uri="{FF2B5EF4-FFF2-40B4-BE49-F238E27FC236}">
                  <a16:creationId xmlns:a16="http://schemas.microsoft.com/office/drawing/2014/main" id="{ECB9ADCA-75C5-4147-AB50-0FFA589D52D8}"/>
                </a:ext>
              </a:extLst>
            </p:cNvPr>
            <p:cNvSpPr/>
            <p:nvPr/>
          </p:nvSpPr>
          <p:spPr>
            <a:xfrm rot="16200000">
              <a:off x="4204268" y="5996621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4" name="자유형: 도형 1663">
              <a:extLst>
                <a:ext uri="{FF2B5EF4-FFF2-40B4-BE49-F238E27FC236}">
                  <a16:creationId xmlns:a16="http://schemas.microsoft.com/office/drawing/2014/main" id="{73A3A432-0897-4002-B325-590C46E70EA4}"/>
                </a:ext>
              </a:extLst>
            </p:cNvPr>
            <p:cNvSpPr/>
            <p:nvPr/>
          </p:nvSpPr>
          <p:spPr>
            <a:xfrm rot="16200000">
              <a:off x="4208205" y="6009166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6" name="자유형: 도형 1665">
              <a:extLst>
                <a:ext uri="{FF2B5EF4-FFF2-40B4-BE49-F238E27FC236}">
                  <a16:creationId xmlns:a16="http://schemas.microsoft.com/office/drawing/2014/main" id="{683F4967-3666-4D04-A853-69149757A60A}"/>
                </a:ext>
              </a:extLst>
            </p:cNvPr>
            <p:cNvSpPr/>
            <p:nvPr/>
          </p:nvSpPr>
          <p:spPr>
            <a:xfrm rot="16200000">
              <a:off x="4694878" y="5951460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7" name="자유형: 도형 1666">
              <a:extLst>
                <a:ext uri="{FF2B5EF4-FFF2-40B4-BE49-F238E27FC236}">
                  <a16:creationId xmlns:a16="http://schemas.microsoft.com/office/drawing/2014/main" id="{205D0F2E-F81A-463A-8610-71A8CFD9CE32}"/>
                </a:ext>
              </a:extLst>
            </p:cNvPr>
            <p:cNvSpPr/>
            <p:nvPr/>
          </p:nvSpPr>
          <p:spPr>
            <a:xfrm rot="16200000">
              <a:off x="4699024" y="5954119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8" name="자유형: 도형 1667">
              <a:extLst>
                <a:ext uri="{FF2B5EF4-FFF2-40B4-BE49-F238E27FC236}">
                  <a16:creationId xmlns:a16="http://schemas.microsoft.com/office/drawing/2014/main" id="{D9DBC0C7-95D7-4953-9121-163542F89246}"/>
                </a:ext>
              </a:extLst>
            </p:cNvPr>
            <p:cNvSpPr/>
            <p:nvPr/>
          </p:nvSpPr>
          <p:spPr>
            <a:xfrm rot="16200000">
              <a:off x="4698668" y="5955250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9" name="자유형: 도형 1668">
              <a:extLst>
                <a:ext uri="{FF2B5EF4-FFF2-40B4-BE49-F238E27FC236}">
                  <a16:creationId xmlns:a16="http://schemas.microsoft.com/office/drawing/2014/main" id="{0C378C38-7E37-48AF-BBB2-1A3C30202AC4}"/>
                </a:ext>
              </a:extLst>
            </p:cNvPr>
            <p:cNvSpPr/>
            <p:nvPr/>
          </p:nvSpPr>
          <p:spPr>
            <a:xfrm rot="16200000">
              <a:off x="4691757" y="5954581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0" name="자유형: 도형 1669">
              <a:extLst>
                <a:ext uri="{FF2B5EF4-FFF2-40B4-BE49-F238E27FC236}">
                  <a16:creationId xmlns:a16="http://schemas.microsoft.com/office/drawing/2014/main" id="{5B0B0D9B-37A3-4C4B-A148-8FC31B339AEC}"/>
                </a:ext>
              </a:extLst>
            </p:cNvPr>
            <p:cNvSpPr/>
            <p:nvPr/>
          </p:nvSpPr>
          <p:spPr>
            <a:xfrm rot="16200000">
              <a:off x="4698668" y="5942037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1" name="자유형: 도형 1670">
              <a:extLst>
                <a:ext uri="{FF2B5EF4-FFF2-40B4-BE49-F238E27FC236}">
                  <a16:creationId xmlns:a16="http://schemas.microsoft.com/office/drawing/2014/main" id="{689CB83E-B5A0-45C9-BFD4-D8795E11E282}"/>
                </a:ext>
              </a:extLst>
            </p:cNvPr>
            <p:cNvSpPr/>
            <p:nvPr/>
          </p:nvSpPr>
          <p:spPr>
            <a:xfrm rot="16200000">
              <a:off x="4702606" y="5954581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3" name="자유형: 도형 1672">
              <a:extLst>
                <a:ext uri="{FF2B5EF4-FFF2-40B4-BE49-F238E27FC236}">
                  <a16:creationId xmlns:a16="http://schemas.microsoft.com/office/drawing/2014/main" id="{D1016911-C35B-443C-B6C8-F61A186A1DC9}"/>
                </a:ext>
              </a:extLst>
            </p:cNvPr>
            <p:cNvSpPr/>
            <p:nvPr/>
          </p:nvSpPr>
          <p:spPr>
            <a:xfrm rot="16200000">
              <a:off x="4200478" y="5951460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4" name="자유형: 도형 1673">
              <a:extLst>
                <a:ext uri="{FF2B5EF4-FFF2-40B4-BE49-F238E27FC236}">
                  <a16:creationId xmlns:a16="http://schemas.microsoft.com/office/drawing/2014/main" id="{58BAD250-C89C-4F57-9EBA-B7A34748FABA}"/>
                </a:ext>
              </a:extLst>
            </p:cNvPr>
            <p:cNvSpPr/>
            <p:nvPr/>
          </p:nvSpPr>
          <p:spPr>
            <a:xfrm rot="16200000">
              <a:off x="4204624" y="5954119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5" name="자유형: 도형 1674">
              <a:extLst>
                <a:ext uri="{FF2B5EF4-FFF2-40B4-BE49-F238E27FC236}">
                  <a16:creationId xmlns:a16="http://schemas.microsoft.com/office/drawing/2014/main" id="{9B39E512-25DB-4D3B-B6FB-C450CC508BDD}"/>
                </a:ext>
              </a:extLst>
            </p:cNvPr>
            <p:cNvSpPr/>
            <p:nvPr/>
          </p:nvSpPr>
          <p:spPr>
            <a:xfrm rot="16200000">
              <a:off x="4204268" y="5955250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6" name="자유형: 도형 1675">
              <a:extLst>
                <a:ext uri="{FF2B5EF4-FFF2-40B4-BE49-F238E27FC236}">
                  <a16:creationId xmlns:a16="http://schemas.microsoft.com/office/drawing/2014/main" id="{5A0FF94A-7D5F-4D05-ABEC-85528A734337}"/>
                </a:ext>
              </a:extLst>
            </p:cNvPr>
            <p:cNvSpPr/>
            <p:nvPr/>
          </p:nvSpPr>
          <p:spPr>
            <a:xfrm rot="16200000">
              <a:off x="4197357" y="5954581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7" name="자유형: 도형 1676">
              <a:extLst>
                <a:ext uri="{FF2B5EF4-FFF2-40B4-BE49-F238E27FC236}">
                  <a16:creationId xmlns:a16="http://schemas.microsoft.com/office/drawing/2014/main" id="{1BCC4869-0185-4AA0-8262-E35FDCD271BD}"/>
                </a:ext>
              </a:extLst>
            </p:cNvPr>
            <p:cNvSpPr/>
            <p:nvPr/>
          </p:nvSpPr>
          <p:spPr>
            <a:xfrm rot="16200000">
              <a:off x="4204268" y="5942037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8" name="자유형: 도형 1677">
              <a:extLst>
                <a:ext uri="{FF2B5EF4-FFF2-40B4-BE49-F238E27FC236}">
                  <a16:creationId xmlns:a16="http://schemas.microsoft.com/office/drawing/2014/main" id="{70CBFD7E-8149-4505-8536-B4284008B562}"/>
                </a:ext>
              </a:extLst>
            </p:cNvPr>
            <p:cNvSpPr/>
            <p:nvPr/>
          </p:nvSpPr>
          <p:spPr>
            <a:xfrm rot="16200000">
              <a:off x="4208205" y="5954581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0" name="자유형: 도형 1679">
              <a:extLst>
                <a:ext uri="{FF2B5EF4-FFF2-40B4-BE49-F238E27FC236}">
                  <a16:creationId xmlns:a16="http://schemas.microsoft.com/office/drawing/2014/main" id="{5949AE27-926C-424B-B763-689EED4D8470}"/>
                </a:ext>
              </a:extLst>
            </p:cNvPr>
            <p:cNvSpPr/>
            <p:nvPr/>
          </p:nvSpPr>
          <p:spPr>
            <a:xfrm rot="16200000">
              <a:off x="4694878" y="5896875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1" name="자유형: 도형 1680">
              <a:extLst>
                <a:ext uri="{FF2B5EF4-FFF2-40B4-BE49-F238E27FC236}">
                  <a16:creationId xmlns:a16="http://schemas.microsoft.com/office/drawing/2014/main" id="{3203C523-F8D7-4A72-A871-3C3293E19946}"/>
                </a:ext>
              </a:extLst>
            </p:cNvPr>
            <p:cNvSpPr/>
            <p:nvPr/>
          </p:nvSpPr>
          <p:spPr>
            <a:xfrm rot="16200000">
              <a:off x="4699024" y="5899534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2" name="자유형: 도형 1681">
              <a:extLst>
                <a:ext uri="{FF2B5EF4-FFF2-40B4-BE49-F238E27FC236}">
                  <a16:creationId xmlns:a16="http://schemas.microsoft.com/office/drawing/2014/main" id="{B6929A93-5097-4BC4-A752-5CF3354F2F9B}"/>
                </a:ext>
              </a:extLst>
            </p:cNvPr>
            <p:cNvSpPr/>
            <p:nvPr/>
          </p:nvSpPr>
          <p:spPr>
            <a:xfrm rot="16200000">
              <a:off x="4698668" y="5900665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3" name="자유형: 도형 1682">
              <a:extLst>
                <a:ext uri="{FF2B5EF4-FFF2-40B4-BE49-F238E27FC236}">
                  <a16:creationId xmlns:a16="http://schemas.microsoft.com/office/drawing/2014/main" id="{DA9A24A6-0C9B-4B1D-82A3-28C461CD944E}"/>
                </a:ext>
              </a:extLst>
            </p:cNvPr>
            <p:cNvSpPr/>
            <p:nvPr/>
          </p:nvSpPr>
          <p:spPr>
            <a:xfrm rot="16200000">
              <a:off x="4691757" y="5899996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4" name="자유형: 도형 1683">
              <a:extLst>
                <a:ext uri="{FF2B5EF4-FFF2-40B4-BE49-F238E27FC236}">
                  <a16:creationId xmlns:a16="http://schemas.microsoft.com/office/drawing/2014/main" id="{B59B7406-0BC1-4779-909E-06D493BF1774}"/>
                </a:ext>
              </a:extLst>
            </p:cNvPr>
            <p:cNvSpPr/>
            <p:nvPr/>
          </p:nvSpPr>
          <p:spPr>
            <a:xfrm rot="16200000">
              <a:off x="4698668" y="5887452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5" name="자유형: 도형 1684">
              <a:extLst>
                <a:ext uri="{FF2B5EF4-FFF2-40B4-BE49-F238E27FC236}">
                  <a16:creationId xmlns:a16="http://schemas.microsoft.com/office/drawing/2014/main" id="{DCD88145-6C3C-46C4-BC3E-9E7CAC33004B}"/>
                </a:ext>
              </a:extLst>
            </p:cNvPr>
            <p:cNvSpPr/>
            <p:nvPr/>
          </p:nvSpPr>
          <p:spPr>
            <a:xfrm rot="16200000">
              <a:off x="4702606" y="5899996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7" name="자유형: 도형 1686">
              <a:extLst>
                <a:ext uri="{FF2B5EF4-FFF2-40B4-BE49-F238E27FC236}">
                  <a16:creationId xmlns:a16="http://schemas.microsoft.com/office/drawing/2014/main" id="{777FA01B-C98A-47C1-BB87-8E1F9BA3F029}"/>
                </a:ext>
              </a:extLst>
            </p:cNvPr>
            <p:cNvSpPr/>
            <p:nvPr/>
          </p:nvSpPr>
          <p:spPr>
            <a:xfrm rot="16200000">
              <a:off x="4200478" y="5896875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8" name="자유형: 도형 1687">
              <a:extLst>
                <a:ext uri="{FF2B5EF4-FFF2-40B4-BE49-F238E27FC236}">
                  <a16:creationId xmlns:a16="http://schemas.microsoft.com/office/drawing/2014/main" id="{0D5B3C90-6A10-4DFB-8989-9AEC05157283}"/>
                </a:ext>
              </a:extLst>
            </p:cNvPr>
            <p:cNvSpPr/>
            <p:nvPr/>
          </p:nvSpPr>
          <p:spPr>
            <a:xfrm rot="16200000">
              <a:off x="4204624" y="5899534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9" name="자유형: 도형 1688">
              <a:extLst>
                <a:ext uri="{FF2B5EF4-FFF2-40B4-BE49-F238E27FC236}">
                  <a16:creationId xmlns:a16="http://schemas.microsoft.com/office/drawing/2014/main" id="{80E70E02-5820-4ED7-B6E3-8716536A92D5}"/>
                </a:ext>
              </a:extLst>
            </p:cNvPr>
            <p:cNvSpPr/>
            <p:nvPr/>
          </p:nvSpPr>
          <p:spPr>
            <a:xfrm rot="16200000">
              <a:off x="4204268" y="5900665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0" name="자유형: 도형 1689">
              <a:extLst>
                <a:ext uri="{FF2B5EF4-FFF2-40B4-BE49-F238E27FC236}">
                  <a16:creationId xmlns:a16="http://schemas.microsoft.com/office/drawing/2014/main" id="{1880D096-1092-418E-B942-6EAC442CC7F6}"/>
                </a:ext>
              </a:extLst>
            </p:cNvPr>
            <p:cNvSpPr/>
            <p:nvPr/>
          </p:nvSpPr>
          <p:spPr>
            <a:xfrm rot="16200000">
              <a:off x="4197357" y="5899996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1" name="자유형: 도형 1690">
              <a:extLst>
                <a:ext uri="{FF2B5EF4-FFF2-40B4-BE49-F238E27FC236}">
                  <a16:creationId xmlns:a16="http://schemas.microsoft.com/office/drawing/2014/main" id="{AC2F6111-916F-4485-8501-B24E1CF61C49}"/>
                </a:ext>
              </a:extLst>
            </p:cNvPr>
            <p:cNvSpPr/>
            <p:nvPr/>
          </p:nvSpPr>
          <p:spPr>
            <a:xfrm rot="16200000">
              <a:off x="4204268" y="5887452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2" name="자유형: 도형 1691">
              <a:extLst>
                <a:ext uri="{FF2B5EF4-FFF2-40B4-BE49-F238E27FC236}">
                  <a16:creationId xmlns:a16="http://schemas.microsoft.com/office/drawing/2014/main" id="{B660D7EA-CE25-4B94-9061-858E31EA24A2}"/>
                </a:ext>
              </a:extLst>
            </p:cNvPr>
            <p:cNvSpPr/>
            <p:nvPr/>
          </p:nvSpPr>
          <p:spPr>
            <a:xfrm rot="16200000">
              <a:off x="4208205" y="5899996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4" name="자유형: 도형 1693">
              <a:extLst>
                <a:ext uri="{FF2B5EF4-FFF2-40B4-BE49-F238E27FC236}">
                  <a16:creationId xmlns:a16="http://schemas.microsoft.com/office/drawing/2014/main" id="{2F51F61F-4E4D-4EE3-81C6-67AF86EBD6C1}"/>
                </a:ext>
              </a:extLst>
            </p:cNvPr>
            <p:cNvSpPr/>
            <p:nvPr/>
          </p:nvSpPr>
          <p:spPr>
            <a:xfrm rot="16200000">
              <a:off x="4694878" y="5842289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5" name="자유형: 도형 1694">
              <a:extLst>
                <a:ext uri="{FF2B5EF4-FFF2-40B4-BE49-F238E27FC236}">
                  <a16:creationId xmlns:a16="http://schemas.microsoft.com/office/drawing/2014/main" id="{2D7767C8-6A7B-4A07-B846-B6CE324578FA}"/>
                </a:ext>
              </a:extLst>
            </p:cNvPr>
            <p:cNvSpPr/>
            <p:nvPr/>
          </p:nvSpPr>
          <p:spPr>
            <a:xfrm rot="16200000">
              <a:off x="4699024" y="5844948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6" name="자유형: 도형 1695">
              <a:extLst>
                <a:ext uri="{FF2B5EF4-FFF2-40B4-BE49-F238E27FC236}">
                  <a16:creationId xmlns:a16="http://schemas.microsoft.com/office/drawing/2014/main" id="{C76A84AE-C31A-42B0-82D5-D65B757C4F44}"/>
                </a:ext>
              </a:extLst>
            </p:cNvPr>
            <p:cNvSpPr/>
            <p:nvPr/>
          </p:nvSpPr>
          <p:spPr>
            <a:xfrm rot="16200000">
              <a:off x="4698668" y="5846079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7" name="자유형: 도형 1696">
              <a:extLst>
                <a:ext uri="{FF2B5EF4-FFF2-40B4-BE49-F238E27FC236}">
                  <a16:creationId xmlns:a16="http://schemas.microsoft.com/office/drawing/2014/main" id="{60C3560E-947E-4E0C-938F-427FA08BA4E8}"/>
                </a:ext>
              </a:extLst>
            </p:cNvPr>
            <p:cNvSpPr/>
            <p:nvPr/>
          </p:nvSpPr>
          <p:spPr>
            <a:xfrm rot="16200000">
              <a:off x="4691757" y="5845410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8" name="자유형: 도형 1697">
              <a:extLst>
                <a:ext uri="{FF2B5EF4-FFF2-40B4-BE49-F238E27FC236}">
                  <a16:creationId xmlns:a16="http://schemas.microsoft.com/office/drawing/2014/main" id="{84607234-5FF6-43C2-9C79-09B0E0133F7D}"/>
                </a:ext>
              </a:extLst>
            </p:cNvPr>
            <p:cNvSpPr/>
            <p:nvPr/>
          </p:nvSpPr>
          <p:spPr>
            <a:xfrm rot="16200000">
              <a:off x="4698668" y="5832866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9" name="자유형: 도형 1698">
              <a:extLst>
                <a:ext uri="{FF2B5EF4-FFF2-40B4-BE49-F238E27FC236}">
                  <a16:creationId xmlns:a16="http://schemas.microsoft.com/office/drawing/2014/main" id="{9DE598FF-C686-4C48-9EB8-ABE9EF4621BE}"/>
                </a:ext>
              </a:extLst>
            </p:cNvPr>
            <p:cNvSpPr/>
            <p:nvPr/>
          </p:nvSpPr>
          <p:spPr>
            <a:xfrm rot="16200000">
              <a:off x="4702606" y="5845410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1" name="자유형: 도형 1700">
              <a:extLst>
                <a:ext uri="{FF2B5EF4-FFF2-40B4-BE49-F238E27FC236}">
                  <a16:creationId xmlns:a16="http://schemas.microsoft.com/office/drawing/2014/main" id="{EBDE5D31-A795-4852-8A1D-8B8BB44EE300}"/>
                </a:ext>
              </a:extLst>
            </p:cNvPr>
            <p:cNvSpPr/>
            <p:nvPr/>
          </p:nvSpPr>
          <p:spPr>
            <a:xfrm rot="16200000">
              <a:off x="4200478" y="5842289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2" name="자유형: 도형 1701">
              <a:extLst>
                <a:ext uri="{FF2B5EF4-FFF2-40B4-BE49-F238E27FC236}">
                  <a16:creationId xmlns:a16="http://schemas.microsoft.com/office/drawing/2014/main" id="{943202E8-BF4B-4A44-B959-9150F211470B}"/>
                </a:ext>
              </a:extLst>
            </p:cNvPr>
            <p:cNvSpPr/>
            <p:nvPr/>
          </p:nvSpPr>
          <p:spPr>
            <a:xfrm rot="16200000">
              <a:off x="4204624" y="5844948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3" name="자유형: 도형 1702">
              <a:extLst>
                <a:ext uri="{FF2B5EF4-FFF2-40B4-BE49-F238E27FC236}">
                  <a16:creationId xmlns:a16="http://schemas.microsoft.com/office/drawing/2014/main" id="{9A918A95-AC1A-4EF4-9EF5-759748D5CD80}"/>
                </a:ext>
              </a:extLst>
            </p:cNvPr>
            <p:cNvSpPr/>
            <p:nvPr/>
          </p:nvSpPr>
          <p:spPr>
            <a:xfrm rot="16200000">
              <a:off x="4204268" y="5846079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4" name="자유형: 도형 1703">
              <a:extLst>
                <a:ext uri="{FF2B5EF4-FFF2-40B4-BE49-F238E27FC236}">
                  <a16:creationId xmlns:a16="http://schemas.microsoft.com/office/drawing/2014/main" id="{3410B946-0D10-4072-9AD4-7D32663A9F3D}"/>
                </a:ext>
              </a:extLst>
            </p:cNvPr>
            <p:cNvSpPr/>
            <p:nvPr/>
          </p:nvSpPr>
          <p:spPr>
            <a:xfrm rot="16200000">
              <a:off x="4197357" y="5845410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5" name="자유형: 도형 1704">
              <a:extLst>
                <a:ext uri="{FF2B5EF4-FFF2-40B4-BE49-F238E27FC236}">
                  <a16:creationId xmlns:a16="http://schemas.microsoft.com/office/drawing/2014/main" id="{C7CC3AC9-A207-4346-97CC-837DBAFBDF53}"/>
                </a:ext>
              </a:extLst>
            </p:cNvPr>
            <p:cNvSpPr/>
            <p:nvPr/>
          </p:nvSpPr>
          <p:spPr>
            <a:xfrm rot="16200000">
              <a:off x="4204268" y="5832866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6" name="자유형: 도형 1705">
              <a:extLst>
                <a:ext uri="{FF2B5EF4-FFF2-40B4-BE49-F238E27FC236}">
                  <a16:creationId xmlns:a16="http://schemas.microsoft.com/office/drawing/2014/main" id="{FB431F73-EA4E-4B8F-82DC-F2C3769EF752}"/>
                </a:ext>
              </a:extLst>
            </p:cNvPr>
            <p:cNvSpPr/>
            <p:nvPr/>
          </p:nvSpPr>
          <p:spPr>
            <a:xfrm rot="16200000">
              <a:off x="4208205" y="5845410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8" name="자유형: 도형 1707">
              <a:extLst>
                <a:ext uri="{FF2B5EF4-FFF2-40B4-BE49-F238E27FC236}">
                  <a16:creationId xmlns:a16="http://schemas.microsoft.com/office/drawing/2014/main" id="{3D299906-1837-4AC2-ACA6-8456339D53A9}"/>
                </a:ext>
              </a:extLst>
            </p:cNvPr>
            <p:cNvSpPr/>
            <p:nvPr/>
          </p:nvSpPr>
          <p:spPr>
            <a:xfrm rot="16200000">
              <a:off x="4694878" y="5787702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9" name="자유형: 도형 1708">
              <a:extLst>
                <a:ext uri="{FF2B5EF4-FFF2-40B4-BE49-F238E27FC236}">
                  <a16:creationId xmlns:a16="http://schemas.microsoft.com/office/drawing/2014/main" id="{DAC2AC38-1A09-4594-A42F-75BFEA2A937C}"/>
                </a:ext>
              </a:extLst>
            </p:cNvPr>
            <p:cNvSpPr/>
            <p:nvPr/>
          </p:nvSpPr>
          <p:spPr>
            <a:xfrm rot="16200000">
              <a:off x="4699024" y="5790361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0" name="자유형: 도형 1709">
              <a:extLst>
                <a:ext uri="{FF2B5EF4-FFF2-40B4-BE49-F238E27FC236}">
                  <a16:creationId xmlns:a16="http://schemas.microsoft.com/office/drawing/2014/main" id="{B5EA199F-3E76-4E91-A34D-BF1A45EC49D2}"/>
                </a:ext>
              </a:extLst>
            </p:cNvPr>
            <p:cNvSpPr/>
            <p:nvPr/>
          </p:nvSpPr>
          <p:spPr>
            <a:xfrm rot="16200000">
              <a:off x="4698668" y="5791492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1" name="자유형: 도형 1710">
              <a:extLst>
                <a:ext uri="{FF2B5EF4-FFF2-40B4-BE49-F238E27FC236}">
                  <a16:creationId xmlns:a16="http://schemas.microsoft.com/office/drawing/2014/main" id="{6335726D-0CC4-4694-A238-7EABB1576811}"/>
                </a:ext>
              </a:extLst>
            </p:cNvPr>
            <p:cNvSpPr/>
            <p:nvPr/>
          </p:nvSpPr>
          <p:spPr>
            <a:xfrm rot="16200000">
              <a:off x="4691757" y="5790823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2" name="자유형: 도형 1711">
              <a:extLst>
                <a:ext uri="{FF2B5EF4-FFF2-40B4-BE49-F238E27FC236}">
                  <a16:creationId xmlns:a16="http://schemas.microsoft.com/office/drawing/2014/main" id="{DBF71B89-BE73-4EA6-BA4F-59BBE90C0BE1}"/>
                </a:ext>
              </a:extLst>
            </p:cNvPr>
            <p:cNvSpPr/>
            <p:nvPr/>
          </p:nvSpPr>
          <p:spPr>
            <a:xfrm rot="16200000">
              <a:off x="4698668" y="5778279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3" name="자유형: 도형 1712">
              <a:extLst>
                <a:ext uri="{FF2B5EF4-FFF2-40B4-BE49-F238E27FC236}">
                  <a16:creationId xmlns:a16="http://schemas.microsoft.com/office/drawing/2014/main" id="{7734C6B7-594C-40F7-89DA-3C4D0FAF3AE2}"/>
                </a:ext>
              </a:extLst>
            </p:cNvPr>
            <p:cNvSpPr/>
            <p:nvPr/>
          </p:nvSpPr>
          <p:spPr>
            <a:xfrm rot="16200000">
              <a:off x="4702606" y="5790823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5" name="자유형: 도형 1714">
              <a:extLst>
                <a:ext uri="{FF2B5EF4-FFF2-40B4-BE49-F238E27FC236}">
                  <a16:creationId xmlns:a16="http://schemas.microsoft.com/office/drawing/2014/main" id="{70CE20F9-211D-4C28-8571-A624EC107761}"/>
                </a:ext>
              </a:extLst>
            </p:cNvPr>
            <p:cNvSpPr/>
            <p:nvPr/>
          </p:nvSpPr>
          <p:spPr>
            <a:xfrm rot="16200000">
              <a:off x="4200478" y="5787702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6" name="자유형: 도형 1715">
              <a:extLst>
                <a:ext uri="{FF2B5EF4-FFF2-40B4-BE49-F238E27FC236}">
                  <a16:creationId xmlns:a16="http://schemas.microsoft.com/office/drawing/2014/main" id="{6EA39FF3-5DAF-4F95-B13B-38826E71E993}"/>
                </a:ext>
              </a:extLst>
            </p:cNvPr>
            <p:cNvSpPr/>
            <p:nvPr/>
          </p:nvSpPr>
          <p:spPr>
            <a:xfrm rot="16200000">
              <a:off x="4204624" y="5790361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7" name="자유형: 도형 1716">
              <a:extLst>
                <a:ext uri="{FF2B5EF4-FFF2-40B4-BE49-F238E27FC236}">
                  <a16:creationId xmlns:a16="http://schemas.microsoft.com/office/drawing/2014/main" id="{0588E308-DE5C-4815-8347-132600C342F7}"/>
                </a:ext>
              </a:extLst>
            </p:cNvPr>
            <p:cNvSpPr/>
            <p:nvPr/>
          </p:nvSpPr>
          <p:spPr>
            <a:xfrm rot="16200000">
              <a:off x="4204268" y="5791492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8" name="자유형: 도형 1717">
              <a:extLst>
                <a:ext uri="{FF2B5EF4-FFF2-40B4-BE49-F238E27FC236}">
                  <a16:creationId xmlns:a16="http://schemas.microsoft.com/office/drawing/2014/main" id="{9D6462FB-4F17-47F0-8377-C54A0A822054}"/>
                </a:ext>
              </a:extLst>
            </p:cNvPr>
            <p:cNvSpPr/>
            <p:nvPr/>
          </p:nvSpPr>
          <p:spPr>
            <a:xfrm rot="16200000">
              <a:off x="4197357" y="5790823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9" name="자유형: 도형 1718">
              <a:extLst>
                <a:ext uri="{FF2B5EF4-FFF2-40B4-BE49-F238E27FC236}">
                  <a16:creationId xmlns:a16="http://schemas.microsoft.com/office/drawing/2014/main" id="{859F4520-5CE7-40ED-8A49-DAD153CF0027}"/>
                </a:ext>
              </a:extLst>
            </p:cNvPr>
            <p:cNvSpPr/>
            <p:nvPr/>
          </p:nvSpPr>
          <p:spPr>
            <a:xfrm rot="16200000">
              <a:off x="4204268" y="5778279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0" name="자유형: 도형 1719">
              <a:extLst>
                <a:ext uri="{FF2B5EF4-FFF2-40B4-BE49-F238E27FC236}">
                  <a16:creationId xmlns:a16="http://schemas.microsoft.com/office/drawing/2014/main" id="{7FE7498C-A432-44F9-9C95-5C74FB39352A}"/>
                </a:ext>
              </a:extLst>
            </p:cNvPr>
            <p:cNvSpPr/>
            <p:nvPr/>
          </p:nvSpPr>
          <p:spPr>
            <a:xfrm rot="16200000">
              <a:off x="4208205" y="5790823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2" name="자유형: 도형 1721">
              <a:extLst>
                <a:ext uri="{FF2B5EF4-FFF2-40B4-BE49-F238E27FC236}">
                  <a16:creationId xmlns:a16="http://schemas.microsoft.com/office/drawing/2014/main" id="{52CBCAA2-313C-45DD-951C-0C458E777906}"/>
                </a:ext>
              </a:extLst>
            </p:cNvPr>
            <p:cNvSpPr/>
            <p:nvPr/>
          </p:nvSpPr>
          <p:spPr>
            <a:xfrm rot="16200000">
              <a:off x="4694878" y="5733117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3" name="자유형: 도형 1722">
              <a:extLst>
                <a:ext uri="{FF2B5EF4-FFF2-40B4-BE49-F238E27FC236}">
                  <a16:creationId xmlns:a16="http://schemas.microsoft.com/office/drawing/2014/main" id="{779DA2D0-B1CF-4550-AFDD-A97DF338FDE0}"/>
                </a:ext>
              </a:extLst>
            </p:cNvPr>
            <p:cNvSpPr/>
            <p:nvPr/>
          </p:nvSpPr>
          <p:spPr>
            <a:xfrm rot="16200000">
              <a:off x="4699024" y="5735776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4" name="자유형: 도형 1723">
              <a:extLst>
                <a:ext uri="{FF2B5EF4-FFF2-40B4-BE49-F238E27FC236}">
                  <a16:creationId xmlns:a16="http://schemas.microsoft.com/office/drawing/2014/main" id="{88E17640-7366-4635-BB75-3A31161BDFA3}"/>
                </a:ext>
              </a:extLst>
            </p:cNvPr>
            <p:cNvSpPr/>
            <p:nvPr/>
          </p:nvSpPr>
          <p:spPr>
            <a:xfrm rot="16200000">
              <a:off x="4698668" y="5736907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5" name="자유형: 도형 1724">
              <a:extLst>
                <a:ext uri="{FF2B5EF4-FFF2-40B4-BE49-F238E27FC236}">
                  <a16:creationId xmlns:a16="http://schemas.microsoft.com/office/drawing/2014/main" id="{8C4709DA-E130-48AF-AF93-30CF991B65DF}"/>
                </a:ext>
              </a:extLst>
            </p:cNvPr>
            <p:cNvSpPr/>
            <p:nvPr/>
          </p:nvSpPr>
          <p:spPr>
            <a:xfrm rot="16200000">
              <a:off x="4691757" y="5736238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6" name="자유형: 도형 1725">
              <a:extLst>
                <a:ext uri="{FF2B5EF4-FFF2-40B4-BE49-F238E27FC236}">
                  <a16:creationId xmlns:a16="http://schemas.microsoft.com/office/drawing/2014/main" id="{7A8FA160-6C29-4DAB-813D-63CCE7A4FEAF}"/>
                </a:ext>
              </a:extLst>
            </p:cNvPr>
            <p:cNvSpPr/>
            <p:nvPr/>
          </p:nvSpPr>
          <p:spPr>
            <a:xfrm rot="16200000">
              <a:off x="4698668" y="5723693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7" name="자유형: 도형 1726">
              <a:extLst>
                <a:ext uri="{FF2B5EF4-FFF2-40B4-BE49-F238E27FC236}">
                  <a16:creationId xmlns:a16="http://schemas.microsoft.com/office/drawing/2014/main" id="{33109785-2BE5-433E-AF79-2E8643138532}"/>
                </a:ext>
              </a:extLst>
            </p:cNvPr>
            <p:cNvSpPr/>
            <p:nvPr/>
          </p:nvSpPr>
          <p:spPr>
            <a:xfrm rot="16200000">
              <a:off x="4702606" y="5736238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9" name="자유형: 도형 1728">
              <a:extLst>
                <a:ext uri="{FF2B5EF4-FFF2-40B4-BE49-F238E27FC236}">
                  <a16:creationId xmlns:a16="http://schemas.microsoft.com/office/drawing/2014/main" id="{A34ECAAC-D4ED-4952-9F0A-0E0BB52F5337}"/>
                </a:ext>
              </a:extLst>
            </p:cNvPr>
            <p:cNvSpPr/>
            <p:nvPr/>
          </p:nvSpPr>
          <p:spPr>
            <a:xfrm rot="16200000">
              <a:off x="4200478" y="5733117"/>
              <a:ext cx="15162" cy="12485"/>
            </a:xfrm>
            <a:custGeom>
              <a:avLst/>
              <a:gdLst>
                <a:gd name="connsiteX0" fmla="*/ 0 w 25373"/>
                <a:gd name="connsiteY0" fmla="*/ 0 h 25385"/>
                <a:gd name="connsiteX1" fmla="*/ 29166 w 25373"/>
                <a:gd name="connsiteY1" fmla="*/ 0 h 25385"/>
                <a:gd name="connsiteX2" fmla="*/ 29166 w 25373"/>
                <a:gd name="connsiteY2" fmla="*/ 29153 h 25385"/>
                <a:gd name="connsiteX3" fmla="*/ 0 w 25373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 h="25385">
                  <a:moveTo>
                    <a:pt x="0" y="0"/>
                  </a:moveTo>
                  <a:lnTo>
                    <a:pt x="29166" y="0"/>
                  </a:lnTo>
                  <a:lnTo>
                    <a:pt x="29166" y="29153"/>
                  </a:lnTo>
                  <a:lnTo>
                    <a:pt x="0" y="29153"/>
                  </a:lnTo>
                  <a:close/>
                </a:path>
              </a:pathLst>
            </a:custGeom>
            <a:solidFill>
              <a:srgbClr val="8D8C8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0" name="자유형: 도형 1729">
              <a:extLst>
                <a:ext uri="{FF2B5EF4-FFF2-40B4-BE49-F238E27FC236}">
                  <a16:creationId xmlns:a16="http://schemas.microsoft.com/office/drawing/2014/main" id="{E7088E3C-60C1-4125-9D73-0F35C3EA1F0E}"/>
                </a:ext>
              </a:extLst>
            </p:cNvPr>
            <p:cNvSpPr/>
            <p:nvPr/>
          </p:nvSpPr>
          <p:spPr>
            <a:xfrm rot="16200000">
              <a:off x="4204624" y="5735776"/>
              <a:ext cx="7581" cy="6243"/>
            </a:xfrm>
            <a:custGeom>
              <a:avLst/>
              <a:gdLst>
                <a:gd name="connsiteX0" fmla="*/ 0 w 12686"/>
                <a:gd name="connsiteY0" fmla="*/ 0 h 12692"/>
                <a:gd name="connsiteX1" fmla="*/ 15021 w 12686"/>
                <a:gd name="connsiteY1" fmla="*/ 0 h 12692"/>
                <a:gd name="connsiteX2" fmla="*/ 15021 w 12686"/>
                <a:gd name="connsiteY2" fmla="*/ 15002 h 12692"/>
                <a:gd name="connsiteX3" fmla="*/ 0 w 12686"/>
                <a:gd name="connsiteY3" fmla="*/ 15002 h 1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 h="12692">
                  <a:moveTo>
                    <a:pt x="0" y="0"/>
                  </a:moveTo>
                  <a:lnTo>
                    <a:pt x="15021" y="0"/>
                  </a:lnTo>
                  <a:lnTo>
                    <a:pt x="15021" y="15002"/>
                  </a:lnTo>
                  <a:lnTo>
                    <a:pt x="0" y="15002"/>
                  </a:lnTo>
                  <a:close/>
                </a:path>
              </a:pathLst>
            </a:custGeom>
            <a:solidFill>
              <a:srgbClr val="8C866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1" name="자유형: 도형 1730">
              <a:extLst>
                <a:ext uri="{FF2B5EF4-FFF2-40B4-BE49-F238E27FC236}">
                  <a16:creationId xmlns:a16="http://schemas.microsoft.com/office/drawing/2014/main" id="{F448B535-7A5A-434B-A3B1-C84233D143A5}"/>
                </a:ext>
              </a:extLst>
            </p:cNvPr>
            <p:cNvSpPr/>
            <p:nvPr/>
          </p:nvSpPr>
          <p:spPr>
            <a:xfrm rot="16200000">
              <a:off x="4204268" y="5736907"/>
              <a:ext cx="7581" cy="12485"/>
            </a:xfrm>
            <a:custGeom>
              <a:avLst/>
              <a:gdLst>
                <a:gd name="connsiteX0" fmla="*/ 0 w 0"/>
                <a:gd name="connsiteY0" fmla="*/ 29153 h 25385"/>
                <a:gd name="connsiteX1" fmla="*/ 7117 w 0"/>
                <a:gd name="connsiteY1" fmla="*/ 22058 h 25385"/>
                <a:gd name="connsiteX2" fmla="*/ 7117 w 0"/>
                <a:gd name="connsiteY2" fmla="*/ 6371 h 25385"/>
                <a:gd name="connsiteX3" fmla="*/ 0 w 0"/>
                <a:gd name="connsiteY3" fmla="*/ 0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9153"/>
                  </a:moveTo>
                  <a:lnTo>
                    <a:pt x="7117" y="22058"/>
                  </a:lnTo>
                  <a:lnTo>
                    <a:pt x="7117" y="6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AF82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2" name="자유형: 도형 1731">
              <a:extLst>
                <a:ext uri="{FF2B5EF4-FFF2-40B4-BE49-F238E27FC236}">
                  <a16:creationId xmlns:a16="http://schemas.microsoft.com/office/drawing/2014/main" id="{7AF920FA-403E-4F07-9CF5-9DA4570A6F4B}"/>
                </a:ext>
              </a:extLst>
            </p:cNvPr>
            <p:cNvSpPr/>
            <p:nvPr/>
          </p:nvSpPr>
          <p:spPr>
            <a:xfrm rot="16200000">
              <a:off x="4197357" y="5736238"/>
              <a:ext cx="15162" cy="6243"/>
            </a:xfrm>
            <a:custGeom>
              <a:avLst/>
              <a:gdLst>
                <a:gd name="connsiteX0" fmla="*/ 22112 w 25373"/>
                <a:gd name="connsiteY0" fmla="*/ 7095 h 0"/>
                <a:gd name="connsiteX1" fmla="*/ 7219 w 25373"/>
                <a:gd name="connsiteY1" fmla="*/ 7095 h 0"/>
                <a:gd name="connsiteX2" fmla="*/ 0 w 25373"/>
                <a:gd name="connsiteY2" fmla="*/ 0 h 0"/>
                <a:gd name="connsiteX3" fmla="*/ 29166 w 25373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22112" y="7095"/>
                  </a:moveTo>
                  <a:lnTo>
                    <a:pt x="7219" y="7095"/>
                  </a:lnTo>
                  <a:lnTo>
                    <a:pt x="0" y="0"/>
                  </a:lnTo>
                  <a:lnTo>
                    <a:pt x="29166" y="0"/>
                  </a:lnTo>
                  <a:close/>
                </a:path>
              </a:pathLst>
            </a:custGeom>
            <a:solidFill>
              <a:srgbClr val="80795B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3" name="자유형: 도형 1732">
              <a:extLst>
                <a:ext uri="{FF2B5EF4-FFF2-40B4-BE49-F238E27FC236}">
                  <a16:creationId xmlns:a16="http://schemas.microsoft.com/office/drawing/2014/main" id="{B2600317-3B02-4884-B95F-4FFAC2166A7A}"/>
                </a:ext>
              </a:extLst>
            </p:cNvPr>
            <p:cNvSpPr/>
            <p:nvPr/>
          </p:nvSpPr>
          <p:spPr>
            <a:xfrm rot="16200000">
              <a:off x="4204268" y="5723693"/>
              <a:ext cx="7581" cy="12485"/>
            </a:xfrm>
            <a:custGeom>
              <a:avLst/>
              <a:gdLst>
                <a:gd name="connsiteX0" fmla="*/ 0 w 0"/>
                <a:gd name="connsiteY0" fmla="*/ 22058 h 25385"/>
                <a:gd name="connsiteX1" fmla="*/ 0 w 0"/>
                <a:gd name="connsiteY1" fmla="*/ 7095 h 25385"/>
                <a:gd name="connsiteX2" fmla="*/ 7054 w 0"/>
                <a:gd name="connsiteY2" fmla="*/ 0 h 25385"/>
                <a:gd name="connsiteX3" fmla="*/ 7054 w 0"/>
                <a:gd name="connsiteY3" fmla="*/ 29153 h 2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385">
                  <a:moveTo>
                    <a:pt x="0" y="22058"/>
                  </a:moveTo>
                  <a:lnTo>
                    <a:pt x="0" y="7095"/>
                  </a:lnTo>
                  <a:lnTo>
                    <a:pt x="7054" y="0"/>
                  </a:lnTo>
                  <a:lnTo>
                    <a:pt x="7054" y="29153"/>
                  </a:lnTo>
                  <a:close/>
                </a:path>
              </a:pathLst>
            </a:custGeom>
            <a:solidFill>
              <a:srgbClr val="5E5B43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4" name="자유형: 도형 1733">
              <a:extLst>
                <a:ext uri="{FF2B5EF4-FFF2-40B4-BE49-F238E27FC236}">
                  <a16:creationId xmlns:a16="http://schemas.microsoft.com/office/drawing/2014/main" id="{2779A966-A3C2-4CF8-94D5-408BCF89E54B}"/>
                </a:ext>
              </a:extLst>
            </p:cNvPr>
            <p:cNvSpPr/>
            <p:nvPr/>
          </p:nvSpPr>
          <p:spPr>
            <a:xfrm rot="16200000">
              <a:off x="4208205" y="5736238"/>
              <a:ext cx="15162" cy="6243"/>
            </a:xfrm>
            <a:custGeom>
              <a:avLst/>
              <a:gdLst>
                <a:gd name="connsiteX0" fmla="*/ 0 w 25373"/>
                <a:gd name="connsiteY0" fmla="*/ 7095 h 0"/>
                <a:gd name="connsiteX1" fmla="*/ 7193 w 25373"/>
                <a:gd name="connsiteY1" fmla="*/ 0 h 0"/>
                <a:gd name="connsiteX2" fmla="*/ 22112 w 25373"/>
                <a:gd name="connsiteY2" fmla="*/ 0 h 0"/>
                <a:gd name="connsiteX3" fmla="*/ 29166 w 25373"/>
                <a:gd name="connsiteY3" fmla="*/ 70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73">
                  <a:moveTo>
                    <a:pt x="0" y="7095"/>
                  </a:moveTo>
                  <a:lnTo>
                    <a:pt x="7193" y="0"/>
                  </a:lnTo>
                  <a:lnTo>
                    <a:pt x="22112" y="0"/>
                  </a:lnTo>
                  <a:lnTo>
                    <a:pt x="29166" y="7095"/>
                  </a:lnTo>
                  <a:close/>
                </a:path>
              </a:pathLst>
            </a:custGeom>
            <a:solidFill>
              <a:srgbClr val="9A916C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7" name="직사각형 2026">
              <a:extLst>
                <a:ext uri="{FF2B5EF4-FFF2-40B4-BE49-F238E27FC236}">
                  <a16:creationId xmlns:a16="http://schemas.microsoft.com/office/drawing/2014/main" id="{7B692F59-D71E-4765-8AA4-91C2BAC328D0}"/>
                </a:ext>
              </a:extLst>
            </p:cNvPr>
            <p:cNvSpPr/>
            <p:nvPr/>
          </p:nvSpPr>
          <p:spPr>
            <a:xfrm rot="10800000">
              <a:off x="4850880" y="5846643"/>
              <a:ext cx="1797715" cy="38416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29" name="직선 연결선 2028">
              <a:extLst>
                <a:ext uri="{FF2B5EF4-FFF2-40B4-BE49-F238E27FC236}">
                  <a16:creationId xmlns:a16="http://schemas.microsoft.com/office/drawing/2014/main" id="{3EA0DE24-B900-47B1-A63A-271290B7CBF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55444" y="6035118"/>
              <a:ext cx="1797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0" name="직선 연결선 2029">
              <a:extLst>
                <a:ext uri="{FF2B5EF4-FFF2-40B4-BE49-F238E27FC236}">
                  <a16:creationId xmlns:a16="http://schemas.microsoft.com/office/drawing/2014/main" id="{F64F916A-B0DF-4D04-AD2C-931037746AB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55444" y="6085587"/>
              <a:ext cx="1797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1" name="직선 연결선 2030">
              <a:extLst>
                <a:ext uri="{FF2B5EF4-FFF2-40B4-BE49-F238E27FC236}">
                  <a16:creationId xmlns:a16="http://schemas.microsoft.com/office/drawing/2014/main" id="{781593F0-FD16-4617-9636-23AA61B2B48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55444" y="6136117"/>
              <a:ext cx="1797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2" name="직선 연결선 2031">
              <a:extLst>
                <a:ext uri="{FF2B5EF4-FFF2-40B4-BE49-F238E27FC236}">
                  <a16:creationId xmlns:a16="http://schemas.microsoft.com/office/drawing/2014/main" id="{C6F86A69-CB10-45FC-86CD-15A00A3620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55444" y="6181097"/>
              <a:ext cx="1797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4" name="직선 연결선 2033">
              <a:extLst>
                <a:ext uri="{FF2B5EF4-FFF2-40B4-BE49-F238E27FC236}">
                  <a16:creationId xmlns:a16="http://schemas.microsoft.com/office/drawing/2014/main" id="{900185FA-F2AA-47BD-A95B-4372F8E555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55444" y="5891895"/>
              <a:ext cx="1797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5" name="직선 연결선 2034">
              <a:extLst>
                <a:ext uri="{FF2B5EF4-FFF2-40B4-BE49-F238E27FC236}">
                  <a16:creationId xmlns:a16="http://schemas.microsoft.com/office/drawing/2014/main" id="{9DF1A219-AFB6-4A74-A67D-5965E436777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55444" y="5942425"/>
              <a:ext cx="1797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6" name="직선 연결선 2035">
              <a:extLst>
                <a:ext uri="{FF2B5EF4-FFF2-40B4-BE49-F238E27FC236}">
                  <a16:creationId xmlns:a16="http://schemas.microsoft.com/office/drawing/2014/main" id="{3E3A42A6-49DF-4C8C-BDC3-A79AC9CDCBF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55444" y="5987404"/>
              <a:ext cx="1797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1" name="자유형: 도형 2480">
              <a:extLst>
                <a:ext uri="{FF2B5EF4-FFF2-40B4-BE49-F238E27FC236}">
                  <a16:creationId xmlns:a16="http://schemas.microsoft.com/office/drawing/2014/main" id="{B6077886-AC65-40B0-9686-2CBA0AFF4783}"/>
                </a:ext>
              </a:extLst>
            </p:cNvPr>
            <p:cNvSpPr/>
            <p:nvPr/>
          </p:nvSpPr>
          <p:spPr>
            <a:xfrm rot="16200000">
              <a:off x="5344240" y="5193954"/>
              <a:ext cx="12687" cy="12693"/>
            </a:xfrm>
            <a:custGeom>
              <a:avLst/>
              <a:gdLst>
                <a:gd name="connsiteX0" fmla="*/ 0 w 12686"/>
                <a:gd name="connsiteY0" fmla="*/ 0 h 0"/>
                <a:gd name="connsiteX1" fmla="*/ 12687 w 12686"/>
                <a:gd name="connsiteY1" fmla="*/ 0 h 0"/>
                <a:gd name="connsiteX2" fmla="*/ 12687 w 12686"/>
                <a:gd name="connsiteY2" fmla="*/ 2539 h 0"/>
                <a:gd name="connsiteX3" fmla="*/ 0 w 12686"/>
                <a:gd name="connsiteY3" fmla="*/ 253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12687" y="0"/>
                  </a:lnTo>
                  <a:lnTo>
                    <a:pt x="12687" y="2539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19191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2" name="자유형: 도형 2481">
              <a:extLst>
                <a:ext uri="{FF2B5EF4-FFF2-40B4-BE49-F238E27FC236}">
                  <a16:creationId xmlns:a16="http://schemas.microsoft.com/office/drawing/2014/main" id="{DE85545B-24A7-479F-B0EB-318F54AD495B}"/>
                </a:ext>
              </a:extLst>
            </p:cNvPr>
            <p:cNvSpPr/>
            <p:nvPr/>
          </p:nvSpPr>
          <p:spPr>
            <a:xfrm rot="16200000">
              <a:off x="5344240" y="5102369"/>
              <a:ext cx="12687" cy="12693"/>
            </a:xfrm>
            <a:custGeom>
              <a:avLst/>
              <a:gdLst>
                <a:gd name="connsiteX0" fmla="*/ 0 w 12686"/>
                <a:gd name="connsiteY0" fmla="*/ 0 h 0"/>
                <a:gd name="connsiteX1" fmla="*/ 12687 w 12686"/>
                <a:gd name="connsiteY1" fmla="*/ 0 h 0"/>
                <a:gd name="connsiteX2" fmla="*/ 12687 w 12686"/>
                <a:gd name="connsiteY2" fmla="*/ 2539 h 0"/>
                <a:gd name="connsiteX3" fmla="*/ 0 w 12686"/>
                <a:gd name="connsiteY3" fmla="*/ 253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86">
                  <a:moveTo>
                    <a:pt x="0" y="0"/>
                  </a:moveTo>
                  <a:lnTo>
                    <a:pt x="12687" y="0"/>
                  </a:lnTo>
                  <a:lnTo>
                    <a:pt x="12687" y="2539"/>
                  </a:lnTo>
                  <a:lnTo>
                    <a:pt x="0" y="2539"/>
                  </a:lnTo>
                  <a:close/>
                </a:path>
              </a:pathLst>
            </a:custGeom>
            <a:solidFill>
              <a:srgbClr val="919191"/>
            </a:solidFill>
            <a:ln w="126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740" name="그룹 3739">
              <a:extLst>
                <a:ext uri="{FF2B5EF4-FFF2-40B4-BE49-F238E27FC236}">
                  <a16:creationId xmlns:a16="http://schemas.microsoft.com/office/drawing/2014/main" id="{81E9E57C-AD4A-4EBF-A91F-4411C8E59932}"/>
                </a:ext>
              </a:extLst>
            </p:cNvPr>
            <p:cNvGrpSpPr/>
            <p:nvPr/>
          </p:nvGrpSpPr>
          <p:grpSpPr>
            <a:xfrm>
              <a:off x="5027694" y="338456"/>
              <a:ext cx="3056400" cy="2034000"/>
              <a:chOff x="5027694" y="338456"/>
              <a:chExt cx="3056400" cy="2034000"/>
            </a:xfrm>
          </p:grpSpPr>
          <p:sp>
            <p:nvSpPr>
              <p:cNvPr id="3586" name="직사각형 3585">
                <a:extLst>
                  <a:ext uri="{FF2B5EF4-FFF2-40B4-BE49-F238E27FC236}">
                    <a16:creationId xmlns:a16="http://schemas.microsoft.com/office/drawing/2014/main" id="{06A70C17-F350-4AB0-ADB4-6A5367AC86C2}"/>
                  </a:ext>
                </a:extLst>
              </p:cNvPr>
              <p:cNvSpPr/>
              <p:nvPr/>
            </p:nvSpPr>
            <p:spPr>
              <a:xfrm>
                <a:off x="5027694" y="338456"/>
                <a:ext cx="3056400" cy="2034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MHS-3.2inch Display</a:t>
                </a:r>
              </a:p>
            </p:txBody>
          </p:sp>
          <p:sp>
            <p:nvSpPr>
              <p:cNvPr id="3595" name="직사각형 3594">
                <a:extLst>
                  <a:ext uri="{FF2B5EF4-FFF2-40B4-BE49-F238E27FC236}">
                    <a16:creationId xmlns:a16="http://schemas.microsoft.com/office/drawing/2014/main" id="{63034996-752B-49D0-8991-3421CC3CB695}"/>
                  </a:ext>
                </a:extLst>
              </p:cNvPr>
              <p:cNvSpPr/>
              <p:nvPr/>
            </p:nvSpPr>
            <p:spPr>
              <a:xfrm>
                <a:off x="5294960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6" name="직사각형 3595">
                <a:extLst>
                  <a:ext uri="{FF2B5EF4-FFF2-40B4-BE49-F238E27FC236}">
                    <a16:creationId xmlns:a16="http://schemas.microsoft.com/office/drawing/2014/main" id="{D096C6AD-A8A9-4D78-AC26-9B16B424AE81}"/>
                  </a:ext>
                </a:extLst>
              </p:cNvPr>
              <p:cNvSpPr/>
              <p:nvPr/>
            </p:nvSpPr>
            <p:spPr>
              <a:xfrm>
                <a:off x="5294795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1" name="직사각형 3600">
                <a:extLst>
                  <a:ext uri="{FF2B5EF4-FFF2-40B4-BE49-F238E27FC236}">
                    <a16:creationId xmlns:a16="http://schemas.microsoft.com/office/drawing/2014/main" id="{1D633C50-9171-4B26-8A69-7D2DA89F4333}"/>
                  </a:ext>
                </a:extLst>
              </p:cNvPr>
              <p:cNvSpPr/>
              <p:nvPr/>
            </p:nvSpPr>
            <p:spPr>
              <a:xfrm>
                <a:off x="5402083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2" name="직사각형 3601">
                <a:extLst>
                  <a:ext uri="{FF2B5EF4-FFF2-40B4-BE49-F238E27FC236}">
                    <a16:creationId xmlns:a16="http://schemas.microsoft.com/office/drawing/2014/main" id="{8D4A71A0-46A2-4B97-A512-D94238A83B18}"/>
                  </a:ext>
                </a:extLst>
              </p:cNvPr>
              <p:cNvSpPr/>
              <p:nvPr/>
            </p:nvSpPr>
            <p:spPr>
              <a:xfrm>
                <a:off x="5401918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3" name="직사각형 3602">
                <a:extLst>
                  <a:ext uri="{FF2B5EF4-FFF2-40B4-BE49-F238E27FC236}">
                    <a16:creationId xmlns:a16="http://schemas.microsoft.com/office/drawing/2014/main" id="{6331FF72-8CD8-4B80-865A-56B8F6E785FD}"/>
                  </a:ext>
                </a:extLst>
              </p:cNvPr>
              <p:cNvSpPr/>
              <p:nvPr/>
            </p:nvSpPr>
            <p:spPr>
              <a:xfrm>
                <a:off x="5509206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6" name="직사각형 3605">
                <a:extLst>
                  <a:ext uri="{FF2B5EF4-FFF2-40B4-BE49-F238E27FC236}">
                    <a16:creationId xmlns:a16="http://schemas.microsoft.com/office/drawing/2014/main" id="{58BCA602-9356-42B1-9622-D435C2D0118C}"/>
                  </a:ext>
                </a:extLst>
              </p:cNvPr>
              <p:cNvSpPr/>
              <p:nvPr/>
            </p:nvSpPr>
            <p:spPr>
              <a:xfrm>
                <a:off x="5509041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7" name="직사각형 3606">
                <a:extLst>
                  <a:ext uri="{FF2B5EF4-FFF2-40B4-BE49-F238E27FC236}">
                    <a16:creationId xmlns:a16="http://schemas.microsoft.com/office/drawing/2014/main" id="{EF2C6738-559B-4D5A-99AB-1B9C0BC3FD6B}"/>
                  </a:ext>
                </a:extLst>
              </p:cNvPr>
              <p:cNvSpPr/>
              <p:nvPr/>
            </p:nvSpPr>
            <p:spPr>
              <a:xfrm>
                <a:off x="5616329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08" name="직사각형 3607">
                <a:extLst>
                  <a:ext uri="{FF2B5EF4-FFF2-40B4-BE49-F238E27FC236}">
                    <a16:creationId xmlns:a16="http://schemas.microsoft.com/office/drawing/2014/main" id="{96D9CF8D-779B-4F05-8A13-6D36C4F9C83E}"/>
                  </a:ext>
                </a:extLst>
              </p:cNvPr>
              <p:cNvSpPr/>
              <p:nvPr/>
            </p:nvSpPr>
            <p:spPr>
              <a:xfrm>
                <a:off x="5616164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7" name="직사각형 3616">
                <a:extLst>
                  <a:ext uri="{FF2B5EF4-FFF2-40B4-BE49-F238E27FC236}">
                    <a16:creationId xmlns:a16="http://schemas.microsoft.com/office/drawing/2014/main" id="{3DC0889A-3A03-4041-AD84-062CBD36F923}"/>
                  </a:ext>
                </a:extLst>
              </p:cNvPr>
              <p:cNvSpPr/>
              <p:nvPr/>
            </p:nvSpPr>
            <p:spPr>
              <a:xfrm>
                <a:off x="5723452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8" name="직사각형 3617">
                <a:extLst>
                  <a:ext uri="{FF2B5EF4-FFF2-40B4-BE49-F238E27FC236}">
                    <a16:creationId xmlns:a16="http://schemas.microsoft.com/office/drawing/2014/main" id="{F973AAB5-3277-4F69-8AA3-9DF33FB533FF}"/>
                  </a:ext>
                </a:extLst>
              </p:cNvPr>
              <p:cNvSpPr/>
              <p:nvPr/>
            </p:nvSpPr>
            <p:spPr>
              <a:xfrm>
                <a:off x="5723287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19" name="직사각형 3618">
                <a:extLst>
                  <a:ext uri="{FF2B5EF4-FFF2-40B4-BE49-F238E27FC236}">
                    <a16:creationId xmlns:a16="http://schemas.microsoft.com/office/drawing/2014/main" id="{61022447-088F-43A5-8005-3E9B2A072215}"/>
                  </a:ext>
                </a:extLst>
              </p:cNvPr>
              <p:cNvSpPr/>
              <p:nvPr/>
            </p:nvSpPr>
            <p:spPr>
              <a:xfrm>
                <a:off x="5830575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1" name="직사각형 3620">
                <a:extLst>
                  <a:ext uri="{FF2B5EF4-FFF2-40B4-BE49-F238E27FC236}">
                    <a16:creationId xmlns:a16="http://schemas.microsoft.com/office/drawing/2014/main" id="{003D251A-FD4A-4F13-8CED-863898B60B25}"/>
                  </a:ext>
                </a:extLst>
              </p:cNvPr>
              <p:cNvSpPr/>
              <p:nvPr/>
            </p:nvSpPr>
            <p:spPr>
              <a:xfrm>
                <a:off x="5830410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2" name="직사각형 3621">
                <a:extLst>
                  <a:ext uri="{FF2B5EF4-FFF2-40B4-BE49-F238E27FC236}">
                    <a16:creationId xmlns:a16="http://schemas.microsoft.com/office/drawing/2014/main" id="{E0D7D95E-679E-4D02-BD82-14CF40F381AF}"/>
                  </a:ext>
                </a:extLst>
              </p:cNvPr>
              <p:cNvSpPr/>
              <p:nvPr/>
            </p:nvSpPr>
            <p:spPr>
              <a:xfrm>
                <a:off x="5937698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3" name="직사각형 3622">
                <a:extLst>
                  <a:ext uri="{FF2B5EF4-FFF2-40B4-BE49-F238E27FC236}">
                    <a16:creationId xmlns:a16="http://schemas.microsoft.com/office/drawing/2014/main" id="{05A5D1FD-7F06-4A54-BDAB-278E5054AC6E}"/>
                  </a:ext>
                </a:extLst>
              </p:cNvPr>
              <p:cNvSpPr/>
              <p:nvPr/>
            </p:nvSpPr>
            <p:spPr>
              <a:xfrm>
                <a:off x="5937533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5" name="직사각형 3624">
                <a:extLst>
                  <a:ext uri="{FF2B5EF4-FFF2-40B4-BE49-F238E27FC236}">
                    <a16:creationId xmlns:a16="http://schemas.microsoft.com/office/drawing/2014/main" id="{23775150-62F9-4AFF-B3DB-7543E645E2E5}"/>
                  </a:ext>
                </a:extLst>
              </p:cNvPr>
              <p:cNvSpPr/>
              <p:nvPr/>
            </p:nvSpPr>
            <p:spPr>
              <a:xfrm>
                <a:off x="6044821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6" name="직사각형 3625">
                <a:extLst>
                  <a:ext uri="{FF2B5EF4-FFF2-40B4-BE49-F238E27FC236}">
                    <a16:creationId xmlns:a16="http://schemas.microsoft.com/office/drawing/2014/main" id="{81E47B63-368D-4957-8CAC-AEC33D361B70}"/>
                  </a:ext>
                </a:extLst>
              </p:cNvPr>
              <p:cNvSpPr/>
              <p:nvPr/>
            </p:nvSpPr>
            <p:spPr>
              <a:xfrm>
                <a:off x="6044656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7" name="직사각형 3626">
                <a:extLst>
                  <a:ext uri="{FF2B5EF4-FFF2-40B4-BE49-F238E27FC236}">
                    <a16:creationId xmlns:a16="http://schemas.microsoft.com/office/drawing/2014/main" id="{8A5842F3-CE25-4EFE-AF92-6321A6593E14}"/>
                  </a:ext>
                </a:extLst>
              </p:cNvPr>
              <p:cNvSpPr/>
              <p:nvPr/>
            </p:nvSpPr>
            <p:spPr>
              <a:xfrm>
                <a:off x="6151944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8" name="직사각형 3627">
                <a:extLst>
                  <a:ext uri="{FF2B5EF4-FFF2-40B4-BE49-F238E27FC236}">
                    <a16:creationId xmlns:a16="http://schemas.microsoft.com/office/drawing/2014/main" id="{60263314-3151-4512-9375-CA582CA69EE2}"/>
                  </a:ext>
                </a:extLst>
              </p:cNvPr>
              <p:cNvSpPr/>
              <p:nvPr/>
            </p:nvSpPr>
            <p:spPr>
              <a:xfrm>
                <a:off x="6151779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29" name="직사각형 3628">
                <a:extLst>
                  <a:ext uri="{FF2B5EF4-FFF2-40B4-BE49-F238E27FC236}">
                    <a16:creationId xmlns:a16="http://schemas.microsoft.com/office/drawing/2014/main" id="{46508D92-C3A0-4913-8F8D-60E55F4C4564}"/>
                  </a:ext>
                </a:extLst>
              </p:cNvPr>
              <p:cNvSpPr/>
              <p:nvPr/>
            </p:nvSpPr>
            <p:spPr>
              <a:xfrm>
                <a:off x="6259067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0" name="직사각형 3629">
                <a:extLst>
                  <a:ext uri="{FF2B5EF4-FFF2-40B4-BE49-F238E27FC236}">
                    <a16:creationId xmlns:a16="http://schemas.microsoft.com/office/drawing/2014/main" id="{B9116C7B-0905-460A-BCE2-499433682F2A}"/>
                  </a:ext>
                </a:extLst>
              </p:cNvPr>
              <p:cNvSpPr/>
              <p:nvPr/>
            </p:nvSpPr>
            <p:spPr>
              <a:xfrm>
                <a:off x="6258902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1" name="직사각형 3630">
                <a:extLst>
                  <a:ext uri="{FF2B5EF4-FFF2-40B4-BE49-F238E27FC236}">
                    <a16:creationId xmlns:a16="http://schemas.microsoft.com/office/drawing/2014/main" id="{54F8AE5A-1CD1-45F6-A227-7AA47F3D2DCD}"/>
                  </a:ext>
                </a:extLst>
              </p:cNvPr>
              <p:cNvSpPr/>
              <p:nvPr/>
            </p:nvSpPr>
            <p:spPr>
              <a:xfrm>
                <a:off x="6366190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2" name="직사각형 3631">
                <a:extLst>
                  <a:ext uri="{FF2B5EF4-FFF2-40B4-BE49-F238E27FC236}">
                    <a16:creationId xmlns:a16="http://schemas.microsoft.com/office/drawing/2014/main" id="{AE476E8F-C8EC-4CB7-8B7C-44607148AC80}"/>
                  </a:ext>
                </a:extLst>
              </p:cNvPr>
              <p:cNvSpPr/>
              <p:nvPr/>
            </p:nvSpPr>
            <p:spPr>
              <a:xfrm>
                <a:off x="6366025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4" name="직사각형 3633">
                <a:extLst>
                  <a:ext uri="{FF2B5EF4-FFF2-40B4-BE49-F238E27FC236}">
                    <a16:creationId xmlns:a16="http://schemas.microsoft.com/office/drawing/2014/main" id="{33761B00-BD3D-4272-9C7A-2DED4E1C9BE5}"/>
                  </a:ext>
                </a:extLst>
              </p:cNvPr>
              <p:cNvSpPr/>
              <p:nvPr/>
            </p:nvSpPr>
            <p:spPr>
              <a:xfrm>
                <a:off x="6473313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5" name="직사각형 3634">
                <a:extLst>
                  <a:ext uri="{FF2B5EF4-FFF2-40B4-BE49-F238E27FC236}">
                    <a16:creationId xmlns:a16="http://schemas.microsoft.com/office/drawing/2014/main" id="{716256F8-628A-4A25-95C0-A071305774C1}"/>
                  </a:ext>
                </a:extLst>
              </p:cNvPr>
              <p:cNvSpPr/>
              <p:nvPr/>
            </p:nvSpPr>
            <p:spPr>
              <a:xfrm>
                <a:off x="6473148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6" name="직사각형 3635">
                <a:extLst>
                  <a:ext uri="{FF2B5EF4-FFF2-40B4-BE49-F238E27FC236}">
                    <a16:creationId xmlns:a16="http://schemas.microsoft.com/office/drawing/2014/main" id="{2047E173-2F97-4C18-B17E-860126E2449F}"/>
                  </a:ext>
                </a:extLst>
              </p:cNvPr>
              <p:cNvSpPr/>
              <p:nvPr/>
            </p:nvSpPr>
            <p:spPr>
              <a:xfrm>
                <a:off x="6580434" y="2146741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7" name="직사각형 3636">
                <a:extLst>
                  <a:ext uri="{FF2B5EF4-FFF2-40B4-BE49-F238E27FC236}">
                    <a16:creationId xmlns:a16="http://schemas.microsoft.com/office/drawing/2014/main" id="{2F254716-1E89-4EE4-802C-8A9D194F5520}"/>
                  </a:ext>
                </a:extLst>
              </p:cNvPr>
              <p:cNvSpPr/>
              <p:nvPr/>
            </p:nvSpPr>
            <p:spPr>
              <a:xfrm>
                <a:off x="6580269" y="2255777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66" name="타원 3665">
                <a:extLst>
                  <a:ext uri="{FF2B5EF4-FFF2-40B4-BE49-F238E27FC236}">
                    <a16:creationId xmlns:a16="http://schemas.microsoft.com/office/drawing/2014/main" id="{3F1FD9C9-1C7E-4CD1-BC1D-93F1A25086FA}"/>
                  </a:ext>
                </a:extLst>
              </p:cNvPr>
              <p:cNvSpPr/>
              <p:nvPr/>
            </p:nvSpPr>
            <p:spPr>
              <a:xfrm flipH="1">
                <a:off x="5347761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68" name="타원 3667">
                <a:extLst>
                  <a:ext uri="{FF2B5EF4-FFF2-40B4-BE49-F238E27FC236}">
                    <a16:creationId xmlns:a16="http://schemas.microsoft.com/office/drawing/2014/main" id="{897EE256-E9B4-4BA5-AAD6-4C6F64B2B50E}"/>
                  </a:ext>
                </a:extLst>
              </p:cNvPr>
              <p:cNvSpPr/>
              <p:nvPr/>
            </p:nvSpPr>
            <p:spPr>
              <a:xfrm flipH="1">
                <a:off x="5348089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69" name="타원 3668">
                <a:extLst>
                  <a:ext uri="{FF2B5EF4-FFF2-40B4-BE49-F238E27FC236}">
                    <a16:creationId xmlns:a16="http://schemas.microsoft.com/office/drawing/2014/main" id="{ADB726BF-CBAE-4837-BB3F-C585E3AC625B}"/>
                  </a:ext>
                </a:extLst>
              </p:cNvPr>
              <p:cNvSpPr/>
              <p:nvPr/>
            </p:nvSpPr>
            <p:spPr>
              <a:xfrm flipH="1">
                <a:off x="5454809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0" name="타원 3669">
                <a:extLst>
                  <a:ext uri="{FF2B5EF4-FFF2-40B4-BE49-F238E27FC236}">
                    <a16:creationId xmlns:a16="http://schemas.microsoft.com/office/drawing/2014/main" id="{7E648E5C-0973-4467-B715-701A5E42DEF2}"/>
                  </a:ext>
                </a:extLst>
              </p:cNvPr>
              <p:cNvSpPr/>
              <p:nvPr/>
            </p:nvSpPr>
            <p:spPr>
              <a:xfrm flipH="1">
                <a:off x="5455137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1" name="타원 3670">
                <a:extLst>
                  <a:ext uri="{FF2B5EF4-FFF2-40B4-BE49-F238E27FC236}">
                    <a16:creationId xmlns:a16="http://schemas.microsoft.com/office/drawing/2014/main" id="{1A9432DF-D446-4192-ACF6-998C783D66E4}"/>
                  </a:ext>
                </a:extLst>
              </p:cNvPr>
              <p:cNvSpPr/>
              <p:nvPr/>
            </p:nvSpPr>
            <p:spPr>
              <a:xfrm flipH="1">
                <a:off x="5561857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2" name="타원 3671">
                <a:extLst>
                  <a:ext uri="{FF2B5EF4-FFF2-40B4-BE49-F238E27FC236}">
                    <a16:creationId xmlns:a16="http://schemas.microsoft.com/office/drawing/2014/main" id="{EC446DF7-352E-46C4-BC3B-3237D487F5CA}"/>
                  </a:ext>
                </a:extLst>
              </p:cNvPr>
              <p:cNvSpPr/>
              <p:nvPr/>
            </p:nvSpPr>
            <p:spPr>
              <a:xfrm flipH="1">
                <a:off x="5562185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5" name="타원 3674">
                <a:extLst>
                  <a:ext uri="{FF2B5EF4-FFF2-40B4-BE49-F238E27FC236}">
                    <a16:creationId xmlns:a16="http://schemas.microsoft.com/office/drawing/2014/main" id="{42201137-833F-4958-9156-C9ABA5A55BA0}"/>
                  </a:ext>
                </a:extLst>
              </p:cNvPr>
              <p:cNvSpPr/>
              <p:nvPr/>
            </p:nvSpPr>
            <p:spPr>
              <a:xfrm flipH="1">
                <a:off x="5668905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6" name="타원 3675">
                <a:extLst>
                  <a:ext uri="{FF2B5EF4-FFF2-40B4-BE49-F238E27FC236}">
                    <a16:creationId xmlns:a16="http://schemas.microsoft.com/office/drawing/2014/main" id="{0F3CB0BD-6C9B-400A-B3AC-1FF1D1819941}"/>
                  </a:ext>
                </a:extLst>
              </p:cNvPr>
              <p:cNvSpPr/>
              <p:nvPr/>
            </p:nvSpPr>
            <p:spPr>
              <a:xfrm flipH="1">
                <a:off x="5669233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7" name="타원 3676">
                <a:extLst>
                  <a:ext uri="{FF2B5EF4-FFF2-40B4-BE49-F238E27FC236}">
                    <a16:creationId xmlns:a16="http://schemas.microsoft.com/office/drawing/2014/main" id="{43CFDA0F-0C89-4339-BCF3-7CF1CD4F25D5}"/>
                  </a:ext>
                </a:extLst>
              </p:cNvPr>
              <p:cNvSpPr/>
              <p:nvPr/>
            </p:nvSpPr>
            <p:spPr>
              <a:xfrm flipH="1">
                <a:off x="5775953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8" name="타원 3677">
                <a:extLst>
                  <a:ext uri="{FF2B5EF4-FFF2-40B4-BE49-F238E27FC236}">
                    <a16:creationId xmlns:a16="http://schemas.microsoft.com/office/drawing/2014/main" id="{C112B390-DB95-4B8F-AC6A-4F91A17F4AA4}"/>
                  </a:ext>
                </a:extLst>
              </p:cNvPr>
              <p:cNvSpPr/>
              <p:nvPr/>
            </p:nvSpPr>
            <p:spPr>
              <a:xfrm flipH="1">
                <a:off x="5776281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79" name="타원 3678">
                <a:extLst>
                  <a:ext uri="{FF2B5EF4-FFF2-40B4-BE49-F238E27FC236}">
                    <a16:creationId xmlns:a16="http://schemas.microsoft.com/office/drawing/2014/main" id="{48190687-1AF3-43BA-820A-831F4F7A0E3D}"/>
                  </a:ext>
                </a:extLst>
              </p:cNvPr>
              <p:cNvSpPr/>
              <p:nvPr/>
            </p:nvSpPr>
            <p:spPr>
              <a:xfrm flipH="1">
                <a:off x="5883001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0" name="타원 3679">
                <a:extLst>
                  <a:ext uri="{FF2B5EF4-FFF2-40B4-BE49-F238E27FC236}">
                    <a16:creationId xmlns:a16="http://schemas.microsoft.com/office/drawing/2014/main" id="{C494B715-7B66-45D3-B442-610889358079}"/>
                  </a:ext>
                </a:extLst>
              </p:cNvPr>
              <p:cNvSpPr/>
              <p:nvPr/>
            </p:nvSpPr>
            <p:spPr>
              <a:xfrm flipH="1">
                <a:off x="5883329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1" name="타원 3680">
                <a:extLst>
                  <a:ext uri="{FF2B5EF4-FFF2-40B4-BE49-F238E27FC236}">
                    <a16:creationId xmlns:a16="http://schemas.microsoft.com/office/drawing/2014/main" id="{DDA45EE9-6A19-4EE8-9D36-8B2577F3A8BB}"/>
                  </a:ext>
                </a:extLst>
              </p:cNvPr>
              <p:cNvSpPr/>
              <p:nvPr/>
            </p:nvSpPr>
            <p:spPr>
              <a:xfrm flipH="1">
                <a:off x="5990049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2" name="타원 3681">
                <a:extLst>
                  <a:ext uri="{FF2B5EF4-FFF2-40B4-BE49-F238E27FC236}">
                    <a16:creationId xmlns:a16="http://schemas.microsoft.com/office/drawing/2014/main" id="{C4124B58-E1D9-4F32-8BA6-B7F159AEA8BD}"/>
                  </a:ext>
                </a:extLst>
              </p:cNvPr>
              <p:cNvSpPr/>
              <p:nvPr/>
            </p:nvSpPr>
            <p:spPr>
              <a:xfrm flipH="1">
                <a:off x="5990377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3" name="타원 3682">
                <a:extLst>
                  <a:ext uri="{FF2B5EF4-FFF2-40B4-BE49-F238E27FC236}">
                    <a16:creationId xmlns:a16="http://schemas.microsoft.com/office/drawing/2014/main" id="{F36F78AC-DDAA-47A9-BF2D-E6A2603DB146}"/>
                  </a:ext>
                </a:extLst>
              </p:cNvPr>
              <p:cNvSpPr/>
              <p:nvPr/>
            </p:nvSpPr>
            <p:spPr>
              <a:xfrm flipH="1">
                <a:off x="6097097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4" name="타원 3683">
                <a:extLst>
                  <a:ext uri="{FF2B5EF4-FFF2-40B4-BE49-F238E27FC236}">
                    <a16:creationId xmlns:a16="http://schemas.microsoft.com/office/drawing/2014/main" id="{72D039C8-D227-48C4-B147-C6F02DEBE5BD}"/>
                  </a:ext>
                </a:extLst>
              </p:cNvPr>
              <p:cNvSpPr/>
              <p:nvPr/>
            </p:nvSpPr>
            <p:spPr>
              <a:xfrm flipH="1">
                <a:off x="6097425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5" name="타원 3684">
                <a:extLst>
                  <a:ext uri="{FF2B5EF4-FFF2-40B4-BE49-F238E27FC236}">
                    <a16:creationId xmlns:a16="http://schemas.microsoft.com/office/drawing/2014/main" id="{40E8F79B-62FE-4B44-A01E-58916C9C6157}"/>
                  </a:ext>
                </a:extLst>
              </p:cNvPr>
              <p:cNvSpPr/>
              <p:nvPr/>
            </p:nvSpPr>
            <p:spPr>
              <a:xfrm flipH="1">
                <a:off x="6204145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6" name="타원 3685">
                <a:extLst>
                  <a:ext uri="{FF2B5EF4-FFF2-40B4-BE49-F238E27FC236}">
                    <a16:creationId xmlns:a16="http://schemas.microsoft.com/office/drawing/2014/main" id="{13824B42-D5F7-442D-AA17-81E6BB340440}"/>
                  </a:ext>
                </a:extLst>
              </p:cNvPr>
              <p:cNvSpPr/>
              <p:nvPr/>
            </p:nvSpPr>
            <p:spPr>
              <a:xfrm flipH="1">
                <a:off x="6204473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7" name="타원 3686">
                <a:extLst>
                  <a:ext uri="{FF2B5EF4-FFF2-40B4-BE49-F238E27FC236}">
                    <a16:creationId xmlns:a16="http://schemas.microsoft.com/office/drawing/2014/main" id="{39B1A975-05AD-4173-856C-6624126608A6}"/>
                  </a:ext>
                </a:extLst>
              </p:cNvPr>
              <p:cNvSpPr/>
              <p:nvPr/>
            </p:nvSpPr>
            <p:spPr>
              <a:xfrm flipH="1">
                <a:off x="6311193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8" name="타원 3687">
                <a:extLst>
                  <a:ext uri="{FF2B5EF4-FFF2-40B4-BE49-F238E27FC236}">
                    <a16:creationId xmlns:a16="http://schemas.microsoft.com/office/drawing/2014/main" id="{F07A771E-A8E7-42CB-82CA-378C3FFBCE50}"/>
                  </a:ext>
                </a:extLst>
              </p:cNvPr>
              <p:cNvSpPr/>
              <p:nvPr/>
            </p:nvSpPr>
            <p:spPr>
              <a:xfrm flipH="1">
                <a:off x="6311521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9" name="타원 3688">
                <a:extLst>
                  <a:ext uri="{FF2B5EF4-FFF2-40B4-BE49-F238E27FC236}">
                    <a16:creationId xmlns:a16="http://schemas.microsoft.com/office/drawing/2014/main" id="{D1CFFEA4-B056-438B-A4F7-A5DEFC0EF24B}"/>
                  </a:ext>
                </a:extLst>
              </p:cNvPr>
              <p:cNvSpPr/>
              <p:nvPr/>
            </p:nvSpPr>
            <p:spPr>
              <a:xfrm flipH="1">
                <a:off x="6418241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0" name="타원 3689">
                <a:extLst>
                  <a:ext uri="{FF2B5EF4-FFF2-40B4-BE49-F238E27FC236}">
                    <a16:creationId xmlns:a16="http://schemas.microsoft.com/office/drawing/2014/main" id="{375AAC1F-91A0-428E-A960-F38BF34F6F3B}"/>
                  </a:ext>
                </a:extLst>
              </p:cNvPr>
              <p:cNvSpPr/>
              <p:nvPr/>
            </p:nvSpPr>
            <p:spPr>
              <a:xfrm flipH="1">
                <a:off x="6418569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3" name="타원 3692">
                <a:extLst>
                  <a:ext uri="{FF2B5EF4-FFF2-40B4-BE49-F238E27FC236}">
                    <a16:creationId xmlns:a16="http://schemas.microsoft.com/office/drawing/2014/main" id="{82335E34-A811-46C7-B3FA-891F26772E33}"/>
                  </a:ext>
                </a:extLst>
              </p:cNvPr>
              <p:cNvSpPr/>
              <p:nvPr/>
            </p:nvSpPr>
            <p:spPr>
              <a:xfrm flipH="1">
                <a:off x="6525289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4" name="타원 3693">
                <a:extLst>
                  <a:ext uri="{FF2B5EF4-FFF2-40B4-BE49-F238E27FC236}">
                    <a16:creationId xmlns:a16="http://schemas.microsoft.com/office/drawing/2014/main" id="{B69809F0-A53E-4810-9261-EB477A3BCC54}"/>
                  </a:ext>
                </a:extLst>
              </p:cNvPr>
              <p:cNvSpPr/>
              <p:nvPr/>
            </p:nvSpPr>
            <p:spPr>
              <a:xfrm flipH="1">
                <a:off x="6525617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5" name="타원 3694">
                <a:extLst>
                  <a:ext uri="{FF2B5EF4-FFF2-40B4-BE49-F238E27FC236}">
                    <a16:creationId xmlns:a16="http://schemas.microsoft.com/office/drawing/2014/main" id="{72FE4EF2-29C2-41F6-BCB9-49776DA7C979}"/>
                  </a:ext>
                </a:extLst>
              </p:cNvPr>
              <p:cNvSpPr/>
              <p:nvPr/>
            </p:nvSpPr>
            <p:spPr>
              <a:xfrm flipH="1">
                <a:off x="6632334" y="2199519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96" name="타원 3695">
                <a:extLst>
                  <a:ext uri="{FF2B5EF4-FFF2-40B4-BE49-F238E27FC236}">
                    <a16:creationId xmlns:a16="http://schemas.microsoft.com/office/drawing/2014/main" id="{D78A8493-CC51-4213-9047-AB00C2558C0B}"/>
                  </a:ext>
                </a:extLst>
              </p:cNvPr>
              <p:cNvSpPr/>
              <p:nvPr/>
            </p:nvSpPr>
            <p:spPr>
              <a:xfrm flipH="1">
                <a:off x="6632662" y="2314024"/>
                <a:ext cx="3600" cy="3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41" name="직사각형 3740">
              <a:extLst>
                <a:ext uri="{FF2B5EF4-FFF2-40B4-BE49-F238E27FC236}">
                  <a16:creationId xmlns:a16="http://schemas.microsoft.com/office/drawing/2014/main" id="{EE1D80AD-DC51-4235-A466-47C3E6EE9264}"/>
                </a:ext>
              </a:extLst>
            </p:cNvPr>
            <p:cNvSpPr/>
            <p:nvPr/>
          </p:nvSpPr>
          <p:spPr>
            <a:xfrm>
              <a:off x="5279231" y="2137308"/>
              <a:ext cx="1428087" cy="240327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2" name="직사각형 3741">
              <a:extLst>
                <a:ext uri="{FF2B5EF4-FFF2-40B4-BE49-F238E27FC236}">
                  <a16:creationId xmlns:a16="http://schemas.microsoft.com/office/drawing/2014/main" id="{C4E42C81-0845-49E6-8B49-625035C5FBAD}"/>
                </a:ext>
              </a:extLst>
            </p:cNvPr>
            <p:cNvSpPr/>
            <p:nvPr/>
          </p:nvSpPr>
          <p:spPr>
            <a:xfrm>
              <a:off x="5326711" y="4446628"/>
              <a:ext cx="1183311" cy="195373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43" name="연결선: 꺾임 3742">
              <a:extLst>
                <a:ext uri="{FF2B5EF4-FFF2-40B4-BE49-F238E27FC236}">
                  <a16:creationId xmlns:a16="http://schemas.microsoft.com/office/drawing/2014/main" id="{9CDF592B-92D4-4100-BE8A-42FD91DF7C6F}"/>
                </a:ext>
              </a:extLst>
            </p:cNvPr>
            <p:cNvCxnSpPr>
              <a:cxnSpLocks/>
              <a:stCxn id="3745" idx="2"/>
              <a:endCxn id="3118" idx="1"/>
            </p:cNvCxnSpPr>
            <p:nvPr/>
          </p:nvCxnSpPr>
          <p:spPr>
            <a:xfrm rot="10800000" flipH="1" flipV="1">
              <a:off x="4331858" y="3848258"/>
              <a:ext cx="1204848" cy="726599"/>
            </a:xfrm>
            <a:prstGeom prst="bentConnector5">
              <a:avLst>
                <a:gd name="adj1" fmla="val 57316"/>
                <a:gd name="adj2" fmla="val 117623"/>
                <a:gd name="adj3" fmla="val 101185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2" name="연결선: 꺾임 3751">
              <a:extLst>
                <a:ext uri="{FF2B5EF4-FFF2-40B4-BE49-F238E27FC236}">
                  <a16:creationId xmlns:a16="http://schemas.microsoft.com/office/drawing/2014/main" id="{09B4520B-DF30-4A65-9B7D-4F6CD58D44D8}"/>
                </a:ext>
              </a:extLst>
            </p:cNvPr>
            <p:cNvCxnSpPr>
              <a:cxnSpLocks/>
              <a:stCxn id="3754" idx="2"/>
              <a:endCxn id="3103" idx="2"/>
            </p:cNvCxnSpPr>
            <p:nvPr/>
          </p:nvCxnSpPr>
          <p:spPr>
            <a:xfrm rot="10800000" flipH="1" flipV="1">
              <a:off x="4331858" y="3969762"/>
              <a:ext cx="1113408" cy="605096"/>
            </a:xfrm>
            <a:prstGeom prst="bentConnector5">
              <a:avLst>
                <a:gd name="adj1" fmla="val 56889"/>
                <a:gd name="adj2" fmla="val 131594"/>
                <a:gd name="adj3" fmla="val 101284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6" name="연결선: 꺾임 3765">
              <a:extLst>
                <a:ext uri="{FF2B5EF4-FFF2-40B4-BE49-F238E27FC236}">
                  <a16:creationId xmlns:a16="http://schemas.microsoft.com/office/drawing/2014/main" id="{45EF5F4B-0803-4F73-92CC-44C6105A6541}"/>
                </a:ext>
              </a:extLst>
            </p:cNvPr>
            <p:cNvCxnSpPr>
              <a:cxnSpLocks/>
              <a:stCxn id="2484" idx="1"/>
              <a:endCxn id="3089" idx="2"/>
            </p:cNvCxnSpPr>
            <p:nvPr/>
          </p:nvCxnSpPr>
          <p:spPr>
            <a:xfrm rot="5400000" flipH="1" flipV="1">
              <a:off x="5043015" y="4586159"/>
              <a:ext cx="322098" cy="299497"/>
            </a:xfrm>
            <a:prstGeom prst="bentConnector4">
              <a:avLst>
                <a:gd name="adj1" fmla="val -277"/>
                <a:gd name="adj2" fmla="val 10477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1" name="연결선: 꺾임 3770">
              <a:extLst>
                <a:ext uri="{FF2B5EF4-FFF2-40B4-BE49-F238E27FC236}">
                  <a16:creationId xmlns:a16="http://schemas.microsoft.com/office/drawing/2014/main" id="{6C08D3EA-E09B-4594-A3EB-AC3B9C5A36AD}"/>
                </a:ext>
              </a:extLst>
            </p:cNvPr>
            <p:cNvCxnSpPr>
              <a:cxnSpLocks/>
              <a:stCxn id="2483" idx="1"/>
              <a:endCxn id="3776" idx="2"/>
            </p:cNvCxnSpPr>
            <p:nvPr/>
          </p:nvCxnSpPr>
          <p:spPr>
            <a:xfrm rot="5400000" flipH="1" flipV="1">
              <a:off x="5867445" y="2790987"/>
              <a:ext cx="1384539" cy="3010796"/>
            </a:xfrm>
            <a:prstGeom prst="bentConnector4">
              <a:avLst>
                <a:gd name="adj1" fmla="val 124"/>
                <a:gd name="adj2" fmla="val 7878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6" name="타원 3775">
              <a:extLst>
                <a:ext uri="{FF2B5EF4-FFF2-40B4-BE49-F238E27FC236}">
                  <a16:creationId xmlns:a16="http://schemas.microsoft.com/office/drawing/2014/main" id="{661DEA46-E4AF-4A02-B73C-0E9DF7A4493A}"/>
                </a:ext>
              </a:extLst>
            </p:cNvPr>
            <p:cNvSpPr/>
            <p:nvPr/>
          </p:nvSpPr>
          <p:spPr>
            <a:xfrm rot="10800000">
              <a:off x="7957112" y="355011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79" name="연결선: 꺾임 3778">
              <a:extLst>
                <a:ext uri="{FF2B5EF4-FFF2-40B4-BE49-F238E27FC236}">
                  <a16:creationId xmlns:a16="http://schemas.microsoft.com/office/drawing/2014/main" id="{EBB08D30-82E8-4541-8926-84C98F78723A}"/>
                </a:ext>
              </a:extLst>
            </p:cNvPr>
            <p:cNvCxnSpPr>
              <a:cxnSpLocks/>
              <a:stCxn id="3452" idx="3"/>
              <a:endCxn id="3787" idx="4"/>
            </p:cNvCxnSpPr>
            <p:nvPr/>
          </p:nvCxnSpPr>
          <p:spPr>
            <a:xfrm flipV="1">
              <a:off x="6823965" y="3668586"/>
              <a:ext cx="1187147" cy="836834"/>
            </a:xfrm>
            <a:prstGeom prst="bentConnector4">
              <a:avLst>
                <a:gd name="adj1" fmla="val 618"/>
                <a:gd name="adj2" fmla="val 7439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7" name="타원 3786">
              <a:extLst>
                <a:ext uri="{FF2B5EF4-FFF2-40B4-BE49-F238E27FC236}">
                  <a16:creationId xmlns:a16="http://schemas.microsoft.com/office/drawing/2014/main" id="{96FD7E97-DBBF-43F3-BDFB-06B77C540CCB}"/>
                </a:ext>
              </a:extLst>
            </p:cNvPr>
            <p:cNvSpPr/>
            <p:nvPr/>
          </p:nvSpPr>
          <p:spPr>
            <a:xfrm rot="10800000">
              <a:off x="7957112" y="366858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43" name="연결선: 꺾임 3842">
              <a:extLst>
                <a:ext uri="{FF2B5EF4-FFF2-40B4-BE49-F238E27FC236}">
                  <a16:creationId xmlns:a16="http://schemas.microsoft.com/office/drawing/2014/main" id="{CC8513B2-7549-49DE-9428-68D1B18180DE}"/>
                </a:ext>
              </a:extLst>
            </p:cNvPr>
            <p:cNvCxnSpPr>
              <a:cxnSpLocks/>
              <a:stCxn id="3876" idx="6"/>
              <a:endCxn id="4023" idx="1"/>
            </p:cNvCxnSpPr>
            <p:nvPr/>
          </p:nvCxnSpPr>
          <p:spPr>
            <a:xfrm rot="10800000" flipH="1" flipV="1">
              <a:off x="7957112" y="3245321"/>
              <a:ext cx="1104450" cy="518546"/>
            </a:xfrm>
            <a:prstGeom prst="bentConnector5">
              <a:avLst>
                <a:gd name="adj1" fmla="val 49159"/>
                <a:gd name="adj2" fmla="val 123784"/>
                <a:gd name="adj3" fmla="val 9978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4" name="연결선: 꺾임 3843">
              <a:extLst>
                <a:ext uri="{FF2B5EF4-FFF2-40B4-BE49-F238E27FC236}">
                  <a16:creationId xmlns:a16="http://schemas.microsoft.com/office/drawing/2014/main" id="{03D14652-FBEF-441B-8CF2-243D2F6ABB5B}"/>
                </a:ext>
              </a:extLst>
            </p:cNvPr>
            <p:cNvCxnSpPr>
              <a:cxnSpLocks/>
              <a:stCxn id="3898" idx="6"/>
              <a:endCxn id="4001" idx="1"/>
            </p:cNvCxnSpPr>
            <p:nvPr/>
          </p:nvCxnSpPr>
          <p:spPr>
            <a:xfrm rot="10800000" flipH="1" flipV="1">
              <a:off x="7957111" y="3368166"/>
              <a:ext cx="1106961" cy="1493203"/>
            </a:xfrm>
            <a:prstGeom prst="bentConnector5">
              <a:avLst>
                <a:gd name="adj1" fmla="val 37646"/>
                <a:gd name="adj2" fmla="val 109112"/>
                <a:gd name="adj3" fmla="val 997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5" name="연결선: 꺾임 3844">
              <a:extLst>
                <a:ext uri="{FF2B5EF4-FFF2-40B4-BE49-F238E27FC236}">
                  <a16:creationId xmlns:a16="http://schemas.microsoft.com/office/drawing/2014/main" id="{50D8551C-C7B1-4DFE-A0F2-C35CE040DA54}"/>
                </a:ext>
              </a:extLst>
            </p:cNvPr>
            <p:cNvCxnSpPr>
              <a:cxnSpLocks/>
              <a:stCxn id="3899" idx="6"/>
              <a:endCxn id="4045" idx="1"/>
            </p:cNvCxnSpPr>
            <p:nvPr/>
          </p:nvCxnSpPr>
          <p:spPr>
            <a:xfrm rot="10800000" flipH="1" flipV="1">
              <a:off x="7957111" y="3487866"/>
              <a:ext cx="1105359" cy="2471008"/>
            </a:xfrm>
            <a:prstGeom prst="bentConnector5">
              <a:avLst>
                <a:gd name="adj1" fmla="val 25421"/>
                <a:gd name="adj2" fmla="val 105476"/>
                <a:gd name="adj3" fmla="val 1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58" name="그룹 3857">
              <a:extLst>
                <a:ext uri="{FF2B5EF4-FFF2-40B4-BE49-F238E27FC236}">
                  <a16:creationId xmlns:a16="http://schemas.microsoft.com/office/drawing/2014/main" id="{7065A713-21EF-4DF2-9F29-DA6B6DAC2B7E}"/>
                </a:ext>
              </a:extLst>
            </p:cNvPr>
            <p:cNvGrpSpPr/>
            <p:nvPr/>
          </p:nvGrpSpPr>
          <p:grpSpPr>
            <a:xfrm>
              <a:off x="4212366" y="4588162"/>
              <a:ext cx="837342" cy="710413"/>
              <a:chOff x="4212366" y="4588162"/>
              <a:chExt cx="837342" cy="710413"/>
            </a:xfrm>
          </p:grpSpPr>
          <p:pic>
            <p:nvPicPr>
              <p:cNvPr id="628" name="그림 627">
                <a:extLst>
                  <a:ext uri="{FF2B5EF4-FFF2-40B4-BE49-F238E27FC236}">
                    <a16:creationId xmlns:a16="http://schemas.microsoft.com/office/drawing/2014/main" id="{BAD6F48A-1D73-4D18-B4E0-595E1FE9C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12366" y="4588162"/>
                <a:ext cx="710413" cy="710413"/>
              </a:xfrm>
              <a:prstGeom prst="rect">
                <a:avLst/>
              </a:prstGeom>
            </p:spPr>
          </p:pic>
          <p:sp>
            <p:nvSpPr>
              <p:cNvPr id="2483" name="자유형: 도형 2482">
                <a:extLst>
                  <a:ext uri="{FF2B5EF4-FFF2-40B4-BE49-F238E27FC236}">
                    <a16:creationId xmlns:a16="http://schemas.microsoft.com/office/drawing/2014/main" id="{0573659B-C724-4F2F-9C07-AE3E07B4F6B0}"/>
                  </a:ext>
                </a:extLst>
              </p:cNvPr>
              <p:cNvSpPr/>
              <p:nvPr/>
            </p:nvSpPr>
            <p:spPr>
              <a:xfrm rot="16200000">
                <a:off x="4979900" y="4918846"/>
                <a:ext cx="12687" cy="126929"/>
              </a:xfrm>
              <a:custGeom>
                <a:avLst/>
                <a:gdLst>
                  <a:gd name="connsiteX0" fmla="*/ 0 w 0"/>
                  <a:gd name="connsiteY0" fmla="*/ 0 h 126929"/>
                  <a:gd name="connsiteX1" fmla="*/ 0 w 0"/>
                  <a:gd name="connsiteY1" fmla="*/ 131537 h 12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26929">
                    <a:moveTo>
                      <a:pt x="0" y="0"/>
                    </a:moveTo>
                    <a:lnTo>
                      <a:pt x="0" y="131537"/>
                    </a:lnTo>
                  </a:path>
                </a:pathLst>
              </a:custGeom>
              <a:noFill/>
              <a:ln w="3806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84" name="자유형: 도형 2483">
                <a:extLst>
                  <a:ext uri="{FF2B5EF4-FFF2-40B4-BE49-F238E27FC236}">
                    <a16:creationId xmlns:a16="http://schemas.microsoft.com/office/drawing/2014/main" id="{186EA31D-46F6-4DA1-9705-A1E220836414}"/>
                  </a:ext>
                </a:extLst>
              </p:cNvPr>
              <p:cNvSpPr/>
              <p:nvPr/>
            </p:nvSpPr>
            <p:spPr>
              <a:xfrm rot="16200000">
                <a:off x="4979900" y="4827148"/>
                <a:ext cx="12687" cy="126929"/>
              </a:xfrm>
              <a:custGeom>
                <a:avLst/>
                <a:gdLst>
                  <a:gd name="connsiteX0" fmla="*/ 0 w 0"/>
                  <a:gd name="connsiteY0" fmla="*/ 0 h 126929"/>
                  <a:gd name="connsiteX1" fmla="*/ 0 w 0"/>
                  <a:gd name="connsiteY1" fmla="*/ 131537 h 126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26929">
                    <a:moveTo>
                      <a:pt x="0" y="0"/>
                    </a:moveTo>
                    <a:lnTo>
                      <a:pt x="0" y="131537"/>
                    </a:lnTo>
                  </a:path>
                </a:pathLst>
              </a:custGeom>
              <a:noFill/>
              <a:ln w="3806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cxnSp>
          <p:nvCxnSpPr>
            <p:cNvPr id="3571" name="연결선: 꺾임 3570">
              <a:extLst>
                <a:ext uri="{FF2B5EF4-FFF2-40B4-BE49-F238E27FC236}">
                  <a16:creationId xmlns:a16="http://schemas.microsoft.com/office/drawing/2014/main" id="{C564E185-73DD-4AD9-AC5A-6AEAB9D509AF}"/>
                </a:ext>
              </a:extLst>
            </p:cNvPr>
            <p:cNvCxnSpPr>
              <a:cxnSpLocks/>
              <a:stCxn id="2828" idx="6"/>
              <a:endCxn id="3528" idx="0"/>
            </p:cNvCxnSpPr>
            <p:nvPr/>
          </p:nvCxnSpPr>
          <p:spPr>
            <a:xfrm>
              <a:off x="4439858" y="3728375"/>
              <a:ext cx="2658453" cy="853551"/>
            </a:xfrm>
            <a:prstGeom prst="bentConnector3">
              <a:avLst>
                <a:gd name="adj1" fmla="val 1023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5" name="타원 3744">
              <a:extLst>
                <a:ext uri="{FF2B5EF4-FFF2-40B4-BE49-F238E27FC236}">
                  <a16:creationId xmlns:a16="http://schemas.microsoft.com/office/drawing/2014/main" id="{0B2F0E3F-F354-4A4E-9528-9D392975B6CA}"/>
                </a:ext>
              </a:extLst>
            </p:cNvPr>
            <p:cNvSpPr/>
            <p:nvPr/>
          </p:nvSpPr>
          <p:spPr>
            <a:xfrm>
              <a:off x="4331858" y="379425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4" name="타원 3753">
              <a:extLst>
                <a:ext uri="{FF2B5EF4-FFF2-40B4-BE49-F238E27FC236}">
                  <a16:creationId xmlns:a16="http://schemas.microsoft.com/office/drawing/2014/main" id="{EE180415-C410-4AC4-9308-1C4A3B03C651}"/>
                </a:ext>
              </a:extLst>
            </p:cNvPr>
            <p:cNvSpPr/>
            <p:nvPr/>
          </p:nvSpPr>
          <p:spPr>
            <a:xfrm>
              <a:off x="4331858" y="3915762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6" name="타원 3875">
              <a:extLst>
                <a:ext uri="{FF2B5EF4-FFF2-40B4-BE49-F238E27FC236}">
                  <a16:creationId xmlns:a16="http://schemas.microsoft.com/office/drawing/2014/main" id="{256E7584-4846-4400-BA04-7FFF7EC21B16}"/>
                </a:ext>
              </a:extLst>
            </p:cNvPr>
            <p:cNvSpPr/>
            <p:nvPr/>
          </p:nvSpPr>
          <p:spPr>
            <a:xfrm rot="10800000">
              <a:off x="7957112" y="3191321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8" name="타원 3897">
              <a:extLst>
                <a:ext uri="{FF2B5EF4-FFF2-40B4-BE49-F238E27FC236}">
                  <a16:creationId xmlns:a16="http://schemas.microsoft.com/office/drawing/2014/main" id="{01925DDF-41A2-4B32-930B-94E79899AB2F}"/>
                </a:ext>
              </a:extLst>
            </p:cNvPr>
            <p:cNvSpPr/>
            <p:nvPr/>
          </p:nvSpPr>
          <p:spPr>
            <a:xfrm rot="10800000">
              <a:off x="7957112" y="3314167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9" name="타원 3898">
              <a:extLst>
                <a:ext uri="{FF2B5EF4-FFF2-40B4-BE49-F238E27FC236}">
                  <a16:creationId xmlns:a16="http://schemas.microsoft.com/office/drawing/2014/main" id="{B52177F8-C809-4EC5-8063-09D9EC989DB4}"/>
                </a:ext>
              </a:extLst>
            </p:cNvPr>
            <p:cNvSpPr/>
            <p:nvPr/>
          </p:nvSpPr>
          <p:spPr>
            <a:xfrm rot="10800000">
              <a:off x="7957112" y="34338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74" name="연결선: 꺾임 4073">
              <a:extLst>
                <a:ext uri="{FF2B5EF4-FFF2-40B4-BE49-F238E27FC236}">
                  <a16:creationId xmlns:a16="http://schemas.microsoft.com/office/drawing/2014/main" id="{16CD6819-2676-4213-B9A7-BAAA0904E857}"/>
                </a:ext>
              </a:extLst>
            </p:cNvPr>
            <p:cNvCxnSpPr>
              <a:cxnSpLocks/>
              <a:stCxn id="4097" idx="1"/>
              <a:endCxn id="3455" idx="1"/>
            </p:cNvCxnSpPr>
            <p:nvPr/>
          </p:nvCxnSpPr>
          <p:spPr>
            <a:xfrm rot="5400000" flipH="1">
              <a:off x="7297792" y="4093970"/>
              <a:ext cx="1380848" cy="2342624"/>
            </a:xfrm>
            <a:prstGeom prst="bentConnector4">
              <a:avLst>
                <a:gd name="adj1" fmla="val -16555"/>
                <a:gd name="adj2" fmla="val 99534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7" name="연결선: 꺾임 4076">
              <a:extLst>
                <a:ext uri="{FF2B5EF4-FFF2-40B4-BE49-F238E27FC236}">
                  <a16:creationId xmlns:a16="http://schemas.microsoft.com/office/drawing/2014/main" id="{68A10F5F-258C-4B5C-ABFC-D625F2D91F22}"/>
                </a:ext>
              </a:extLst>
            </p:cNvPr>
            <p:cNvCxnSpPr>
              <a:cxnSpLocks/>
              <a:stCxn id="3468" idx="0"/>
              <a:endCxn id="4109" idx="0"/>
            </p:cNvCxnSpPr>
            <p:nvPr/>
          </p:nvCxnSpPr>
          <p:spPr>
            <a:xfrm>
              <a:off x="6915431" y="4581926"/>
              <a:ext cx="2242824" cy="271944"/>
            </a:xfrm>
            <a:prstGeom prst="bentConnector4">
              <a:avLst>
                <a:gd name="adj1" fmla="val 201"/>
                <a:gd name="adj2" fmla="val 184061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82" name="그룹 3981">
              <a:extLst>
                <a:ext uri="{FF2B5EF4-FFF2-40B4-BE49-F238E27FC236}">
                  <a16:creationId xmlns:a16="http://schemas.microsoft.com/office/drawing/2014/main" id="{69E68EF8-94E6-4D89-B60A-47366F960D21}"/>
                </a:ext>
              </a:extLst>
            </p:cNvPr>
            <p:cNvGrpSpPr/>
            <p:nvPr/>
          </p:nvGrpSpPr>
          <p:grpSpPr>
            <a:xfrm>
              <a:off x="9001199" y="4177819"/>
              <a:ext cx="207942" cy="683551"/>
              <a:chOff x="4340320" y="7599494"/>
              <a:chExt cx="207942" cy="683551"/>
            </a:xfrm>
          </p:grpSpPr>
          <p:sp>
            <p:nvSpPr>
              <p:cNvPr id="3983" name="자유형: 도형 3982">
                <a:extLst>
                  <a:ext uri="{FF2B5EF4-FFF2-40B4-BE49-F238E27FC236}">
                    <a16:creationId xmlns:a16="http://schemas.microsoft.com/office/drawing/2014/main" id="{003D4851-D0ED-41C5-92AE-E4B454C05D8A}"/>
                  </a:ext>
                </a:extLst>
              </p:cNvPr>
              <p:cNvSpPr/>
              <p:nvPr/>
            </p:nvSpPr>
            <p:spPr>
              <a:xfrm>
                <a:off x="4388850" y="7922341"/>
                <a:ext cx="26670" cy="12700"/>
              </a:xfrm>
              <a:custGeom>
                <a:avLst/>
                <a:gdLst>
                  <a:gd name="connsiteX0" fmla="*/ 0 w 26670"/>
                  <a:gd name="connsiteY0" fmla="*/ 0 h 0"/>
                  <a:gd name="connsiteX1" fmla="*/ 28698 w 26670"/>
                  <a:gd name="connsiteY1" fmla="*/ 0 h 0"/>
                  <a:gd name="connsiteX2" fmla="*/ 28698 w 26670"/>
                  <a:gd name="connsiteY2" fmla="*/ 9144 h 0"/>
                  <a:gd name="connsiteX3" fmla="*/ 0 w 26670"/>
                  <a:gd name="connsiteY3" fmla="*/ 91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>
                    <a:moveTo>
                      <a:pt x="0" y="0"/>
                    </a:moveTo>
                    <a:lnTo>
                      <a:pt x="28698" y="0"/>
                    </a:lnTo>
                    <a:lnTo>
                      <a:pt x="28698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noFill/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84" name="자유형: 도형 3983">
                <a:extLst>
                  <a:ext uri="{FF2B5EF4-FFF2-40B4-BE49-F238E27FC236}">
                    <a16:creationId xmlns:a16="http://schemas.microsoft.com/office/drawing/2014/main" id="{3C9E87A2-A3EB-4741-8161-DF081F860D40}"/>
                  </a:ext>
                </a:extLst>
              </p:cNvPr>
              <p:cNvSpPr/>
              <p:nvPr/>
            </p:nvSpPr>
            <p:spPr>
              <a:xfrm>
                <a:off x="4484862" y="7922341"/>
                <a:ext cx="26670" cy="12700"/>
              </a:xfrm>
              <a:custGeom>
                <a:avLst/>
                <a:gdLst>
                  <a:gd name="connsiteX0" fmla="*/ 0 w 26670"/>
                  <a:gd name="connsiteY0" fmla="*/ 0 h 0"/>
                  <a:gd name="connsiteX1" fmla="*/ 28727 w 26670"/>
                  <a:gd name="connsiteY1" fmla="*/ 0 h 0"/>
                  <a:gd name="connsiteX2" fmla="*/ 28727 w 26670"/>
                  <a:gd name="connsiteY2" fmla="*/ 9144 h 0"/>
                  <a:gd name="connsiteX3" fmla="*/ 0 w 26670"/>
                  <a:gd name="connsiteY3" fmla="*/ 91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>
                    <a:moveTo>
                      <a:pt x="0" y="0"/>
                    </a:moveTo>
                    <a:lnTo>
                      <a:pt x="28727" y="0"/>
                    </a:lnTo>
                    <a:lnTo>
                      <a:pt x="28727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noFill/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85" name="자유형: 도형 3984">
                <a:extLst>
                  <a:ext uri="{FF2B5EF4-FFF2-40B4-BE49-F238E27FC236}">
                    <a16:creationId xmlns:a16="http://schemas.microsoft.com/office/drawing/2014/main" id="{9138941E-2D12-4E28-902A-87CC2CD34011}"/>
                  </a:ext>
                </a:extLst>
              </p:cNvPr>
              <p:cNvSpPr/>
              <p:nvPr/>
            </p:nvSpPr>
            <p:spPr>
              <a:xfrm>
                <a:off x="4388850" y="7845614"/>
                <a:ext cx="26670" cy="114300"/>
              </a:xfrm>
              <a:custGeom>
                <a:avLst/>
                <a:gdLst>
                  <a:gd name="connsiteX0" fmla="*/ 0 w 26670"/>
                  <a:gd name="connsiteY0" fmla="*/ 0 h 114300"/>
                  <a:gd name="connsiteX1" fmla="*/ 28688 w 26670"/>
                  <a:gd name="connsiteY1" fmla="*/ 0 h 114300"/>
                  <a:gd name="connsiteX2" fmla="*/ 28688 w 26670"/>
                  <a:gd name="connsiteY2" fmla="*/ 124806 h 114300"/>
                  <a:gd name="connsiteX3" fmla="*/ 0 w 26670"/>
                  <a:gd name="connsiteY3" fmla="*/ 12480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14300">
                    <a:moveTo>
                      <a:pt x="0" y="0"/>
                    </a:moveTo>
                    <a:lnTo>
                      <a:pt x="28688" y="0"/>
                    </a:lnTo>
                    <a:lnTo>
                      <a:pt x="28688" y="124806"/>
                    </a:lnTo>
                    <a:lnTo>
                      <a:pt x="0" y="124806"/>
                    </a:lnTo>
                    <a:close/>
                  </a:path>
                </a:pathLst>
              </a:custGeom>
              <a:solidFill>
                <a:srgbClr val="8C8C8C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86" name="자유형: 도형 3985">
                <a:extLst>
                  <a:ext uri="{FF2B5EF4-FFF2-40B4-BE49-F238E27FC236}">
                    <a16:creationId xmlns:a16="http://schemas.microsoft.com/office/drawing/2014/main" id="{F32F4065-1D45-4D42-8CAA-4BBB61DB14E0}"/>
                  </a:ext>
                </a:extLst>
              </p:cNvPr>
              <p:cNvSpPr/>
              <p:nvPr/>
            </p:nvSpPr>
            <p:spPr>
              <a:xfrm>
                <a:off x="4440917" y="7844855"/>
                <a:ext cx="66675" cy="127000"/>
              </a:xfrm>
              <a:custGeom>
                <a:avLst/>
                <a:gdLst>
                  <a:gd name="connsiteX0" fmla="*/ 72662 w 66675"/>
                  <a:gd name="connsiteY0" fmla="*/ 125565 h 127000"/>
                  <a:gd name="connsiteX1" fmla="*/ 44818 w 66675"/>
                  <a:gd name="connsiteY1" fmla="*/ 87572 h 127000"/>
                  <a:gd name="connsiteX2" fmla="*/ 28823 w 66675"/>
                  <a:gd name="connsiteY2" fmla="*/ 69476 h 127000"/>
                  <a:gd name="connsiteX3" fmla="*/ 28823 w 66675"/>
                  <a:gd name="connsiteY3" fmla="*/ 0 h 127000"/>
                  <a:gd name="connsiteX4" fmla="*/ 0 w 66675"/>
                  <a:gd name="connsiteY4" fmla="*/ 0 h 127000"/>
                  <a:gd name="connsiteX5" fmla="*/ 0 w 66675"/>
                  <a:gd name="connsiteY5" fmla="*/ 73408 h 127000"/>
                  <a:gd name="connsiteX6" fmla="*/ 25952 w 66675"/>
                  <a:gd name="connsiteY6" fmla="*/ 108311 h 127000"/>
                  <a:gd name="connsiteX7" fmla="*/ 43935 w 66675"/>
                  <a:gd name="connsiteY7" fmla="*/ 130787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127000">
                    <a:moveTo>
                      <a:pt x="72662" y="125565"/>
                    </a:moveTo>
                    <a:cubicBezTo>
                      <a:pt x="72662" y="110661"/>
                      <a:pt x="58462" y="98865"/>
                      <a:pt x="44818" y="87572"/>
                    </a:cubicBezTo>
                    <a:cubicBezTo>
                      <a:pt x="39269" y="82909"/>
                      <a:pt x="28823" y="74853"/>
                      <a:pt x="28823" y="69476"/>
                    </a:cubicBezTo>
                    <a:lnTo>
                      <a:pt x="28823" y="0"/>
                    </a:lnTo>
                    <a:lnTo>
                      <a:pt x="0" y="0"/>
                    </a:lnTo>
                    <a:lnTo>
                      <a:pt x="0" y="73408"/>
                    </a:lnTo>
                    <a:cubicBezTo>
                      <a:pt x="0" y="86850"/>
                      <a:pt x="12635" y="97265"/>
                      <a:pt x="25952" y="108311"/>
                    </a:cubicBezTo>
                    <a:cubicBezTo>
                      <a:pt x="31876" y="113084"/>
                      <a:pt x="43935" y="124185"/>
                      <a:pt x="43935" y="130787"/>
                    </a:cubicBezTo>
                  </a:path>
                </a:pathLst>
              </a:custGeom>
              <a:solidFill>
                <a:srgbClr val="8C8C8C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87" name="자유형: 도형 3986">
                <a:extLst>
                  <a:ext uri="{FF2B5EF4-FFF2-40B4-BE49-F238E27FC236}">
                    <a16:creationId xmlns:a16="http://schemas.microsoft.com/office/drawing/2014/main" id="{05933078-BFB7-45C3-B6D9-7CE9DC3CF460}"/>
                  </a:ext>
                </a:extLst>
              </p:cNvPr>
              <p:cNvSpPr/>
              <p:nvPr/>
            </p:nvSpPr>
            <p:spPr>
              <a:xfrm>
                <a:off x="4340320" y="7599494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88" name="자유형: 도형 3987">
                <a:extLst>
                  <a:ext uri="{FF2B5EF4-FFF2-40B4-BE49-F238E27FC236}">
                    <a16:creationId xmlns:a16="http://schemas.microsoft.com/office/drawing/2014/main" id="{1209AC68-4340-41ED-A9C3-ED73995320A4}"/>
                  </a:ext>
                </a:extLst>
              </p:cNvPr>
              <p:cNvSpPr/>
              <p:nvPr/>
            </p:nvSpPr>
            <p:spPr>
              <a:xfrm>
                <a:off x="4345351" y="7599494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E6E6E6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89" name="자유형: 도형 3988">
                <a:extLst>
                  <a:ext uri="{FF2B5EF4-FFF2-40B4-BE49-F238E27FC236}">
                    <a16:creationId xmlns:a16="http://schemas.microsoft.com/office/drawing/2014/main" id="{40A8847D-8701-40B6-98F6-8AA171555C9D}"/>
                  </a:ext>
                </a:extLst>
              </p:cNvPr>
              <p:cNvSpPr/>
              <p:nvPr/>
            </p:nvSpPr>
            <p:spPr>
              <a:xfrm>
                <a:off x="4342831" y="7764607"/>
                <a:ext cx="200025" cy="127000"/>
              </a:xfrm>
              <a:custGeom>
                <a:avLst/>
                <a:gdLst>
                  <a:gd name="connsiteX0" fmla="*/ 189000 w 200025"/>
                  <a:gd name="connsiteY0" fmla="*/ 0 h 127000"/>
                  <a:gd name="connsiteX1" fmla="*/ 189000 w 200025"/>
                  <a:gd name="connsiteY1" fmla="*/ 39438 h 127000"/>
                  <a:gd name="connsiteX2" fmla="*/ 94514 w 200025"/>
                  <a:gd name="connsiteY2" fmla="*/ 102495 h 127000"/>
                  <a:gd name="connsiteX3" fmla="*/ 0 w 200025"/>
                  <a:gd name="connsiteY3" fmla="*/ 39439 h 127000"/>
                  <a:gd name="connsiteX4" fmla="*/ 0 w 200025"/>
                  <a:gd name="connsiteY4" fmla="*/ 78877 h 127000"/>
                  <a:gd name="connsiteX5" fmla="*/ 0 w 200025"/>
                  <a:gd name="connsiteY5" fmla="*/ 98234 h 127000"/>
                  <a:gd name="connsiteX6" fmla="*/ 94514 w 200025"/>
                  <a:gd name="connsiteY6" fmla="*/ 133192 h 127000"/>
                  <a:gd name="connsiteX7" fmla="*/ 206109 w 200025"/>
                  <a:gd name="connsiteY7" fmla="*/ 58787 h 127000"/>
                  <a:gd name="connsiteX8" fmla="*/ 206108 w 200025"/>
                  <a:gd name="connsiteY8" fmla="*/ 39439 h 127000"/>
                  <a:gd name="connsiteX9" fmla="*/ 189000 w 200025"/>
                  <a:gd name="connsiteY9" fmla="*/ 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25" h="1270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lnTo>
                      <a:pt x="0" y="98234"/>
                    </a:lnTo>
                    <a:cubicBezTo>
                      <a:pt x="19654" y="119211"/>
                      <a:pt x="54631" y="133192"/>
                      <a:pt x="94514" y="133192"/>
                    </a:cubicBezTo>
                    <a:cubicBezTo>
                      <a:pt x="156116" y="133192"/>
                      <a:pt x="206109" y="99944"/>
                      <a:pt x="206109" y="58787"/>
                    </a:cubicBezTo>
                    <a:lnTo>
                      <a:pt x="206108" y="39439"/>
                    </a:ln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D1D1D1">
                  <a:alpha val="9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0" name="자유형: 도형 3989">
                <a:extLst>
                  <a:ext uri="{FF2B5EF4-FFF2-40B4-BE49-F238E27FC236}">
                    <a16:creationId xmlns:a16="http://schemas.microsoft.com/office/drawing/2014/main" id="{B31FB81D-DB38-4EA4-B8D9-0DB0A10F3BE2}"/>
                  </a:ext>
                </a:extLst>
              </p:cNvPr>
              <p:cNvSpPr/>
              <p:nvPr/>
            </p:nvSpPr>
            <p:spPr>
              <a:xfrm>
                <a:off x="4342830" y="7764607"/>
                <a:ext cx="200025" cy="127000"/>
              </a:xfrm>
              <a:custGeom>
                <a:avLst/>
                <a:gdLst>
                  <a:gd name="connsiteX0" fmla="*/ 189000 w 200025"/>
                  <a:gd name="connsiteY0" fmla="*/ 0 h 127000"/>
                  <a:gd name="connsiteX1" fmla="*/ 189000 w 200025"/>
                  <a:gd name="connsiteY1" fmla="*/ 39438 h 127000"/>
                  <a:gd name="connsiteX2" fmla="*/ 94514 w 200025"/>
                  <a:gd name="connsiteY2" fmla="*/ 102495 h 127000"/>
                  <a:gd name="connsiteX3" fmla="*/ 0 w 200025"/>
                  <a:gd name="connsiteY3" fmla="*/ 39439 h 127000"/>
                  <a:gd name="connsiteX4" fmla="*/ 0 w 200025"/>
                  <a:gd name="connsiteY4" fmla="*/ 78877 h 127000"/>
                  <a:gd name="connsiteX5" fmla="*/ 0 w 200025"/>
                  <a:gd name="connsiteY5" fmla="*/ 98234 h 127000"/>
                  <a:gd name="connsiteX6" fmla="*/ 94514 w 200025"/>
                  <a:gd name="connsiteY6" fmla="*/ 133192 h 127000"/>
                  <a:gd name="connsiteX7" fmla="*/ 206109 w 200025"/>
                  <a:gd name="connsiteY7" fmla="*/ 58787 h 127000"/>
                  <a:gd name="connsiteX8" fmla="*/ 206108 w 200025"/>
                  <a:gd name="connsiteY8" fmla="*/ 39439 h 127000"/>
                  <a:gd name="connsiteX9" fmla="*/ 189000 w 200025"/>
                  <a:gd name="connsiteY9" fmla="*/ 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25" h="1270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lnTo>
                      <a:pt x="0" y="98234"/>
                    </a:lnTo>
                    <a:cubicBezTo>
                      <a:pt x="19654" y="119211"/>
                      <a:pt x="54631" y="133192"/>
                      <a:pt x="94514" y="133192"/>
                    </a:cubicBezTo>
                    <a:cubicBezTo>
                      <a:pt x="156116" y="133192"/>
                      <a:pt x="206109" y="99944"/>
                      <a:pt x="206109" y="58787"/>
                    </a:cubicBezTo>
                    <a:lnTo>
                      <a:pt x="206108" y="39439"/>
                    </a:ln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FFFF00">
                  <a:alpha val="7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1" name="자유형: 도형 3990">
                <a:extLst>
                  <a:ext uri="{FF2B5EF4-FFF2-40B4-BE49-F238E27FC236}">
                    <a16:creationId xmlns:a16="http://schemas.microsoft.com/office/drawing/2014/main" id="{C7CCE3AB-1776-4032-A276-E9D9A7098E0C}"/>
                  </a:ext>
                </a:extLst>
              </p:cNvPr>
              <p:cNvSpPr/>
              <p:nvPr/>
            </p:nvSpPr>
            <p:spPr>
              <a:xfrm>
                <a:off x="4342831" y="7764607"/>
                <a:ext cx="200025" cy="101600"/>
              </a:xfrm>
              <a:custGeom>
                <a:avLst/>
                <a:gdLst>
                  <a:gd name="connsiteX0" fmla="*/ 189000 w 200025"/>
                  <a:gd name="connsiteY0" fmla="*/ 0 h 101600"/>
                  <a:gd name="connsiteX1" fmla="*/ 189000 w 200025"/>
                  <a:gd name="connsiteY1" fmla="*/ 39438 h 101600"/>
                  <a:gd name="connsiteX2" fmla="*/ 94514 w 200025"/>
                  <a:gd name="connsiteY2" fmla="*/ 102495 h 101600"/>
                  <a:gd name="connsiteX3" fmla="*/ 0 w 200025"/>
                  <a:gd name="connsiteY3" fmla="*/ 39439 h 101600"/>
                  <a:gd name="connsiteX4" fmla="*/ 0 w 200025"/>
                  <a:gd name="connsiteY4" fmla="*/ 78877 h 101600"/>
                  <a:gd name="connsiteX5" fmla="*/ 94514 w 200025"/>
                  <a:gd name="connsiteY5" fmla="*/ 113834 h 101600"/>
                  <a:gd name="connsiteX6" fmla="*/ 206109 w 200025"/>
                  <a:gd name="connsiteY6" fmla="*/ 39429 h 101600"/>
                  <a:gd name="connsiteX7" fmla="*/ 189000 w 200025"/>
                  <a:gd name="connsiteY7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1016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cubicBezTo>
                      <a:pt x="19654" y="99835"/>
                      <a:pt x="54631" y="113834"/>
                      <a:pt x="94514" y="113834"/>
                    </a:cubicBezTo>
                    <a:cubicBezTo>
                      <a:pt x="156116" y="113834"/>
                      <a:pt x="206109" y="80587"/>
                      <a:pt x="206109" y="39429"/>
                    </a:cubicBez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FFFF00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2" name="자유형: 도형 3991">
                <a:extLst>
                  <a:ext uri="{FF2B5EF4-FFF2-40B4-BE49-F238E27FC236}">
                    <a16:creationId xmlns:a16="http://schemas.microsoft.com/office/drawing/2014/main" id="{784784DA-AF76-4B4C-9227-30AB0D6CF684}"/>
                  </a:ext>
                </a:extLst>
              </p:cNvPr>
              <p:cNvSpPr/>
              <p:nvPr/>
            </p:nvSpPr>
            <p:spPr>
              <a:xfrm>
                <a:off x="4342841" y="7741043"/>
                <a:ext cx="186690" cy="114300"/>
              </a:xfrm>
              <a:custGeom>
                <a:avLst/>
                <a:gdLst>
                  <a:gd name="connsiteX0" fmla="*/ 189009 w 186690"/>
                  <a:gd name="connsiteY0" fmla="*/ 63002 h 114300"/>
                  <a:gd name="connsiteX1" fmla="*/ 94505 w 186690"/>
                  <a:gd name="connsiteY1" fmla="*/ 126004 h 114300"/>
                  <a:gd name="connsiteX2" fmla="*/ 0 w 186690"/>
                  <a:gd name="connsiteY2" fmla="*/ 63002 h 114300"/>
                  <a:gd name="connsiteX3" fmla="*/ 94505 w 186690"/>
                  <a:gd name="connsiteY3" fmla="*/ 0 h 114300"/>
                  <a:gd name="connsiteX4" fmla="*/ 189009 w 186690"/>
                  <a:gd name="connsiteY4" fmla="*/ 630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0" h="114300">
                    <a:moveTo>
                      <a:pt x="189009" y="63002"/>
                    </a:moveTo>
                    <a:cubicBezTo>
                      <a:pt x="189009" y="97797"/>
                      <a:pt x="146698" y="126004"/>
                      <a:pt x="94505" y="126004"/>
                    </a:cubicBezTo>
                    <a:cubicBezTo>
                      <a:pt x="42311" y="126004"/>
                      <a:pt x="0" y="97797"/>
                      <a:pt x="0" y="63002"/>
                    </a:cubicBezTo>
                    <a:cubicBezTo>
                      <a:pt x="0" y="28207"/>
                      <a:pt x="42311" y="0"/>
                      <a:pt x="94505" y="0"/>
                    </a:cubicBezTo>
                    <a:cubicBezTo>
                      <a:pt x="146698" y="0"/>
                      <a:pt x="189009" y="28207"/>
                      <a:pt x="189009" y="63002"/>
                    </a:cubicBezTo>
                    <a:close/>
                  </a:path>
                </a:pathLst>
              </a:custGeom>
              <a:solidFill>
                <a:srgbClr val="E6E6E6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3" name="자유형: 도형 3992">
                <a:extLst>
                  <a:ext uri="{FF2B5EF4-FFF2-40B4-BE49-F238E27FC236}">
                    <a16:creationId xmlns:a16="http://schemas.microsoft.com/office/drawing/2014/main" id="{43807518-8548-42A3-B5A6-83B6D08ADD0D}"/>
                  </a:ext>
                </a:extLst>
              </p:cNvPr>
              <p:cNvSpPr/>
              <p:nvPr/>
            </p:nvSpPr>
            <p:spPr>
              <a:xfrm>
                <a:off x="4342841" y="7741043"/>
                <a:ext cx="186690" cy="114300"/>
              </a:xfrm>
              <a:custGeom>
                <a:avLst/>
                <a:gdLst>
                  <a:gd name="connsiteX0" fmla="*/ 189009 w 186690"/>
                  <a:gd name="connsiteY0" fmla="*/ 63002 h 114300"/>
                  <a:gd name="connsiteX1" fmla="*/ 94505 w 186690"/>
                  <a:gd name="connsiteY1" fmla="*/ 126004 h 114300"/>
                  <a:gd name="connsiteX2" fmla="*/ 0 w 186690"/>
                  <a:gd name="connsiteY2" fmla="*/ 63002 h 114300"/>
                  <a:gd name="connsiteX3" fmla="*/ 94505 w 186690"/>
                  <a:gd name="connsiteY3" fmla="*/ 0 h 114300"/>
                  <a:gd name="connsiteX4" fmla="*/ 189009 w 186690"/>
                  <a:gd name="connsiteY4" fmla="*/ 630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0" h="114300">
                    <a:moveTo>
                      <a:pt x="189009" y="63002"/>
                    </a:moveTo>
                    <a:cubicBezTo>
                      <a:pt x="189009" y="97797"/>
                      <a:pt x="146698" y="126004"/>
                      <a:pt x="94505" y="126004"/>
                    </a:cubicBezTo>
                    <a:cubicBezTo>
                      <a:pt x="42311" y="126004"/>
                      <a:pt x="0" y="97797"/>
                      <a:pt x="0" y="63002"/>
                    </a:cubicBezTo>
                    <a:cubicBezTo>
                      <a:pt x="0" y="28207"/>
                      <a:pt x="42311" y="0"/>
                      <a:pt x="94505" y="0"/>
                    </a:cubicBezTo>
                    <a:cubicBezTo>
                      <a:pt x="146698" y="0"/>
                      <a:pt x="189009" y="28207"/>
                      <a:pt x="189009" y="63002"/>
                    </a:cubicBezTo>
                    <a:close/>
                  </a:path>
                </a:pathLst>
              </a:custGeom>
              <a:solidFill>
                <a:srgbClr val="FFFF00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4" name="자유형: 도형 3993">
                <a:extLst>
                  <a:ext uri="{FF2B5EF4-FFF2-40B4-BE49-F238E27FC236}">
                    <a16:creationId xmlns:a16="http://schemas.microsoft.com/office/drawing/2014/main" id="{84E4F1B4-00A0-4D23-9D1D-130DD19A090D}"/>
                  </a:ext>
                </a:extLst>
              </p:cNvPr>
              <p:cNvSpPr/>
              <p:nvPr/>
            </p:nvSpPr>
            <p:spPr>
              <a:xfrm>
                <a:off x="4372211" y="7711316"/>
                <a:ext cx="93345" cy="88900"/>
              </a:xfrm>
              <a:custGeom>
                <a:avLst/>
                <a:gdLst>
                  <a:gd name="connsiteX0" fmla="*/ 0 w 93345"/>
                  <a:gd name="connsiteY0" fmla="*/ 10708 h 88900"/>
                  <a:gd name="connsiteX1" fmla="*/ 0 w 93345"/>
                  <a:gd name="connsiteY1" fmla="*/ 92738 h 88900"/>
                  <a:gd name="connsiteX2" fmla="*/ 13240 w 93345"/>
                  <a:gd name="connsiteY2" fmla="*/ 92738 h 88900"/>
                  <a:gd name="connsiteX3" fmla="*/ 13240 w 93345"/>
                  <a:gd name="connsiteY3" fmla="*/ 54479 h 88900"/>
                  <a:gd name="connsiteX4" fmla="*/ 50838 w 93345"/>
                  <a:gd name="connsiteY4" fmla="*/ 54479 h 88900"/>
                  <a:gd name="connsiteX5" fmla="*/ 104134 w 93345"/>
                  <a:gd name="connsiteY5" fmla="*/ 0 h 88900"/>
                  <a:gd name="connsiteX6" fmla="*/ 16053 w 93345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5" h="88900">
                    <a:moveTo>
                      <a:pt x="0" y="10708"/>
                    </a:moveTo>
                    <a:lnTo>
                      <a:pt x="0" y="92738"/>
                    </a:lnTo>
                    <a:lnTo>
                      <a:pt x="13240" y="92738"/>
                    </a:lnTo>
                    <a:lnTo>
                      <a:pt x="13240" y="54479"/>
                    </a:lnTo>
                    <a:lnTo>
                      <a:pt x="50838" y="54479"/>
                    </a:lnTo>
                    <a:lnTo>
                      <a:pt x="104134" y="0"/>
                    </a:lnTo>
                    <a:lnTo>
                      <a:pt x="16053" y="0"/>
                    </a:lnTo>
                    <a:close/>
                  </a:path>
                </a:pathLst>
              </a:custGeom>
              <a:solidFill>
                <a:srgbClr val="666666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5" name="자유형: 도형 3994">
                <a:extLst>
                  <a:ext uri="{FF2B5EF4-FFF2-40B4-BE49-F238E27FC236}">
                    <a16:creationId xmlns:a16="http://schemas.microsoft.com/office/drawing/2014/main" id="{0BDF923F-CD2E-44DF-A12E-F4CDFFD5A7E0}"/>
                  </a:ext>
                </a:extLst>
              </p:cNvPr>
              <p:cNvSpPr/>
              <p:nvPr/>
            </p:nvSpPr>
            <p:spPr>
              <a:xfrm>
                <a:off x="4441666" y="7707750"/>
                <a:ext cx="53340" cy="88900"/>
              </a:xfrm>
              <a:custGeom>
                <a:avLst/>
                <a:gdLst>
                  <a:gd name="connsiteX0" fmla="*/ 44895 w 53340"/>
                  <a:gd name="connsiteY0" fmla="*/ 0 h 88900"/>
                  <a:gd name="connsiteX1" fmla="*/ 50713 w 53340"/>
                  <a:gd name="connsiteY1" fmla="*/ 6474 h 88900"/>
                  <a:gd name="connsiteX2" fmla="*/ 0 w 53340"/>
                  <a:gd name="connsiteY2" fmla="*/ 58046 h 88900"/>
                  <a:gd name="connsiteX3" fmla="*/ 48649 w 53340"/>
                  <a:gd name="connsiteY3" fmla="*/ 58046 h 88900"/>
                  <a:gd name="connsiteX4" fmla="*/ 48649 w 53340"/>
                  <a:gd name="connsiteY4" fmla="*/ 96304 h 88900"/>
                  <a:gd name="connsiteX5" fmla="*/ 60833 w 53340"/>
                  <a:gd name="connsiteY5" fmla="*/ 96304 h 88900"/>
                  <a:gd name="connsiteX6" fmla="*/ 60833 w 5334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340" h="88900">
                    <a:moveTo>
                      <a:pt x="44895" y="0"/>
                    </a:moveTo>
                    <a:lnTo>
                      <a:pt x="50713" y="6474"/>
                    </a:lnTo>
                    <a:lnTo>
                      <a:pt x="0" y="58046"/>
                    </a:lnTo>
                    <a:lnTo>
                      <a:pt x="48649" y="58046"/>
                    </a:lnTo>
                    <a:lnTo>
                      <a:pt x="48649" y="96304"/>
                    </a:lnTo>
                    <a:lnTo>
                      <a:pt x="60833" y="96304"/>
                    </a:lnTo>
                    <a:lnTo>
                      <a:pt x="60833" y="0"/>
                    </a:lnTo>
                    <a:close/>
                  </a:path>
                </a:pathLst>
              </a:custGeom>
              <a:solidFill>
                <a:srgbClr val="666666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6" name="자유형: 도형 3995">
                <a:extLst>
                  <a:ext uri="{FF2B5EF4-FFF2-40B4-BE49-F238E27FC236}">
                    <a16:creationId xmlns:a16="http://schemas.microsoft.com/office/drawing/2014/main" id="{5CF19D0E-FCC4-4C09-95CA-A95015B9C496}"/>
                  </a:ext>
                </a:extLst>
              </p:cNvPr>
              <p:cNvSpPr/>
              <p:nvPr/>
            </p:nvSpPr>
            <p:spPr>
              <a:xfrm>
                <a:off x="4348237" y="7599494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FFFF00">
                  <a:alpha val="6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7" name="자유형: 도형 3996">
                <a:extLst>
                  <a:ext uri="{FF2B5EF4-FFF2-40B4-BE49-F238E27FC236}">
                    <a16:creationId xmlns:a16="http://schemas.microsoft.com/office/drawing/2014/main" id="{87DF32E1-6251-4B12-98A0-F84B6135554B}"/>
                  </a:ext>
                </a:extLst>
              </p:cNvPr>
              <p:cNvSpPr/>
              <p:nvPr/>
            </p:nvSpPr>
            <p:spPr>
              <a:xfrm>
                <a:off x="4453284" y="7615267"/>
                <a:ext cx="40005" cy="25400"/>
              </a:xfrm>
              <a:custGeom>
                <a:avLst/>
                <a:gdLst>
                  <a:gd name="connsiteX0" fmla="*/ 28074 w 40005"/>
                  <a:gd name="connsiteY0" fmla="*/ 31903 h 25400"/>
                  <a:gd name="connsiteX1" fmla="*/ 47228 w 40005"/>
                  <a:gd name="connsiteY1" fmla="*/ 28429 h 25400"/>
                  <a:gd name="connsiteX2" fmla="*/ 0 w 40005"/>
                  <a:gd name="connsiteY2" fmla="*/ 0 h 25400"/>
                  <a:gd name="connsiteX3" fmla="*/ 3389 w 40005"/>
                  <a:gd name="connsiteY3" fmla="*/ 13725 h 25400"/>
                  <a:gd name="connsiteX4" fmla="*/ 28074 w 40005"/>
                  <a:gd name="connsiteY4" fmla="*/ 31903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" h="25400">
                    <a:moveTo>
                      <a:pt x="28074" y="31903"/>
                    </a:moveTo>
                    <a:lnTo>
                      <a:pt x="47228" y="28429"/>
                    </a:lnTo>
                    <a:cubicBezTo>
                      <a:pt x="36004" y="14054"/>
                      <a:pt x="19462" y="3566"/>
                      <a:pt x="0" y="0"/>
                    </a:cubicBezTo>
                    <a:lnTo>
                      <a:pt x="3389" y="13725"/>
                    </a:lnTo>
                    <a:cubicBezTo>
                      <a:pt x="13576" y="17163"/>
                      <a:pt x="22149" y="23637"/>
                      <a:pt x="28074" y="319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8" name="자유형: 도형 3997">
                <a:extLst>
                  <a:ext uri="{FF2B5EF4-FFF2-40B4-BE49-F238E27FC236}">
                    <a16:creationId xmlns:a16="http://schemas.microsoft.com/office/drawing/2014/main" id="{63782A07-E2B5-4A63-868B-C62FB54783EE}"/>
                  </a:ext>
                </a:extLst>
              </p:cNvPr>
              <p:cNvSpPr/>
              <p:nvPr/>
            </p:nvSpPr>
            <p:spPr>
              <a:xfrm>
                <a:off x="4353075" y="7852554"/>
                <a:ext cx="26670" cy="25400"/>
              </a:xfrm>
              <a:custGeom>
                <a:avLst/>
                <a:gdLst>
                  <a:gd name="connsiteX0" fmla="*/ 0 w 26670"/>
                  <a:gd name="connsiteY0" fmla="*/ 0 h 25400"/>
                  <a:gd name="connsiteX1" fmla="*/ 0 w 26670"/>
                  <a:gd name="connsiteY1" fmla="*/ 19303 h 25400"/>
                  <a:gd name="connsiteX2" fmla="*/ 30772 w 26670"/>
                  <a:gd name="connsiteY2" fmla="*/ 36027 h 25400"/>
                  <a:gd name="connsiteX3" fmla="*/ 30772 w 26670"/>
                  <a:gd name="connsiteY3" fmla="*/ 16660 h 25400"/>
                  <a:gd name="connsiteX4" fmla="*/ 0 w 26670"/>
                  <a:gd name="connsiteY4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" h="25400">
                    <a:moveTo>
                      <a:pt x="0" y="0"/>
                    </a:moveTo>
                    <a:lnTo>
                      <a:pt x="0" y="19303"/>
                    </a:lnTo>
                    <a:cubicBezTo>
                      <a:pt x="8651" y="26024"/>
                      <a:pt x="19116" y="31702"/>
                      <a:pt x="30772" y="36027"/>
                    </a:cubicBezTo>
                    <a:lnTo>
                      <a:pt x="30772" y="16660"/>
                    </a:lnTo>
                    <a:cubicBezTo>
                      <a:pt x="19058" y="12390"/>
                      <a:pt x="8679" y="673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99" name="자유형: 도형 3998">
                <a:extLst>
                  <a:ext uri="{FF2B5EF4-FFF2-40B4-BE49-F238E27FC236}">
                    <a16:creationId xmlns:a16="http://schemas.microsoft.com/office/drawing/2014/main" id="{FF031FDE-BD28-434D-B7A7-6B6C92AB988F}"/>
                  </a:ext>
                </a:extLst>
              </p:cNvPr>
              <p:cNvSpPr/>
              <p:nvPr/>
            </p:nvSpPr>
            <p:spPr>
              <a:xfrm>
                <a:off x="4350243" y="7627145"/>
                <a:ext cx="146685" cy="241300"/>
              </a:xfrm>
              <a:custGeom>
                <a:avLst/>
                <a:gdLst>
                  <a:gd name="connsiteX0" fmla="*/ 140245 w 146685"/>
                  <a:gd name="connsiteY0" fmla="*/ 229012 h 241300"/>
                  <a:gd name="connsiteX1" fmla="*/ 129501 w 146685"/>
                  <a:gd name="connsiteY1" fmla="*/ 233200 h 241300"/>
                  <a:gd name="connsiteX2" fmla="*/ 127130 w 146685"/>
                  <a:gd name="connsiteY2" fmla="*/ 233940 h 241300"/>
                  <a:gd name="connsiteX3" fmla="*/ 103194 w 146685"/>
                  <a:gd name="connsiteY3" fmla="*/ 238951 h 241300"/>
                  <a:gd name="connsiteX4" fmla="*/ 100198 w 146685"/>
                  <a:gd name="connsiteY4" fmla="*/ 239198 h 241300"/>
                  <a:gd name="connsiteX5" fmla="*/ 87256 w 146685"/>
                  <a:gd name="connsiteY5" fmla="*/ 239939 h 241300"/>
                  <a:gd name="connsiteX6" fmla="*/ 80967 w 146685"/>
                  <a:gd name="connsiteY6" fmla="*/ 239637 h 241300"/>
                  <a:gd name="connsiteX7" fmla="*/ 36994 w 146685"/>
                  <a:gd name="connsiteY7" fmla="*/ 230246 h 241300"/>
                  <a:gd name="connsiteX8" fmla="*/ 36993 w 146685"/>
                  <a:gd name="connsiteY8" fmla="*/ 123700 h 241300"/>
                  <a:gd name="connsiteX9" fmla="*/ 36993 w 146685"/>
                  <a:gd name="connsiteY9" fmla="*/ 62417 h 241300"/>
                  <a:gd name="connsiteX10" fmla="*/ 64645 w 146685"/>
                  <a:gd name="connsiteY10" fmla="*/ 19879 h 241300"/>
                  <a:gd name="connsiteX11" fmla="*/ 64347 w 146685"/>
                  <a:gd name="connsiteY11" fmla="*/ 19202 h 241300"/>
                  <a:gd name="connsiteX12" fmla="*/ 47708 w 146685"/>
                  <a:gd name="connsiteY12" fmla="*/ 0 h 241300"/>
                  <a:gd name="connsiteX13" fmla="*/ 10504 w 146685"/>
                  <a:gd name="connsiteY13" fmla="*/ 62380 h 241300"/>
                  <a:gd name="connsiteX14" fmla="*/ 10504 w 146685"/>
                  <a:gd name="connsiteY14" fmla="*/ 213576 h 241300"/>
                  <a:gd name="connsiteX15" fmla="*/ 4100 w 146685"/>
                  <a:gd name="connsiteY15" fmla="*/ 206846 h 241300"/>
                  <a:gd name="connsiteX16" fmla="*/ 0 w 146685"/>
                  <a:gd name="connsiteY16" fmla="*/ 215579 h 241300"/>
                  <a:gd name="connsiteX17" fmla="*/ 87246 w 146685"/>
                  <a:gd name="connsiteY17" fmla="*/ 246842 h 241300"/>
                  <a:gd name="connsiteX18" fmla="*/ 147407 w 146685"/>
                  <a:gd name="connsiteY18" fmla="*/ 234114 h 241300"/>
                  <a:gd name="connsiteX19" fmla="*/ 140379 w 146685"/>
                  <a:gd name="connsiteY19" fmla="*/ 228920 h 241300"/>
                  <a:gd name="connsiteX20" fmla="*/ 140245 w 146685"/>
                  <a:gd name="connsiteY20" fmla="*/ 2290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6685" h="241300">
                    <a:moveTo>
                      <a:pt x="140245" y="229012"/>
                    </a:moveTo>
                    <a:cubicBezTo>
                      <a:pt x="136837" y="230566"/>
                      <a:pt x="133179" y="231929"/>
                      <a:pt x="129501" y="233200"/>
                    </a:cubicBezTo>
                    <a:cubicBezTo>
                      <a:pt x="128724" y="233447"/>
                      <a:pt x="127936" y="233712"/>
                      <a:pt x="127130" y="233940"/>
                    </a:cubicBezTo>
                    <a:cubicBezTo>
                      <a:pt x="119612" y="236217"/>
                      <a:pt x="111643" y="237991"/>
                      <a:pt x="103194" y="238951"/>
                    </a:cubicBezTo>
                    <a:cubicBezTo>
                      <a:pt x="102195" y="239070"/>
                      <a:pt x="101178" y="239189"/>
                      <a:pt x="100198" y="239198"/>
                    </a:cubicBezTo>
                    <a:cubicBezTo>
                      <a:pt x="95926" y="239582"/>
                      <a:pt x="91615" y="239939"/>
                      <a:pt x="87256" y="239939"/>
                    </a:cubicBezTo>
                    <a:cubicBezTo>
                      <a:pt x="85278" y="239939"/>
                      <a:pt x="83156" y="239747"/>
                      <a:pt x="80967" y="239637"/>
                    </a:cubicBezTo>
                    <a:cubicBezTo>
                      <a:pt x="64962" y="238915"/>
                      <a:pt x="49888" y="235641"/>
                      <a:pt x="36994" y="230246"/>
                    </a:cubicBezTo>
                    <a:lnTo>
                      <a:pt x="36993" y="123700"/>
                    </a:lnTo>
                    <a:lnTo>
                      <a:pt x="36993" y="62417"/>
                    </a:lnTo>
                    <a:cubicBezTo>
                      <a:pt x="36993" y="43736"/>
                      <a:pt x="48304" y="27752"/>
                      <a:pt x="64645" y="19879"/>
                    </a:cubicBezTo>
                    <a:lnTo>
                      <a:pt x="64347" y="19202"/>
                    </a:lnTo>
                    <a:lnTo>
                      <a:pt x="47708" y="0"/>
                    </a:lnTo>
                    <a:cubicBezTo>
                      <a:pt x="25443" y="12738"/>
                      <a:pt x="10504" y="35844"/>
                      <a:pt x="10504" y="62380"/>
                    </a:cubicBezTo>
                    <a:lnTo>
                      <a:pt x="10504" y="213576"/>
                    </a:lnTo>
                    <a:cubicBezTo>
                      <a:pt x="9841" y="212945"/>
                      <a:pt x="6394" y="209654"/>
                      <a:pt x="4100" y="206846"/>
                    </a:cubicBezTo>
                    <a:lnTo>
                      <a:pt x="0" y="215579"/>
                    </a:lnTo>
                    <a:cubicBezTo>
                      <a:pt x="18684" y="234397"/>
                      <a:pt x="50790" y="246842"/>
                      <a:pt x="87246" y="246842"/>
                    </a:cubicBezTo>
                    <a:cubicBezTo>
                      <a:pt x="109646" y="246842"/>
                      <a:pt x="130413" y="242097"/>
                      <a:pt x="147407" y="234114"/>
                    </a:cubicBezTo>
                    <a:lnTo>
                      <a:pt x="140379" y="228920"/>
                    </a:lnTo>
                    <a:cubicBezTo>
                      <a:pt x="140245" y="229012"/>
                      <a:pt x="140245" y="229012"/>
                      <a:pt x="140245" y="22901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00" name="자유형: 도형 3999">
                <a:extLst>
                  <a:ext uri="{FF2B5EF4-FFF2-40B4-BE49-F238E27FC236}">
                    <a16:creationId xmlns:a16="http://schemas.microsoft.com/office/drawing/2014/main" id="{90A995D9-EEEF-48A6-ADD8-2854234CFA0A}"/>
                  </a:ext>
                </a:extLst>
              </p:cNvPr>
              <p:cNvSpPr/>
              <p:nvPr/>
            </p:nvSpPr>
            <p:spPr>
              <a:xfrm>
                <a:off x="4403194" y="7970420"/>
                <a:ext cx="13335" cy="304800"/>
              </a:xfrm>
              <a:custGeom>
                <a:avLst/>
                <a:gdLst>
                  <a:gd name="connsiteX0" fmla="*/ 0 w 0"/>
                  <a:gd name="connsiteY0" fmla="*/ 0 h 304800"/>
                  <a:gd name="connsiteX1" fmla="*/ 0 w 0"/>
                  <a:gd name="connsiteY1" fmla="*/ 31262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12624"/>
                    </a:lnTo>
                  </a:path>
                </a:pathLst>
              </a:custGeom>
              <a:noFill/>
              <a:ln w="28688" cap="rnd">
                <a:solidFill>
                  <a:srgbClr val="8C8C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01" name="자유형: 도형 4000">
                <a:extLst>
                  <a:ext uri="{FF2B5EF4-FFF2-40B4-BE49-F238E27FC236}">
                    <a16:creationId xmlns:a16="http://schemas.microsoft.com/office/drawing/2014/main" id="{C435BAB5-19F6-4AC6-AF53-A16278965556}"/>
                  </a:ext>
                </a:extLst>
              </p:cNvPr>
              <p:cNvSpPr/>
              <p:nvPr/>
            </p:nvSpPr>
            <p:spPr>
              <a:xfrm>
                <a:off x="4403194" y="8232245"/>
                <a:ext cx="13335" cy="50800"/>
              </a:xfrm>
              <a:custGeom>
                <a:avLst/>
                <a:gdLst>
                  <a:gd name="connsiteX0" fmla="*/ 0 w 0"/>
                  <a:gd name="connsiteY0" fmla="*/ 0 h 50800"/>
                  <a:gd name="connsiteX1" fmla="*/ 0 w 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0800">
                    <a:moveTo>
                      <a:pt x="0" y="0"/>
                    </a:moveTo>
                    <a:lnTo>
                      <a:pt x="0" y="50800"/>
                    </a:lnTo>
                  </a:path>
                </a:pathLst>
              </a:custGeom>
              <a:noFill/>
              <a:ln w="28688" cap="rnd">
                <a:solidFill>
                  <a:srgbClr val="FF0000">
                    <a:alpha val="3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02" name="자유형: 도형 4001">
                <a:extLst>
                  <a:ext uri="{FF2B5EF4-FFF2-40B4-BE49-F238E27FC236}">
                    <a16:creationId xmlns:a16="http://schemas.microsoft.com/office/drawing/2014/main" id="{FF6A2AD9-ADB9-4E8C-9A73-BA4E1101AC81}"/>
                  </a:ext>
                </a:extLst>
              </p:cNvPr>
              <p:cNvSpPr/>
              <p:nvPr/>
            </p:nvSpPr>
            <p:spPr>
              <a:xfrm>
                <a:off x="4499235" y="7970420"/>
                <a:ext cx="13335" cy="304800"/>
              </a:xfrm>
              <a:custGeom>
                <a:avLst/>
                <a:gdLst>
                  <a:gd name="connsiteX0" fmla="*/ 0 w 0"/>
                  <a:gd name="connsiteY0" fmla="*/ 0 h 304800"/>
                  <a:gd name="connsiteX1" fmla="*/ 0 w 0"/>
                  <a:gd name="connsiteY1" fmla="*/ 31262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12624"/>
                    </a:lnTo>
                  </a:path>
                </a:pathLst>
              </a:custGeom>
              <a:noFill/>
              <a:ln w="28688" cap="rnd">
                <a:solidFill>
                  <a:srgbClr val="8C8C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03" name="자유형: 도형 4002">
                <a:extLst>
                  <a:ext uri="{FF2B5EF4-FFF2-40B4-BE49-F238E27FC236}">
                    <a16:creationId xmlns:a16="http://schemas.microsoft.com/office/drawing/2014/main" id="{F68DA06B-06F8-490C-BF33-5201713FD484}"/>
                  </a:ext>
                </a:extLst>
              </p:cNvPr>
              <p:cNvSpPr/>
              <p:nvPr/>
            </p:nvSpPr>
            <p:spPr>
              <a:xfrm>
                <a:off x="4499235" y="8232245"/>
                <a:ext cx="13335" cy="50800"/>
              </a:xfrm>
              <a:custGeom>
                <a:avLst/>
                <a:gdLst>
                  <a:gd name="connsiteX0" fmla="*/ 0 w 0"/>
                  <a:gd name="connsiteY0" fmla="*/ 0 h 50800"/>
                  <a:gd name="connsiteX1" fmla="*/ 0 w 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0800">
                    <a:moveTo>
                      <a:pt x="0" y="0"/>
                    </a:moveTo>
                    <a:lnTo>
                      <a:pt x="0" y="50800"/>
                    </a:lnTo>
                  </a:path>
                </a:pathLst>
              </a:custGeom>
              <a:noFill/>
              <a:ln w="28688" cap="rnd">
                <a:solidFill>
                  <a:srgbClr val="FF0000">
                    <a:alpha val="3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097" name="타원 4096">
              <a:extLst>
                <a:ext uri="{FF2B5EF4-FFF2-40B4-BE49-F238E27FC236}">
                  <a16:creationId xmlns:a16="http://schemas.microsoft.com/office/drawing/2014/main" id="{97A71888-BDAE-4116-BE64-40FC53087AE6}"/>
                </a:ext>
              </a:extLst>
            </p:cNvPr>
            <p:cNvSpPr/>
            <p:nvPr/>
          </p:nvSpPr>
          <p:spPr>
            <a:xfrm rot="10800000">
              <a:off x="9156455" y="5952633"/>
              <a:ext cx="3600" cy="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6" name="그룹 4025">
              <a:extLst>
                <a:ext uri="{FF2B5EF4-FFF2-40B4-BE49-F238E27FC236}">
                  <a16:creationId xmlns:a16="http://schemas.microsoft.com/office/drawing/2014/main" id="{7006080B-0B9F-48D6-9E92-D2AD0EFFB06A}"/>
                </a:ext>
              </a:extLst>
            </p:cNvPr>
            <p:cNvGrpSpPr/>
            <p:nvPr/>
          </p:nvGrpSpPr>
          <p:grpSpPr>
            <a:xfrm>
              <a:off x="9001199" y="5275323"/>
              <a:ext cx="200934" cy="683551"/>
              <a:chOff x="9338009" y="5275323"/>
              <a:chExt cx="200934" cy="683551"/>
            </a:xfrm>
          </p:grpSpPr>
          <p:sp>
            <p:nvSpPr>
              <p:cNvPr id="4027" name="자유형: 도형 4026">
                <a:extLst>
                  <a:ext uri="{FF2B5EF4-FFF2-40B4-BE49-F238E27FC236}">
                    <a16:creationId xmlns:a16="http://schemas.microsoft.com/office/drawing/2014/main" id="{874C48B1-09F9-43AC-9C74-786E231A272A}"/>
                  </a:ext>
                </a:extLst>
              </p:cNvPr>
              <p:cNvSpPr/>
              <p:nvPr/>
            </p:nvSpPr>
            <p:spPr>
              <a:xfrm>
                <a:off x="9384937" y="5598170"/>
                <a:ext cx="26670" cy="12700"/>
              </a:xfrm>
              <a:custGeom>
                <a:avLst/>
                <a:gdLst>
                  <a:gd name="connsiteX0" fmla="*/ 0 w 26670"/>
                  <a:gd name="connsiteY0" fmla="*/ 0 h 0"/>
                  <a:gd name="connsiteX1" fmla="*/ 28698 w 26670"/>
                  <a:gd name="connsiteY1" fmla="*/ 0 h 0"/>
                  <a:gd name="connsiteX2" fmla="*/ 28698 w 26670"/>
                  <a:gd name="connsiteY2" fmla="*/ 9144 h 0"/>
                  <a:gd name="connsiteX3" fmla="*/ 0 w 26670"/>
                  <a:gd name="connsiteY3" fmla="*/ 91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>
                    <a:moveTo>
                      <a:pt x="0" y="0"/>
                    </a:moveTo>
                    <a:lnTo>
                      <a:pt x="28698" y="0"/>
                    </a:lnTo>
                    <a:lnTo>
                      <a:pt x="28698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noFill/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28" name="자유형: 도형 4027">
                <a:extLst>
                  <a:ext uri="{FF2B5EF4-FFF2-40B4-BE49-F238E27FC236}">
                    <a16:creationId xmlns:a16="http://schemas.microsoft.com/office/drawing/2014/main" id="{70FD00DB-A502-4B8B-A119-D049DAC7F924}"/>
                  </a:ext>
                </a:extLst>
              </p:cNvPr>
              <p:cNvSpPr/>
              <p:nvPr/>
            </p:nvSpPr>
            <p:spPr>
              <a:xfrm>
                <a:off x="9480949" y="5598170"/>
                <a:ext cx="26670" cy="12700"/>
              </a:xfrm>
              <a:custGeom>
                <a:avLst/>
                <a:gdLst>
                  <a:gd name="connsiteX0" fmla="*/ 0 w 26670"/>
                  <a:gd name="connsiteY0" fmla="*/ 0 h 0"/>
                  <a:gd name="connsiteX1" fmla="*/ 28727 w 26670"/>
                  <a:gd name="connsiteY1" fmla="*/ 0 h 0"/>
                  <a:gd name="connsiteX2" fmla="*/ 28727 w 26670"/>
                  <a:gd name="connsiteY2" fmla="*/ 9144 h 0"/>
                  <a:gd name="connsiteX3" fmla="*/ 0 w 26670"/>
                  <a:gd name="connsiteY3" fmla="*/ 91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>
                    <a:moveTo>
                      <a:pt x="0" y="0"/>
                    </a:moveTo>
                    <a:lnTo>
                      <a:pt x="28727" y="0"/>
                    </a:lnTo>
                    <a:lnTo>
                      <a:pt x="28727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noFill/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29" name="자유형: 도형 4028">
                <a:extLst>
                  <a:ext uri="{FF2B5EF4-FFF2-40B4-BE49-F238E27FC236}">
                    <a16:creationId xmlns:a16="http://schemas.microsoft.com/office/drawing/2014/main" id="{9AFAD9CA-C20C-40E5-ACEE-B79CA58004EA}"/>
                  </a:ext>
                </a:extLst>
              </p:cNvPr>
              <p:cNvSpPr/>
              <p:nvPr/>
            </p:nvSpPr>
            <p:spPr>
              <a:xfrm>
                <a:off x="9384937" y="5521443"/>
                <a:ext cx="26670" cy="114300"/>
              </a:xfrm>
              <a:custGeom>
                <a:avLst/>
                <a:gdLst>
                  <a:gd name="connsiteX0" fmla="*/ 0 w 26670"/>
                  <a:gd name="connsiteY0" fmla="*/ 0 h 114300"/>
                  <a:gd name="connsiteX1" fmla="*/ 28688 w 26670"/>
                  <a:gd name="connsiteY1" fmla="*/ 0 h 114300"/>
                  <a:gd name="connsiteX2" fmla="*/ 28688 w 26670"/>
                  <a:gd name="connsiteY2" fmla="*/ 124806 h 114300"/>
                  <a:gd name="connsiteX3" fmla="*/ 0 w 26670"/>
                  <a:gd name="connsiteY3" fmla="*/ 12480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14300">
                    <a:moveTo>
                      <a:pt x="0" y="0"/>
                    </a:moveTo>
                    <a:lnTo>
                      <a:pt x="28688" y="0"/>
                    </a:lnTo>
                    <a:lnTo>
                      <a:pt x="28688" y="124806"/>
                    </a:lnTo>
                    <a:lnTo>
                      <a:pt x="0" y="124806"/>
                    </a:lnTo>
                    <a:close/>
                  </a:path>
                </a:pathLst>
              </a:custGeom>
              <a:solidFill>
                <a:srgbClr val="8C8C8C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0" name="자유형: 도형 4029">
                <a:extLst>
                  <a:ext uri="{FF2B5EF4-FFF2-40B4-BE49-F238E27FC236}">
                    <a16:creationId xmlns:a16="http://schemas.microsoft.com/office/drawing/2014/main" id="{90E896FF-16B7-4AF4-BBFE-71DE987485F4}"/>
                  </a:ext>
                </a:extLst>
              </p:cNvPr>
              <p:cNvSpPr/>
              <p:nvPr/>
            </p:nvSpPr>
            <p:spPr>
              <a:xfrm>
                <a:off x="9437004" y="5520684"/>
                <a:ext cx="66675" cy="127000"/>
              </a:xfrm>
              <a:custGeom>
                <a:avLst/>
                <a:gdLst>
                  <a:gd name="connsiteX0" fmla="*/ 72662 w 66675"/>
                  <a:gd name="connsiteY0" fmla="*/ 125565 h 127000"/>
                  <a:gd name="connsiteX1" fmla="*/ 44818 w 66675"/>
                  <a:gd name="connsiteY1" fmla="*/ 87572 h 127000"/>
                  <a:gd name="connsiteX2" fmla="*/ 28823 w 66675"/>
                  <a:gd name="connsiteY2" fmla="*/ 69476 h 127000"/>
                  <a:gd name="connsiteX3" fmla="*/ 28823 w 66675"/>
                  <a:gd name="connsiteY3" fmla="*/ 0 h 127000"/>
                  <a:gd name="connsiteX4" fmla="*/ 0 w 66675"/>
                  <a:gd name="connsiteY4" fmla="*/ 0 h 127000"/>
                  <a:gd name="connsiteX5" fmla="*/ 0 w 66675"/>
                  <a:gd name="connsiteY5" fmla="*/ 73408 h 127000"/>
                  <a:gd name="connsiteX6" fmla="*/ 25952 w 66675"/>
                  <a:gd name="connsiteY6" fmla="*/ 108311 h 127000"/>
                  <a:gd name="connsiteX7" fmla="*/ 43935 w 66675"/>
                  <a:gd name="connsiteY7" fmla="*/ 130787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127000">
                    <a:moveTo>
                      <a:pt x="72662" y="125565"/>
                    </a:moveTo>
                    <a:cubicBezTo>
                      <a:pt x="72662" y="110661"/>
                      <a:pt x="58462" y="98865"/>
                      <a:pt x="44818" y="87572"/>
                    </a:cubicBezTo>
                    <a:cubicBezTo>
                      <a:pt x="39269" y="82909"/>
                      <a:pt x="28823" y="74853"/>
                      <a:pt x="28823" y="69476"/>
                    </a:cubicBezTo>
                    <a:lnTo>
                      <a:pt x="28823" y="0"/>
                    </a:lnTo>
                    <a:lnTo>
                      <a:pt x="0" y="0"/>
                    </a:lnTo>
                    <a:lnTo>
                      <a:pt x="0" y="73408"/>
                    </a:lnTo>
                    <a:cubicBezTo>
                      <a:pt x="0" y="86850"/>
                      <a:pt x="12635" y="97265"/>
                      <a:pt x="25952" y="108311"/>
                    </a:cubicBezTo>
                    <a:cubicBezTo>
                      <a:pt x="31876" y="113084"/>
                      <a:pt x="43935" y="124185"/>
                      <a:pt x="43935" y="130787"/>
                    </a:cubicBezTo>
                  </a:path>
                </a:pathLst>
              </a:custGeom>
              <a:solidFill>
                <a:srgbClr val="8C8C8C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1" name="자유형: 도형 4030">
                <a:extLst>
                  <a:ext uri="{FF2B5EF4-FFF2-40B4-BE49-F238E27FC236}">
                    <a16:creationId xmlns:a16="http://schemas.microsoft.com/office/drawing/2014/main" id="{1B405374-4888-4D6A-8886-ED0968B6D38C}"/>
                  </a:ext>
                </a:extLst>
              </p:cNvPr>
              <p:cNvSpPr/>
              <p:nvPr/>
            </p:nvSpPr>
            <p:spPr>
              <a:xfrm>
                <a:off x="9338918" y="5275323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00B050">
                  <a:alpha val="3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2" name="자유형: 도형 4031">
                <a:extLst>
                  <a:ext uri="{FF2B5EF4-FFF2-40B4-BE49-F238E27FC236}">
                    <a16:creationId xmlns:a16="http://schemas.microsoft.com/office/drawing/2014/main" id="{9AD8C8DA-1D73-4A98-8D29-968E0CE3150A}"/>
                  </a:ext>
                </a:extLst>
              </p:cNvPr>
              <p:cNvSpPr/>
              <p:nvPr/>
            </p:nvSpPr>
            <p:spPr>
              <a:xfrm>
                <a:off x="9338009" y="5275323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E6E6E6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3" name="자유형: 도형 4032">
                <a:extLst>
                  <a:ext uri="{FF2B5EF4-FFF2-40B4-BE49-F238E27FC236}">
                    <a16:creationId xmlns:a16="http://schemas.microsoft.com/office/drawing/2014/main" id="{F66C037A-1370-4D79-9424-9600596CFB6A}"/>
                  </a:ext>
                </a:extLst>
              </p:cNvPr>
              <p:cNvSpPr/>
              <p:nvPr/>
            </p:nvSpPr>
            <p:spPr>
              <a:xfrm>
                <a:off x="9338918" y="5440436"/>
                <a:ext cx="200025" cy="127000"/>
              </a:xfrm>
              <a:custGeom>
                <a:avLst/>
                <a:gdLst>
                  <a:gd name="connsiteX0" fmla="*/ 189000 w 200025"/>
                  <a:gd name="connsiteY0" fmla="*/ 0 h 127000"/>
                  <a:gd name="connsiteX1" fmla="*/ 189000 w 200025"/>
                  <a:gd name="connsiteY1" fmla="*/ 39438 h 127000"/>
                  <a:gd name="connsiteX2" fmla="*/ 94514 w 200025"/>
                  <a:gd name="connsiteY2" fmla="*/ 102495 h 127000"/>
                  <a:gd name="connsiteX3" fmla="*/ 0 w 200025"/>
                  <a:gd name="connsiteY3" fmla="*/ 39439 h 127000"/>
                  <a:gd name="connsiteX4" fmla="*/ 0 w 200025"/>
                  <a:gd name="connsiteY4" fmla="*/ 78877 h 127000"/>
                  <a:gd name="connsiteX5" fmla="*/ 0 w 200025"/>
                  <a:gd name="connsiteY5" fmla="*/ 98234 h 127000"/>
                  <a:gd name="connsiteX6" fmla="*/ 94514 w 200025"/>
                  <a:gd name="connsiteY6" fmla="*/ 133192 h 127000"/>
                  <a:gd name="connsiteX7" fmla="*/ 206109 w 200025"/>
                  <a:gd name="connsiteY7" fmla="*/ 58787 h 127000"/>
                  <a:gd name="connsiteX8" fmla="*/ 206108 w 200025"/>
                  <a:gd name="connsiteY8" fmla="*/ 39439 h 127000"/>
                  <a:gd name="connsiteX9" fmla="*/ 189000 w 200025"/>
                  <a:gd name="connsiteY9" fmla="*/ 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25" h="1270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lnTo>
                      <a:pt x="0" y="98234"/>
                    </a:lnTo>
                    <a:cubicBezTo>
                      <a:pt x="19654" y="119211"/>
                      <a:pt x="54631" y="133192"/>
                      <a:pt x="94514" y="133192"/>
                    </a:cubicBezTo>
                    <a:cubicBezTo>
                      <a:pt x="156116" y="133192"/>
                      <a:pt x="206109" y="99944"/>
                      <a:pt x="206109" y="58787"/>
                    </a:cubicBezTo>
                    <a:lnTo>
                      <a:pt x="206108" y="39439"/>
                    </a:ln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D1D1D1">
                  <a:alpha val="9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4" name="자유형: 도형 4033">
                <a:extLst>
                  <a:ext uri="{FF2B5EF4-FFF2-40B4-BE49-F238E27FC236}">
                    <a16:creationId xmlns:a16="http://schemas.microsoft.com/office/drawing/2014/main" id="{0E7F995B-BE30-4D40-9E6D-AAA98639333E}"/>
                  </a:ext>
                </a:extLst>
              </p:cNvPr>
              <p:cNvSpPr/>
              <p:nvPr/>
            </p:nvSpPr>
            <p:spPr>
              <a:xfrm>
                <a:off x="9338918" y="5440436"/>
                <a:ext cx="200025" cy="127000"/>
              </a:xfrm>
              <a:custGeom>
                <a:avLst/>
                <a:gdLst>
                  <a:gd name="connsiteX0" fmla="*/ 189000 w 200025"/>
                  <a:gd name="connsiteY0" fmla="*/ 0 h 127000"/>
                  <a:gd name="connsiteX1" fmla="*/ 189000 w 200025"/>
                  <a:gd name="connsiteY1" fmla="*/ 39438 h 127000"/>
                  <a:gd name="connsiteX2" fmla="*/ 94514 w 200025"/>
                  <a:gd name="connsiteY2" fmla="*/ 102495 h 127000"/>
                  <a:gd name="connsiteX3" fmla="*/ 0 w 200025"/>
                  <a:gd name="connsiteY3" fmla="*/ 39439 h 127000"/>
                  <a:gd name="connsiteX4" fmla="*/ 0 w 200025"/>
                  <a:gd name="connsiteY4" fmla="*/ 78877 h 127000"/>
                  <a:gd name="connsiteX5" fmla="*/ 0 w 200025"/>
                  <a:gd name="connsiteY5" fmla="*/ 98234 h 127000"/>
                  <a:gd name="connsiteX6" fmla="*/ 94514 w 200025"/>
                  <a:gd name="connsiteY6" fmla="*/ 133192 h 127000"/>
                  <a:gd name="connsiteX7" fmla="*/ 206109 w 200025"/>
                  <a:gd name="connsiteY7" fmla="*/ 58787 h 127000"/>
                  <a:gd name="connsiteX8" fmla="*/ 206108 w 200025"/>
                  <a:gd name="connsiteY8" fmla="*/ 39439 h 127000"/>
                  <a:gd name="connsiteX9" fmla="*/ 189000 w 200025"/>
                  <a:gd name="connsiteY9" fmla="*/ 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25" h="1270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lnTo>
                      <a:pt x="0" y="98234"/>
                    </a:lnTo>
                    <a:cubicBezTo>
                      <a:pt x="19654" y="119211"/>
                      <a:pt x="54631" y="133192"/>
                      <a:pt x="94514" y="133192"/>
                    </a:cubicBezTo>
                    <a:cubicBezTo>
                      <a:pt x="156116" y="133192"/>
                      <a:pt x="206109" y="99944"/>
                      <a:pt x="206109" y="58787"/>
                    </a:cubicBezTo>
                    <a:lnTo>
                      <a:pt x="206108" y="39439"/>
                    </a:ln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00B050">
                  <a:alpha val="7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5" name="자유형: 도형 4034">
                <a:extLst>
                  <a:ext uri="{FF2B5EF4-FFF2-40B4-BE49-F238E27FC236}">
                    <a16:creationId xmlns:a16="http://schemas.microsoft.com/office/drawing/2014/main" id="{01D9986F-9CAB-4D9D-BC86-94BC3467408F}"/>
                  </a:ext>
                </a:extLst>
              </p:cNvPr>
              <p:cNvSpPr/>
              <p:nvPr/>
            </p:nvSpPr>
            <p:spPr>
              <a:xfrm>
                <a:off x="9338918" y="5440436"/>
                <a:ext cx="200025" cy="101600"/>
              </a:xfrm>
              <a:custGeom>
                <a:avLst/>
                <a:gdLst>
                  <a:gd name="connsiteX0" fmla="*/ 189000 w 200025"/>
                  <a:gd name="connsiteY0" fmla="*/ 0 h 101600"/>
                  <a:gd name="connsiteX1" fmla="*/ 189000 w 200025"/>
                  <a:gd name="connsiteY1" fmla="*/ 39438 h 101600"/>
                  <a:gd name="connsiteX2" fmla="*/ 94514 w 200025"/>
                  <a:gd name="connsiteY2" fmla="*/ 102495 h 101600"/>
                  <a:gd name="connsiteX3" fmla="*/ 0 w 200025"/>
                  <a:gd name="connsiteY3" fmla="*/ 39439 h 101600"/>
                  <a:gd name="connsiteX4" fmla="*/ 0 w 200025"/>
                  <a:gd name="connsiteY4" fmla="*/ 78877 h 101600"/>
                  <a:gd name="connsiteX5" fmla="*/ 94514 w 200025"/>
                  <a:gd name="connsiteY5" fmla="*/ 113834 h 101600"/>
                  <a:gd name="connsiteX6" fmla="*/ 206109 w 200025"/>
                  <a:gd name="connsiteY6" fmla="*/ 39429 h 101600"/>
                  <a:gd name="connsiteX7" fmla="*/ 189000 w 200025"/>
                  <a:gd name="connsiteY7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1016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cubicBezTo>
                      <a:pt x="19654" y="99835"/>
                      <a:pt x="54631" y="113834"/>
                      <a:pt x="94514" y="113834"/>
                    </a:cubicBezTo>
                    <a:cubicBezTo>
                      <a:pt x="156116" y="113834"/>
                      <a:pt x="206109" y="80587"/>
                      <a:pt x="206109" y="39429"/>
                    </a:cubicBez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00B050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6" name="자유형: 도형 4035">
                <a:extLst>
                  <a:ext uri="{FF2B5EF4-FFF2-40B4-BE49-F238E27FC236}">
                    <a16:creationId xmlns:a16="http://schemas.microsoft.com/office/drawing/2014/main" id="{BF591114-0579-45DF-B31A-4AAE59772374}"/>
                  </a:ext>
                </a:extLst>
              </p:cNvPr>
              <p:cNvSpPr/>
              <p:nvPr/>
            </p:nvSpPr>
            <p:spPr>
              <a:xfrm>
                <a:off x="9338918" y="5421819"/>
                <a:ext cx="186690" cy="114300"/>
              </a:xfrm>
              <a:custGeom>
                <a:avLst/>
                <a:gdLst>
                  <a:gd name="connsiteX0" fmla="*/ 189009 w 186690"/>
                  <a:gd name="connsiteY0" fmla="*/ 63002 h 114300"/>
                  <a:gd name="connsiteX1" fmla="*/ 94505 w 186690"/>
                  <a:gd name="connsiteY1" fmla="*/ 126004 h 114300"/>
                  <a:gd name="connsiteX2" fmla="*/ 0 w 186690"/>
                  <a:gd name="connsiteY2" fmla="*/ 63002 h 114300"/>
                  <a:gd name="connsiteX3" fmla="*/ 94505 w 186690"/>
                  <a:gd name="connsiteY3" fmla="*/ 0 h 114300"/>
                  <a:gd name="connsiteX4" fmla="*/ 189009 w 186690"/>
                  <a:gd name="connsiteY4" fmla="*/ 630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0" h="114300">
                    <a:moveTo>
                      <a:pt x="189009" y="63002"/>
                    </a:moveTo>
                    <a:cubicBezTo>
                      <a:pt x="189009" y="97797"/>
                      <a:pt x="146698" y="126004"/>
                      <a:pt x="94505" y="126004"/>
                    </a:cubicBezTo>
                    <a:cubicBezTo>
                      <a:pt x="42311" y="126004"/>
                      <a:pt x="0" y="97797"/>
                      <a:pt x="0" y="63002"/>
                    </a:cubicBezTo>
                    <a:cubicBezTo>
                      <a:pt x="0" y="28207"/>
                      <a:pt x="42311" y="0"/>
                      <a:pt x="94505" y="0"/>
                    </a:cubicBezTo>
                    <a:cubicBezTo>
                      <a:pt x="146698" y="0"/>
                      <a:pt x="189009" y="28207"/>
                      <a:pt x="189009" y="63002"/>
                    </a:cubicBezTo>
                    <a:close/>
                  </a:path>
                </a:pathLst>
              </a:custGeom>
              <a:solidFill>
                <a:srgbClr val="E6E6E6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7" name="자유형: 도형 4036">
                <a:extLst>
                  <a:ext uri="{FF2B5EF4-FFF2-40B4-BE49-F238E27FC236}">
                    <a16:creationId xmlns:a16="http://schemas.microsoft.com/office/drawing/2014/main" id="{C40FD6EC-8A58-4437-88AF-C80D490CA440}"/>
                  </a:ext>
                </a:extLst>
              </p:cNvPr>
              <p:cNvSpPr/>
              <p:nvPr/>
            </p:nvSpPr>
            <p:spPr>
              <a:xfrm>
                <a:off x="9338928" y="5416872"/>
                <a:ext cx="186690" cy="114300"/>
              </a:xfrm>
              <a:custGeom>
                <a:avLst/>
                <a:gdLst>
                  <a:gd name="connsiteX0" fmla="*/ 189009 w 186690"/>
                  <a:gd name="connsiteY0" fmla="*/ 63002 h 114300"/>
                  <a:gd name="connsiteX1" fmla="*/ 94505 w 186690"/>
                  <a:gd name="connsiteY1" fmla="*/ 126004 h 114300"/>
                  <a:gd name="connsiteX2" fmla="*/ 0 w 186690"/>
                  <a:gd name="connsiteY2" fmla="*/ 63002 h 114300"/>
                  <a:gd name="connsiteX3" fmla="*/ 94505 w 186690"/>
                  <a:gd name="connsiteY3" fmla="*/ 0 h 114300"/>
                  <a:gd name="connsiteX4" fmla="*/ 189009 w 186690"/>
                  <a:gd name="connsiteY4" fmla="*/ 630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0" h="114300">
                    <a:moveTo>
                      <a:pt x="189009" y="63002"/>
                    </a:moveTo>
                    <a:cubicBezTo>
                      <a:pt x="189009" y="97797"/>
                      <a:pt x="146698" y="126004"/>
                      <a:pt x="94505" y="126004"/>
                    </a:cubicBezTo>
                    <a:cubicBezTo>
                      <a:pt x="42311" y="126004"/>
                      <a:pt x="0" y="97797"/>
                      <a:pt x="0" y="63002"/>
                    </a:cubicBezTo>
                    <a:cubicBezTo>
                      <a:pt x="0" y="28207"/>
                      <a:pt x="42311" y="0"/>
                      <a:pt x="94505" y="0"/>
                    </a:cubicBezTo>
                    <a:cubicBezTo>
                      <a:pt x="146698" y="0"/>
                      <a:pt x="189009" y="28207"/>
                      <a:pt x="189009" y="63002"/>
                    </a:cubicBezTo>
                    <a:close/>
                  </a:path>
                </a:pathLst>
              </a:custGeom>
              <a:solidFill>
                <a:srgbClr val="00B050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8" name="자유형: 도형 4037">
                <a:extLst>
                  <a:ext uri="{FF2B5EF4-FFF2-40B4-BE49-F238E27FC236}">
                    <a16:creationId xmlns:a16="http://schemas.microsoft.com/office/drawing/2014/main" id="{95686C30-3A28-4EBC-A349-8AB913E3DC26}"/>
                  </a:ext>
                </a:extLst>
              </p:cNvPr>
              <p:cNvSpPr/>
              <p:nvPr/>
            </p:nvSpPr>
            <p:spPr>
              <a:xfrm>
                <a:off x="9368298" y="5387145"/>
                <a:ext cx="93345" cy="88900"/>
              </a:xfrm>
              <a:custGeom>
                <a:avLst/>
                <a:gdLst>
                  <a:gd name="connsiteX0" fmla="*/ 0 w 93345"/>
                  <a:gd name="connsiteY0" fmla="*/ 10708 h 88900"/>
                  <a:gd name="connsiteX1" fmla="*/ 0 w 93345"/>
                  <a:gd name="connsiteY1" fmla="*/ 92738 h 88900"/>
                  <a:gd name="connsiteX2" fmla="*/ 13240 w 93345"/>
                  <a:gd name="connsiteY2" fmla="*/ 92738 h 88900"/>
                  <a:gd name="connsiteX3" fmla="*/ 13240 w 93345"/>
                  <a:gd name="connsiteY3" fmla="*/ 54479 h 88900"/>
                  <a:gd name="connsiteX4" fmla="*/ 50838 w 93345"/>
                  <a:gd name="connsiteY4" fmla="*/ 54479 h 88900"/>
                  <a:gd name="connsiteX5" fmla="*/ 104134 w 93345"/>
                  <a:gd name="connsiteY5" fmla="*/ 0 h 88900"/>
                  <a:gd name="connsiteX6" fmla="*/ 16053 w 93345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5" h="88900">
                    <a:moveTo>
                      <a:pt x="0" y="10708"/>
                    </a:moveTo>
                    <a:lnTo>
                      <a:pt x="0" y="92738"/>
                    </a:lnTo>
                    <a:lnTo>
                      <a:pt x="13240" y="92738"/>
                    </a:lnTo>
                    <a:lnTo>
                      <a:pt x="13240" y="54479"/>
                    </a:lnTo>
                    <a:lnTo>
                      <a:pt x="50838" y="54479"/>
                    </a:lnTo>
                    <a:lnTo>
                      <a:pt x="104134" y="0"/>
                    </a:lnTo>
                    <a:lnTo>
                      <a:pt x="16053" y="0"/>
                    </a:lnTo>
                    <a:close/>
                  </a:path>
                </a:pathLst>
              </a:custGeom>
              <a:solidFill>
                <a:srgbClr val="666666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39" name="자유형: 도형 4038">
                <a:extLst>
                  <a:ext uri="{FF2B5EF4-FFF2-40B4-BE49-F238E27FC236}">
                    <a16:creationId xmlns:a16="http://schemas.microsoft.com/office/drawing/2014/main" id="{FD83E558-6E0D-41B5-AB66-3622CBABF298}"/>
                  </a:ext>
                </a:extLst>
              </p:cNvPr>
              <p:cNvSpPr/>
              <p:nvPr/>
            </p:nvSpPr>
            <p:spPr>
              <a:xfrm>
                <a:off x="9437753" y="5383579"/>
                <a:ext cx="53340" cy="88900"/>
              </a:xfrm>
              <a:custGeom>
                <a:avLst/>
                <a:gdLst>
                  <a:gd name="connsiteX0" fmla="*/ 44895 w 53340"/>
                  <a:gd name="connsiteY0" fmla="*/ 0 h 88900"/>
                  <a:gd name="connsiteX1" fmla="*/ 50713 w 53340"/>
                  <a:gd name="connsiteY1" fmla="*/ 6474 h 88900"/>
                  <a:gd name="connsiteX2" fmla="*/ 0 w 53340"/>
                  <a:gd name="connsiteY2" fmla="*/ 58046 h 88900"/>
                  <a:gd name="connsiteX3" fmla="*/ 48649 w 53340"/>
                  <a:gd name="connsiteY3" fmla="*/ 58046 h 88900"/>
                  <a:gd name="connsiteX4" fmla="*/ 48649 w 53340"/>
                  <a:gd name="connsiteY4" fmla="*/ 96304 h 88900"/>
                  <a:gd name="connsiteX5" fmla="*/ 60833 w 53340"/>
                  <a:gd name="connsiteY5" fmla="*/ 96304 h 88900"/>
                  <a:gd name="connsiteX6" fmla="*/ 60833 w 5334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340" h="88900">
                    <a:moveTo>
                      <a:pt x="44895" y="0"/>
                    </a:moveTo>
                    <a:lnTo>
                      <a:pt x="50713" y="6474"/>
                    </a:lnTo>
                    <a:lnTo>
                      <a:pt x="0" y="58046"/>
                    </a:lnTo>
                    <a:lnTo>
                      <a:pt x="48649" y="58046"/>
                    </a:lnTo>
                    <a:lnTo>
                      <a:pt x="48649" y="96304"/>
                    </a:lnTo>
                    <a:lnTo>
                      <a:pt x="60833" y="96304"/>
                    </a:lnTo>
                    <a:lnTo>
                      <a:pt x="60833" y="0"/>
                    </a:lnTo>
                    <a:close/>
                  </a:path>
                </a:pathLst>
              </a:custGeom>
              <a:solidFill>
                <a:srgbClr val="666666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40" name="자유형: 도형 4039">
                <a:extLst>
                  <a:ext uri="{FF2B5EF4-FFF2-40B4-BE49-F238E27FC236}">
                    <a16:creationId xmlns:a16="http://schemas.microsoft.com/office/drawing/2014/main" id="{4D83036F-3415-4826-BEFE-8632F9182DB6}"/>
                  </a:ext>
                </a:extLst>
              </p:cNvPr>
              <p:cNvSpPr/>
              <p:nvPr/>
            </p:nvSpPr>
            <p:spPr>
              <a:xfrm>
                <a:off x="9338918" y="5275323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00B050">
                  <a:alpha val="6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41" name="자유형: 도형 4040">
                <a:extLst>
                  <a:ext uri="{FF2B5EF4-FFF2-40B4-BE49-F238E27FC236}">
                    <a16:creationId xmlns:a16="http://schemas.microsoft.com/office/drawing/2014/main" id="{7DD6C5AC-9D91-4550-98F9-A3C430CD7AEE}"/>
                  </a:ext>
                </a:extLst>
              </p:cNvPr>
              <p:cNvSpPr/>
              <p:nvPr/>
            </p:nvSpPr>
            <p:spPr>
              <a:xfrm>
                <a:off x="9449371" y="5291096"/>
                <a:ext cx="40005" cy="25400"/>
              </a:xfrm>
              <a:custGeom>
                <a:avLst/>
                <a:gdLst>
                  <a:gd name="connsiteX0" fmla="*/ 28074 w 40005"/>
                  <a:gd name="connsiteY0" fmla="*/ 31903 h 25400"/>
                  <a:gd name="connsiteX1" fmla="*/ 47228 w 40005"/>
                  <a:gd name="connsiteY1" fmla="*/ 28429 h 25400"/>
                  <a:gd name="connsiteX2" fmla="*/ 0 w 40005"/>
                  <a:gd name="connsiteY2" fmla="*/ 0 h 25400"/>
                  <a:gd name="connsiteX3" fmla="*/ 3389 w 40005"/>
                  <a:gd name="connsiteY3" fmla="*/ 13725 h 25400"/>
                  <a:gd name="connsiteX4" fmla="*/ 28074 w 40005"/>
                  <a:gd name="connsiteY4" fmla="*/ 31903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" h="25400">
                    <a:moveTo>
                      <a:pt x="28074" y="31903"/>
                    </a:moveTo>
                    <a:lnTo>
                      <a:pt x="47228" y="28429"/>
                    </a:lnTo>
                    <a:cubicBezTo>
                      <a:pt x="36004" y="14054"/>
                      <a:pt x="19462" y="3566"/>
                      <a:pt x="0" y="0"/>
                    </a:cubicBezTo>
                    <a:lnTo>
                      <a:pt x="3389" y="13725"/>
                    </a:lnTo>
                    <a:cubicBezTo>
                      <a:pt x="13576" y="17163"/>
                      <a:pt x="22149" y="23637"/>
                      <a:pt x="28074" y="319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42" name="자유형: 도형 4041">
                <a:extLst>
                  <a:ext uri="{FF2B5EF4-FFF2-40B4-BE49-F238E27FC236}">
                    <a16:creationId xmlns:a16="http://schemas.microsoft.com/office/drawing/2014/main" id="{9AFBFCC5-A6F7-4E64-BDA7-40DAFEAAD3D0}"/>
                  </a:ext>
                </a:extLst>
              </p:cNvPr>
              <p:cNvSpPr/>
              <p:nvPr/>
            </p:nvSpPr>
            <p:spPr>
              <a:xfrm>
                <a:off x="9349162" y="5528383"/>
                <a:ext cx="26670" cy="25400"/>
              </a:xfrm>
              <a:custGeom>
                <a:avLst/>
                <a:gdLst>
                  <a:gd name="connsiteX0" fmla="*/ 0 w 26670"/>
                  <a:gd name="connsiteY0" fmla="*/ 0 h 25400"/>
                  <a:gd name="connsiteX1" fmla="*/ 0 w 26670"/>
                  <a:gd name="connsiteY1" fmla="*/ 19303 h 25400"/>
                  <a:gd name="connsiteX2" fmla="*/ 30772 w 26670"/>
                  <a:gd name="connsiteY2" fmla="*/ 36027 h 25400"/>
                  <a:gd name="connsiteX3" fmla="*/ 30772 w 26670"/>
                  <a:gd name="connsiteY3" fmla="*/ 16660 h 25400"/>
                  <a:gd name="connsiteX4" fmla="*/ 0 w 26670"/>
                  <a:gd name="connsiteY4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" h="25400">
                    <a:moveTo>
                      <a:pt x="0" y="0"/>
                    </a:moveTo>
                    <a:lnTo>
                      <a:pt x="0" y="19303"/>
                    </a:lnTo>
                    <a:cubicBezTo>
                      <a:pt x="8651" y="26024"/>
                      <a:pt x="19116" y="31702"/>
                      <a:pt x="30772" y="36027"/>
                    </a:cubicBezTo>
                    <a:lnTo>
                      <a:pt x="30772" y="16660"/>
                    </a:lnTo>
                    <a:cubicBezTo>
                      <a:pt x="19058" y="12390"/>
                      <a:pt x="8679" y="673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43" name="자유형: 도형 4042">
                <a:extLst>
                  <a:ext uri="{FF2B5EF4-FFF2-40B4-BE49-F238E27FC236}">
                    <a16:creationId xmlns:a16="http://schemas.microsoft.com/office/drawing/2014/main" id="{B6E22F42-17D5-4D60-9E63-EF57DF9906F4}"/>
                  </a:ext>
                </a:extLst>
              </p:cNvPr>
              <p:cNvSpPr/>
              <p:nvPr/>
            </p:nvSpPr>
            <p:spPr>
              <a:xfrm>
                <a:off x="9346330" y="5302974"/>
                <a:ext cx="146685" cy="241300"/>
              </a:xfrm>
              <a:custGeom>
                <a:avLst/>
                <a:gdLst>
                  <a:gd name="connsiteX0" fmla="*/ 140245 w 146685"/>
                  <a:gd name="connsiteY0" fmla="*/ 229012 h 241300"/>
                  <a:gd name="connsiteX1" fmla="*/ 129501 w 146685"/>
                  <a:gd name="connsiteY1" fmla="*/ 233200 h 241300"/>
                  <a:gd name="connsiteX2" fmla="*/ 127130 w 146685"/>
                  <a:gd name="connsiteY2" fmla="*/ 233940 h 241300"/>
                  <a:gd name="connsiteX3" fmla="*/ 103194 w 146685"/>
                  <a:gd name="connsiteY3" fmla="*/ 238951 h 241300"/>
                  <a:gd name="connsiteX4" fmla="*/ 100198 w 146685"/>
                  <a:gd name="connsiteY4" fmla="*/ 239198 h 241300"/>
                  <a:gd name="connsiteX5" fmla="*/ 87256 w 146685"/>
                  <a:gd name="connsiteY5" fmla="*/ 239939 h 241300"/>
                  <a:gd name="connsiteX6" fmla="*/ 80967 w 146685"/>
                  <a:gd name="connsiteY6" fmla="*/ 239637 h 241300"/>
                  <a:gd name="connsiteX7" fmla="*/ 36994 w 146685"/>
                  <a:gd name="connsiteY7" fmla="*/ 230246 h 241300"/>
                  <a:gd name="connsiteX8" fmla="*/ 36993 w 146685"/>
                  <a:gd name="connsiteY8" fmla="*/ 123700 h 241300"/>
                  <a:gd name="connsiteX9" fmla="*/ 36993 w 146685"/>
                  <a:gd name="connsiteY9" fmla="*/ 62417 h 241300"/>
                  <a:gd name="connsiteX10" fmla="*/ 64645 w 146685"/>
                  <a:gd name="connsiteY10" fmla="*/ 19879 h 241300"/>
                  <a:gd name="connsiteX11" fmla="*/ 64347 w 146685"/>
                  <a:gd name="connsiteY11" fmla="*/ 19202 h 241300"/>
                  <a:gd name="connsiteX12" fmla="*/ 47708 w 146685"/>
                  <a:gd name="connsiteY12" fmla="*/ 0 h 241300"/>
                  <a:gd name="connsiteX13" fmla="*/ 10504 w 146685"/>
                  <a:gd name="connsiteY13" fmla="*/ 62380 h 241300"/>
                  <a:gd name="connsiteX14" fmla="*/ 10504 w 146685"/>
                  <a:gd name="connsiteY14" fmla="*/ 213576 h 241300"/>
                  <a:gd name="connsiteX15" fmla="*/ 4100 w 146685"/>
                  <a:gd name="connsiteY15" fmla="*/ 206846 h 241300"/>
                  <a:gd name="connsiteX16" fmla="*/ 0 w 146685"/>
                  <a:gd name="connsiteY16" fmla="*/ 215579 h 241300"/>
                  <a:gd name="connsiteX17" fmla="*/ 87246 w 146685"/>
                  <a:gd name="connsiteY17" fmla="*/ 246842 h 241300"/>
                  <a:gd name="connsiteX18" fmla="*/ 147407 w 146685"/>
                  <a:gd name="connsiteY18" fmla="*/ 234114 h 241300"/>
                  <a:gd name="connsiteX19" fmla="*/ 140379 w 146685"/>
                  <a:gd name="connsiteY19" fmla="*/ 228920 h 241300"/>
                  <a:gd name="connsiteX20" fmla="*/ 140245 w 146685"/>
                  <a:gd name="connsiteY20" fmla="*/ 2290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6685" h="241300">
                    <a:moveTo>
                      <a:pt x="140245" y="229012"/>
                    </a:moveTo>
                    <a:cubicBezTo>
                      <a:pt x="136837" y="230566"/>
                      <a:pt x="133179" y="231929"/>
                      <a:pt x="129501" y="233200"/>
                    </a:cubicBezTo>
                    <a:cubicBezTo>
                      <a:pt x="128724" y="233447"/>
                      <a:pt x="127936" y="233712"/>
                      <a:pt x="127130" y="233940"/>
                    </a:cubicBezTo>
                    <a:cubicBezTo>
                      <a:pt x="119612" y="236217"/>
                      <a:pt x="111643" y="237991"/>
                      <a:pt x="103194" y="238951"/>
                    </a:cubicBezTo>
                    <a:cubicBezTo>
                      <a:pt x="102195" y="239070"/>
                      <a:pt x="101178" y="239189"/>
                      <a:pt x="100198" y="239198"/>
                    </a:cubicBezTo>
                    <a:cubicBezTo>
                      <a:pt x="95926" y="239582"/>
                      <a:pt x="91615" y="239939"/>
                      <a:pt x="87256" y="239939"/>
                    </a:cubicBezTo>
                    <a:cubicBezTo>
                      <a:pt x="85278" y="239939"/>
                      <a:pt x="83156" y="239747"/>
                      <a:pt x="80967" y="239637"/>
                    </a:cubicBezTo>
                    <a:cubicBezTo>
                      <a:pt x="64962" y="238915"/>
                      <a:pt x="49888" y="235641"/>
                      <a:pt x="36994" y="230246"/>
                    </a:cubicBezTo>
                    <a:lnTo>
                      <a:pt x="36993" y="123700"/>
                    </a:lnTo>
                    <a:lnTo>
                      <a:pt x="36993" y="62417"/>
                    </a:lnTo>
                    <a:cubicBezTo>
                      <a:pt x="36993" y="43736"/>
                      <a:pt x="48304" y="27752"/>
                      <a:pt x="64645" y="19879"/>
                    </a:cubicBezTo>
                    <a:lnTo>
                      <a:pt x="64347" y="19202"/>
                    </a:lnTo>
                    <a:lnTo>
                      <a:pt x="47708" y="0"/>
                    </a:lnTo>
                    <a:cubicBezTo>
                      <a:pt x="25443" y="12738"/>
                      <a:pt x="10504" y="35844"/>
                      <a:pt x="10504" y="62380"/>
                    </a:cubicBezTo>
                    <a:lnTo>
                      <a:pt x="10504" y="213576"/>
                    </a:lnTo>
                    <a:cubicBezTo>
                      <a:pt x="9841" y="212945"/>
                      <a:pt x="6394" y="209654"/>
                      <a:pt x="4100" y="206846"/>
                    </a:cubicBezTo>
                    <a:lnTo>
                      <a:pt x="0" y="215579"/>
                    </a:lnTo>
                    <a:cubicBezTo>
                      <a:pt x="18684" y="234397"/>
                      <a:pt x="50790" y="246842"/>
                      <a:pt x="87246" y="246842"/>
                    </a:cubicBezTo>
                    <a:cubicBezTo>
                      <a:pt x="109646" y="246842"/>
                      <a:pt x="130413" y="242097"/>
                      <a:pt x="147407" y="234114"/>
                    </a:cubicBezTo>
                    <a:lnTo>
                      <a:pt x="140379" y="228920"/>
                    </a:lnTo>
                    <a:cubicBezTo>
                      <a:pt x="140245" y="229012"/>
                      <a:pt x="140245" y="229012"/>
                      <a:pt x="140245" y="22901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44" name="자유형: 도형 4043">
                <a:extLst>
                  <a:ext uri="{FF2B5EF4-FFF2-40B4-BE49-F238E27FC236}">
                    <a16:creationId xmlns:a16="http://schemas.microsoft.com/office/drawing/2014/main" id="{070A013F-0381-41D5-A882-221C4110FE36}"/>
                  </a:ext>
                </a:extLst>
              </p:cNvPr>
              <p:cNvSpPr/>
              <p:nvPr/>
            </p:nvSpPr>
            <p:spPr>
              <a:xfrm>
                <a:off x="9399281" y="5646249"/>
                <a:ext cx="13335" cy="304800"/>
              </a:xfrm>
              <a:custGeom>
                <a:avLst/>
                <a:gdLst>
                  <a:gd name="connsiteX0" fmla="*/ 0 w 0"/>
                  <a:gd name="connsiteY0" fmla="*/ 0 h 304800"/>
                  <a:gd name="connsiteX1" fmla="*/ 0 w 0"/>
                  <a:gd name="connsiteY1" fmla="*/ 31262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12624"/>
                    </a:lnTo>
                  </a:path>
                </a:pathLst>
              </a:custGeom>
              <a:noFill/>
              <a:ln w="28688" cap="rnd">
                <a:solidFill>
                  <a:srgbClr val="8C8C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45" name="자유형: 도형 4044">
                <a:extLst>
                  <a:ext uri="{FF2B5EF4-FFF2-40B4-BE49-F238E27FC236}">
                    <a16:creationId xmlns:a16="http://schemas.microsoft.com/office/drawing/2014/main" id="{78A69226-C9E8-409E-8432-E9581898BF8F}"/>
                  </a:ext>
                </a:extLst>
              </p:cNvPr>
              <p:cNvSpPr/>
              <p:nvPr/>
            </p:nvSpPr>
            <p:spPr>
              <a:xfrm>
                <a:off x="9399281" y="5908074"/>
                <a:ext cx="13335" cy="50800"/>
              </a:xfrm>
              <a:custGeom>
                <a:avLst/>
                <a:gdLst>
                  <a:gd name="connsiteX0" fmla="*/ 0 w 0"/>
                  <a:gd name="connsiteY0" fmla="*/ 0 h 50800"/>
                  <a:gd name="connsiteX1" fmla="*/ 0 w 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0800">
                    <a:moveTo>
                      <a:pt x="0" y="0"/>
                    </a:moveTo>
                    <a:lnTo>
                      <a:pt x="0" y="50800"/>
                    </a:lnTo>
                  </a:path>
                </a:pathLst>
              </a:custGeom>
              <a:noFill/>
              <a:ln w="28688" cap="rnd">
                <a:solidFill>
                  <a:srgbClr val="FF0000">
                    <a:alpha val="3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46" name="자유형: 도형 4045">
                <a:extLst>
                  <a:ext uri="{FF2B5EF4-FFF2-40B4-BE49-F238E27FC236}">
                    <a16:creationId xmlns:a16="http://schemas.microsoft.com/office/drawing/2014/main" id="{6B4F2989-20F7-43B6-842A-4749FDFDCAD3}"/>
                  </a:ext>
                </a:extLst>
              </p:cNvPr>
              <p:cNvSpPr/>
              <p:nvPr/>
            </p:nvSpPr>
            <p:spPr>
              <a:xfrm>
                <a:off x="9495322" y="5646249"/>
                <a:ext cx="13335" cy="304800"/>
              </a:xfrm>
              <a:custGeom>
                <a:avLst/>
                <a:gdLst>
                  <a:gd name="connsiteX0" fmla="*/ 0 w 0"/>
                  <a:gd name="connsiteY0" fmla="*/ 0 h 304800"/>
                  <a:gd name="connsiteX1" fmla="*/ 0 w 0"/>
                  <a:gd name="connsiteY1" fmla="*/ 31262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12624"/>
                    </a:lnTo>
                  </a:path>
                </a:pathLst>
              </a:custGeom>
              <a:noFill/>
              <a:ln w="28688" cap="rnd">
                <a:solidFill>
                  <a:srgbClr val="8C8C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47" name="자유형: 도형 4046">
                <a:extLst>
                  <a:ext uri="{FF2B5EF4-FFF2-40B4-BE49-F238E27FC236}">
                    <a16:creationId xmlns:a16="http://schemas.microsoft.com/office/drawing/2014/main" id="{498BB1AC-4E3E-45A8-9E24-F15986856D04}"/>
                  </a:ext>
                </a:extLst>
              </p:cNvPr>
              <p:cNvSpPr/>
              <p:nvPr/>
            </p:nvSpPr>
            <p:spPr>
              <a:xfrm>
                <a:off x="9495322" y="5908074"/>
                <a:ext cx="13335" cy="50800"/>
              </a:xfrm>
              <a:custGeom>
                <a:avLst/>
                <a:gdLst>
                  <a:gd name="connsiteX0" fmla="*/ 0 w 0"/>
                  <a:gd name="connsiteY0" fmla="*/ 0 h 50800"/>
                  <a:gd name="connsiteX1" fmla="*/ 0 w 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0800">
                    <a:moveTo>
                      <a:pt x="0" y="0"/>
                    </a:moveTo>
                    <a:lnTo>
                      <a:pt x="0" y="50800"/>
                    </a:lnTo>
                  </a:path>
                </a:pathLst>
              </a:custGeom>
              <a:noFill/>
              <a:ln w="28688" cap="rnd">
                <a:solidFill>
                  <a:srgbClr val="FF0000">
                    <a:alpha val="3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114" name="타원 4113">
              <a:extLst>
                <a:ext uri="{FF2B5EF4-FFF2-40B4-BE49-F238E27FC236}">
                  <a16:creationId xmlns:a16="http://schemas.microsoft.com/office/drawing/2014/main" id="{56A9F316-2761-4614-89F9-14B31FDB5D04}"/>
                </a:ext>
              </a:extLst>
            </p:cNvPr>
            <p:cNvSpPr/>
            <p:nvPr/>
          </p:nvSpPr>
          <p:spPr>
            <a:xfrm rot="10800000">
              <a:off x="9156455" y="3752514"/>
              <a:ext cx="3600" cy="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8" name="타원 4127">
              <a:extLst>
                <a:ext uri="{FF2B5EF4-FFF2-40B4-BE49-F238E27FC236}">
                  <a16:creationId xmlns:a16="http://schemas.microsoft.com/office/drawing/2014/main" id="{F6CD8858-7988-45B8-BE03-E0D12D9090A5}"/>
                </a:ext>
              </a:extLst>
            </p:cNvPr>
            <p:cNvSpPr/>
            <p:nvPr/>
          </p:nvSpPr>
          <p:spPr>
            <a:xfrm rot="10800000">
              <a:off x="7425287" y="4887926"/>
              <a:ext cx="3600" cy="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34" name="연결선: 꺾임 4133">
              <a:extLst>
                <a:ext uri="{FF2B5EF4-FFF2-40B4-BE49-F238E27FC236}">
                  <a16:creationId xmlns:a16="http://schemas.microsoft.com/office/drawing/2014/main" id="{E29CDCA6-B642-4B8E-B2F0-54A64857CFA9}"/>
                </a:ext>
              </a:extLst>
            </p:cNvPr>
            <p:cNvCxnSpPr>
              <a:cxnSpLocks/>
              <a:endCxn id="3483" idx="2"/>
            </p:cNvCxnSpPr>
            <p:nvPr/>
          </p:nvCxnSpPr>
          <p:spPr>
            <a:xfrm rot="10800000">
              <a:off x="6999785" y="4574859"/>
              <a:ext cx="434617" cy="323603"/>
            </a:xfrm>
            <a:prstGeom prst="bentConnector3">
              <a:avLst>
                <a:gd name="adj1" fmla="val 9657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5" name="연결선: 꺾임 4074">
              <a:extLst>
                <a:ext uri="{FF2B5EF4-FFF2-40B4-BE49-F238E27FC236}">
                  <a16:creationId xmlns:a16="http://schemas.microsoft.com/office/drawing/2014/main" id="{3BAD7474-9493-441D-A745-F9FAAE57E6D7}"/>
                </a:ext>
              </a:extLst>
            </p:cNvPr>
            <p:cNvCxnSpPr>
              <a:cxnSpLocks/>
              <a:stCxn id="4114" idx="3"/>
            </p:cNvCxnSpPr>
            <p:nvPr/>
          </p:nvCxnSpPr>
          <p:spPr>
            <a:xfrm rot="16200000" flipH="1" flipV="1">
              <a:off x="7721917" y="3460623"/>
              <a:ext cx="1145193" cy="1730028"/>
            </a:xfrm>
            <a:prstGeom prst="bentConnector4">
              <a:avLst>
                <a:gd name="adj1" fmla="val 20239"/>
                <a:gd name="adj2" fmla="val 9321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4" name="그룹 4003">
              <a:extLst>
                <a:ext uri="{FF2B5EF4-FFF2-40B4-BE49-F238E27FC236}">
                  <a16:creationId xmlns:a16="http://schemas.microsoft.com/office/drawing/2014/main" id="{BF16B85A-7EEA-40BD-ABFE-C62D2E4DAED7}"/>
                </a:ext>
              </a:extLst>
            </p:cNvPr>
            <p:cNvGrpSpPr/>
            <p:nvPr/>
          </p:nvGrpSpPr>
          <p:grpSpPr>
            <a:xfrm>
              <a:off x="9001199" y="3080316"/>
              <a:ext cx="200025" cy="683551"/>
              <a:chOff x="9338918" y="3029343"/>
              <a:chExt cx="200025" cy="683551"/>
            </a:xfrm>
          </p:grpSpPr>
          <p:sp>
            <p:nvSpPr>
              <p:cNvPr id="4005" name="자유형: 도형 4004">
                <a:extLst>
                  <a:ext uri="{FF2B5EF4-FFF2-40B4-BE49-F238E27FC236}">
                    <a16:creationId xmlns:a16="http://schemas.microsoft.com/office/drawing/2014/main" id="{20639520-C198-45EC-827B-A9C76B93AEFD}"/>
                  </a:ext>
                </a:extLst>
              </p:cNvPr>
              <p:cNvSpPr/>
              <p:nvPr/>
            </p:nvSpPr>
            <p:spPr>
              <a:xfrm>
                <a:off x="9384937" y="3352190"/>
                <a:ext cx="26670" cy="12700"/>
              </a:xfrm>
              <a:custGeom>
                <a:avLst/>
                <a:gdLst>
                  <a:gd name="connsiteX0" fmla="*/ 0 w 26670"/>
                  <a:gd name="connsiteY0" fmla="*/ 0 h 0"/>
                  <a:gd name="connsiteX1" fmla="*/ 28698 w 26670"/>
                  <a:gd name="connsiteY1" fmla="*/ 0 h 0"/>
                  <a:gd name="connsiteX2" fmla="*/ 28698 w 26670"/>
                  <a:gd name="connsiteY2" fmla="*/ 9144 h 0"/>
                  <a:gd name="connsiteX3" fmla="*/ 0 w 26670"/>
                  <a:gd name="connsiteY3" fmla="*/ 91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>
                    <a:moveTo>
                      <a:pt x="0" y="0"/>
                    </a:moveTo>
                    <a:lnTo>
                      <a:pt x="28698" y="0"/>
                    </a:lnTo>
                    <a:lnTo>
                      <a:pt x="28698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noFill/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06" name="자유형: 도형 4005">
                <a:extLst>
                  <a:ext uri="{FF2B5EF4-FFF2-40B4-BE49-F238E27FC236}">
                    <a16:creationId xmlns:a16="http://schemas.microsoft.com/office/drawing/2014/main" id="{5BC13967-4E42-4E75-8096-0EA78BC056B6}"/>
                  </a:ext>
                </a:extLst>
              </p:cNvPr>
              <p:cNvSpPr/>
              <p:nvPr/>
            </p:nvSpPr>
            <p:spPr>
              <a:xfrm>
                <a:off x="9480949" y="3352190"/>
                <a:ext cx="26670" cy="12700"/>
              </a:xfrm>
              <a:custGeom>
                <a:avLst/>
                <a:gdLst>
                  <a:gd name="connsiteX0" fmla="*/ 0 w 26670"/>
                  <a:gd name="connsiteY0" fmla="*/ 0 h 0"/>
                  <a:gd name="connsiteX1" fmla="*/ 28727 w 26670"/>
                  <a:gd name="connsiteY1" fmla="*/ 0 h 0"/>
                  <a:gd name="connsiteX2" fmla="*/ 28727 w 26670"/>
                  <a:gd name="connsiteY2" fmla="*/ 9144 h 0"/>
                  <a:gd name="connsiteX3" fmla="*/ 0 w 26670"/>
                  <a:gd name="connsiteY3" fmla="*/ 91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>
                    <a:moveTo>
                      <a:pt x="0" y="0"/>
                    </a:moveTo>
                    <a:lnTo>
                      <a:pt x="28727" y="0"/>
                    </a:lnTo>
                    <a:lnTo>
                      <a:pt x="28727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noFill/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07" name="자유형: 도형 4006">
                <a:extLst>
                  <a:ext uri="{FF2B5EF4-FFF2-40B4-BE49-F238E27FC236}">
                    <a16:creationId xmlns:a16="http://schemas.microsoft.com/office/drawing/2014/main" id="{B1F17C20-C5FC-49DA-BC90-6C0B00368A22}"/>
                  </a:ext>
                </a:extLst>
              </p:cNvPr>
              <p:cNvSpPr/>
              <p:nvPr/>
            </p:nvSpPr>
            <p:spPr>
              <a:xfrm>
                <a:off x="9384937" y="3275463"/>
                <a:ext cx="26670" cy="114300"/>
              </a:xfrm>
              <a:custGeom>
                <a:avLst/>
                <a:gdLst>
                  <a:gd name="connsiteX0" fmla="*/ 0 w 26670"/>
                  <a:gd name="connsiteY0" fmla="*/ 0 h 114300"/>
                  <a:gd name="connsiteX1" fmla="*/ 28688 w 26670"/>
                  <a:gd name="connsiteY1" fmla="*/ 0 h 114300"/>
                  <a:gd name="connsiteX2" fmla="*/ 28688 w 26670"/>
                  <a:gd name="connsiteY2" fmla="*/ 124806 h 114300"/>
                  <a:gd name="connsiteX3" fmla="*/ 0 w 26670"/>
                  <a:gd name="connsiteY3" fmla="*/ 12480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14300">
                    <a:moveTo>
                      <a:pt x="0" y="0"/>
                    </a:moveTo>
                    <a:lnTo>
                      <a:pt x="28688" y="0"/>
                    </a:lnTo>
                    <a:lnTo>
                      <a:pt x="28688" y="124806"/>
                    </a:lnTo>
                    <a:lnTo>
                      <a:pt x="0" y="124806"/>
                    </a:lnTo>
                    <a:close/>
                  </a:path>
                </a:pathLst>
              </a:custGeom>
              <a:solidFill>
                <a:srgbClr val="8C8C8C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08" name="자유형: 도형 4007">
                <a:extLst>
                  <a:ext uri="{FF2B5EF4-FFF2-40B4-BE49-F238E27FC236}">
                    <a16:creationId xmlns:a16="http://schemas.microsoft.com/office/drawing/2014/main" id="{F61E354B-6BEA-4929-9947-074CB2401502}"/>
                  </a:ext>
                </a:extLst>
              </p:cNvPr>
              <p:cNvSpPr/>
              <p:nvPr/>
            </p:nvSpPr>
            <p:spPr>
              <a:xfrm>
                <a:off x="9437004" y="3274704"/>
                <a:ext cx="66675" cy="127000"/>
              </a:xfrm>
              <a:custGeom>
                <a:avLst/>
                <a:gdLst>
                  <a:gd name="connsiteX0" fmla="*/ 72662 w 66675"/>
                  <a:gd name="connsiteY0" fmla="*/ 125565 h 127000"/>
                  <a:gd name="connsiteX1" fmla="*/ 44818 w 66675"/>
                  <a:gd name="connsiteY1" fmla="*/ 87572 h 127000"/>
                  <a:gd name="connsiteX2" fmla="*/ 28823 w 66675"/>
                  <a:gd name="connsiteY2" fmla="*/ 69476 h 127000"/>
                  <a:gd name="connsiteX3" fmla="*/ 28823 w 66675"/>
                  <a:gd name="connsiteY3" fmla="*/ 0 h 127000"/>
                  <a:gd name="connsiteX4" fmla="*/ 0 w 66675"/>
                  <a:gd name="connsiteY4" fmla="*/ 0 h 127000"/>
                  <a:gd name="connsiteX5" fmla="*/ 0 w 66675"/>
                  <a:gd name="connsiteY5" fmla="*/ 73408 h 127000"/>
                  <a:gd name="connsiteX6" fmla="*/ 25952 w 66675"/>
                  <a:gd name="connsiteY6" fmla="*/ 108311 h 127000"/>
                  <a:gd name="connsiteX7" fmla="*/ 43935 w 66675"/>
                  <a:gd name="connsiteY7" fmla="*/ 130787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127000">
                    <a:moveTo>
                      <a:pt x="72662" y="125565"/>
                    </a:moveTo>
                    <a:cubicBezTo>
                      <a:pt x="72662" y="110661"/>
                      <a:pt x="58462" y="98865"/>
                      <a:pt x="44818" y="87572"/>
                    </a:cubicBezTo>
                    <a:cubicBezTo>
                      <a:pt x="39269" y="82909"/>
                      <a:pt x="28823" y="74853"/>
                      <a:pt x="28823" y="69476"/>
                    </a:cubicBezTo>
                    <a:lnTo>
                      <a:pt x="28823" y="0"/>
                    </a:lnTo>
                    <a:lnTo>
                      <a:pt x="0" y="0"/>
                    </a:lnTo>
                    <a:lnTo>
                      <a:pt x="0" y="73408"/>
                    </a:lnTo>
                    <a:cubicBezTo>
                      <a:pt x="0" y="86850"/>
                      <a:pt x="12635" y="97265"/>
                      <a:pt x="25952" y="108311"/>
                    </a:cubicBezTo>
                    <a:cubicBezTo>
                      <a:pt x="31876" y="113084"/>
                      <a:pt x="43935" y="124185"/>
                      <a:pt x="43935" y="130787"/>
                    </a:cubicBezTo>
                  </a:path>
                </a:pathLst>
              </a:custGeom>
              <a:solidFill>
                <a:srgbClr val="8C8C8C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09" name="자유형: 도형 4008">
                <a:extLst>
                  <a:ext uri="{FF2B5EF4-FFF2-40B4-BE49-F238E27FC236}">
                    <a16:creationId xmlns:a16="http://schemas.microsoft.com/office/drawing/2014/main" id="{88445A24-F066-433F-9FB3-E9FFA6C7DA7C}"/>
                  </a:ext>
                </a:extLst>
              </p:cNvPr>
              <p:cNvSpPr/>
              <p:nvPr/>
            </p:nvSpPr>
            <p:spPr>
              <a:xfrm>
                <a:off x="9338918" y="3029343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E60000">
                  <a:alpha val="3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0" name="자유형: 도형 4009">
                <a:extLst>
                  <a:ext uri="{FF2B5EF4-FFF2-40B4-BE49-F238E27FC236}">
                    <a16:creationId xmlns:a16="http://schemas.microsoft.com/office/drawing/2014/main" id="{69DBDB06-DF12-4CB1-8E4F-BA9CCD7C3537}"/>
                  </a:ext>
                </a:extLst>
              </p:cNvPr>
              <p:cNvSpPr/>
              <p:nvPr/>
            </p:nvSpPr>
            <p:spPr>
              <a:xfrm>
                <a:off x="9338918" y="3029343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E6E6E6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1" name="자유형: 도형 4010">
                <a:extLst>
                  <a:ext uri="{FF2B5EF4-FFF2-40B4-BE49-F238E27FC236}">
                    <a16:creationId xmlns:a16="http://schemas.microsoft.com/office/drawing/2014/main" id="{8D082653-71DC-494A-9188-0A63D04CD3F1}"/>
                  </a:ext>
                </a:extLst>
              </p:cNvPr>
              <p:cNvSpPr/>
              <p:nvPr/>
            </p:nvSpPr>
            <p:spPr>
              <a:xfrm>
                <a:off x="9338918" y="3194456"/>
                <a:ext cx="200025" cy="127000"/>
              </a:xfrm>
              <a:custGeom>
                <a:avLst/>
                <a:gdLst>
                  <a:gd name="connsiteX0" fmla="*/ 189000 w 200025"/>
                  <a:gd name="connsiteY0" fmla="*/ 0 h 127000"/>
                  <a:gd name="connsiteX1" fmla="*/ 189000 w 200025"/>
                  <a:gd name="connsiteY1" fmla="*/ 39438 h 127000"/>
                  <a:gd name="connsiteX2" fmla="*/ 94514 w 200025"/>
                  <a:gd name="connsiteY2" fmla="*/ 102495 h 127000"/>
                  <a:gd name="connsiteX3" fmla="*/ 0 w 200025"/>
                  <a:gd name="connsiteY3" fmla="*/ 39439 h 127000"/>
                  <a:gd name="connsiteX4" fmla="*/ 0 w 200025"/>
                  <a:gd name="connsiteY4" fmla="*/ 78877 h 127000"/>
                  <a:gd name="connsiteX5" fmla="*/ 0 w 200025"/>
                  <a:gd name="connsiteY5" fmla="*/ 98234 h 127000"/>
                  <a:gd name="connsiteX6" fmla="*/ 94514 w 200025"/>
                  <a:gd name="connsiteY6" fmla="*/ 133192 h 127000"/>
                  <a:gd name="connsiteX7" fmla="*/ 206109 w 200025"/>
                  <a:gd name="connsiteY7" fmla="*/ 58787 h 127000"/>
                  <a:gd name="connsiteX8" fmla="*/ 206108 w 200025"/>
                  <a:gd name="connsiteY8" fmla="*/ 39439 h 127000"/>
                  <a:gd name="connsiteX9" fmla="*/ 189000 w 200025"/>
                  <a:gd name="connsiteY9" fmla="*/ 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25" h="1270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lnTo>
                      <a:pt x="0" y="98234"/>
                    </a:lnTo>
                    <a:cubicBezTo>
                      <a:pt x="19654" y="119211"/>
                      <a:pt x="54631" y="133192"/>
                      <a:pt x="94514" y="133192"/>
                    </a:cubicBezTo>
                    <a:cubicBezTo>
                      <a:pt x="156116" y="133192"/>
                      <a:pt x="206109" y="99944"/>
                      <a:pt x="206109" y="58787"/>
                    </a:cubicBezTo>
                    <a:lnTo>
                      <a:pt x="206108" y="39439"/>
                    </a:ln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D1D1D1">
                  <a:alpha val="9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2" name="자유형: 도형 4011">
                <a:extLst>
                  <a:ext uri="{FF2B5EF4-FFF2-40B4-BE49-F238E27FC236}">
                    <a16:creationId xmlns:a16="http://schemas.microsoft.com/office/drawing/2014/main" id="{BF8FA585-D38C-4BFB-92ED-2148BA751141}"/>
                  </a:ext>
                </a:extLst>
              </p:cNvPr>
              <p:cNvSpPr/>
              <p:nvPr/>
            </p:nvSpPr>
            <p:spPr>
              <a:xfrm>
                <a:off x="9338918" y="3194456"/>
                <a:ext cx="200025" cy="127000"/>
              </a:xfrm>
              <a:custGeom>
                <a:avLst/>
                <a:gdLst>
                  <a:gd name="connsiteX0" fmla="*/ 189000 w 200025"/>
                  <a:gd name="connsiteY0" fmla="*/ 0 h 127000"/>
                  <a:gd name="connsiteX1" fmla="*/ 189000 w 200025"/>
                  <a:gd name="connsiteY1" fmla="*/ 39438 h 127000"/>
                  <a:gd name="connsiteX2" fmla="*/ 94514 w 200025"/>
                  <a:gd name="connsiteY2" fmla="*/ 102495 h 127000"/>
                  <a:gd name="connsiteX3" fmla="*/ 0 w 200025"/>
                  <a:gd name="connsiteY3" fmla="*/ 39439 h 127000"/>
                  <a:gd name="connsiteX4" fmla="*/ 0 w 200025"/>
                  <a:gd name="connsiteY4" fmla="*/ 78877 h 127000"/>
                  <a:gd name="connsiteX5" fmla="*/ 0 w 200025"/>
                  <a:gd name="connsiteY5" fmla="*/ 98234 h 127000"/>
                  <a:gd name="connsiteX6" fmla="*/ 94514 w 200025"/>
                  <a:gd name="connsiteY6" fmla="*/ 133192 h 127000"/>
                  <a:gd name="connsiteX7" fmla="*/ 206109 w 200025"/>
                  <a:gd name="connsiteY7" fmla="*/ 58787 h 127000"/>
                  <a:gd name="connsiteX8" fmla="*/ 206108 w 200025"/>
                  <a:gd name="connsiteY8" fmla="*/ 39439 h 127000"/>
                  <a:gd name="connsiteX9" fmla="*/ 189000 w 200025"/>
                  <a:gd name="connsiteY9" fmla="*/ 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25" h="1270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lnTo>
                      <a:pt x="0" y="98234"/>
                    </a:lnTo>
                    <a:cubicBezTo>
                      <a:pt x="19654" y="119211"/>
                      <a:pt x="54631" y="133192"/>
                      <a:pt x="94514" y="133192"/>
                    </a:cubicBezTo>
                    <a:cubicBezTo>
                      <a:pt x="156116" y="133192"/>
                      <a:pt x="206109" y="99944"/>
                      <a:pt x="206109" y="58787"/>
                    </a:cubicBezTo>
                    <a:lnTo>
                      <a:pt x="206108" y="39439"/>
                    </a:ln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E60000">
                  <a:alpha val="7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3" name="자유형: 도형 4012">
                <a:extLst>
                  <a:ext uri="{FF2B5EF4-FFF2-40B4-BE49-F238E27FC236}">
                    <a16:creationId xmlns:a16="http://schemas.microsoft.com/office/drawing/2014/main" id="{6DB2DCD0-56CE-4E5E-9DE8-9A11730D2899}"/>
                  </a:ext>
                </a:extLst>
              </p:cNvPr>
              <p:cNvSpPr/>
              <p:nvPr/>
            </p:nvSpPr>
            <p:spPr>
              <a:xfrm>
                <a:off x="9338918" y="3194456"/>
                <a:ext cx="200025" cy="101600"/>
              </a:xfrm>
              <a:custGeom>
                <a:avLst/>
                <a:gdLst>
                  <a:gd name="connsiteX0" fmla="*/ 189000 w 200025"/>
                  <a:gd name="connsiteY0" fmla="*/ 0 h 101600"/>
                  <a:gd name="connsiteX1" fmla="*/ 189000 w 200025"/>
                  <a:gd name="connsiteY1" fmla="*/ 39438 h 101600"/>
                  <a:gd name="connsiteX2" fmla="*/ 94514 w 200025"/>
                  <a:gd name="connsiteY2" fmla="*/ 102495 h 101600"/>
                  <a:gd name="connsiteX3" fmla="*/ 0 w 200025"/>
                  <a:gd name="connsiteY3" fmla="*/ 39439 h 101600"/>
                  <a:gd name="connsiteX4" fmla="*/ 0 w 200025"/>
                  <a:gd name="connsiteY4" fmla="*/ 78877 h 101600"/>
                  <a:gd name="connsiteX5" fmla="*/ 94514 w 200025"/>
                  <a:gd name="connsiteY5" fmla="*/ 113834 h 101600"/>
                  <a:gd name="connsiteX6" fmla="*/ 206109 w 200025"/>
                  <a:gd name="connsiteY6" fmla="*/ 39429 h 101600"/>
                  <a:gd name="connsiteX7" fmla="*/ 189000 w 200025"/>
                  <a:gd name="connsiteY7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1016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cubicBezTo>
                      <a:pt x="19654" y="99835"/>
                      <a:pt x="54631" y="113834"/>
                      <a:pt x="94514" y="113834"/>
                    </a:cubicBezTo>
                    <a:cubicBezTo>
                      <a:pt x="156116" y="113834"/>
                      <a:pt x="206109" y="80587"/>
                      <a:pt x="206109" y="39429"/>
                    </a:cubicBez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E60000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4" name="자유형: 도형 4013">
                <a:extLst>
                  <a:ext uri="{FF2B5EF4-FFF2-40B4-BE49-F238E27FC236}">
                    <a16:creationId xmlns:a16="http://schemas.microsoft.com/office/drawing/2014/main" id="{CB580371-0BA7-467C-894C-40287AAE1815}"/>
                  </a:ext>
                </a:extLst>
              </p:cNvPr>
              <p:cNvSpPr/>
              <p:nvPr/>
            </p:nvSpPr>
            <p:spPr>
              <a:xfrm>
                <a:off x="9338928" y="3170892"/>
                <a:ext cx="186690" cy="114300"/>
              </a:xfrm>
              <a:custGeom>
                <a:avLst/>
                <a:gdLst>
                  <a:gd name="connsiteX0" fmla="*/ 189009 w 186690"/>
                  <a:gd name="connsiteY0" fmla="*/ 63002 h 114300"/>
                  <a:gd name="connsiteX1" fmla="*/ 94505 w 186690"/>
                  <a:gd name="connsiteY1" fmla="*/ 126004 h 114300"/>
                  <a:gd name="connsiteX2" fmla="*/ 0 w 186690"/>
                  <a:gd name="connsiteY2" fmla="*/ 63002 h 114300"/>
                  <a:gd name="connsiteX3" fmla="*/ 94505 w 186690"/>
                  <a:gd name="connsiteY3" fmla="*/ 0 h 114300"/>
                  <a:gd name="connsiteX4" fmla="*/ 189009 w 186690"/>
                  <a:gd name="connsiteY4" fmla="*/ 630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0" h="114300">
                    <a:moveTo>
                      <a:pt x="189009" y="63002"/>
                    </a:moveTo>
                    <a:cubicBezTo>
                      <a:pt x="189009" y="97797"/>
                      <a:pt x="146698" y="126004"/>
                      <a:pt x="94505" y="126004"/>
                    </a:cubicBezTo>
                    <a:cubicBezTo>
                      <a:pt x="42311" y="126004"/>
                      <a:pt x="0" y="97797"/>
                      <a:pt x="0" y="63002"/>
                    </a:cubicBezTo>
                    <a:cubicBezTo>
                      <a:pt x="0" y="28207"/>
                      <a:pt x="42311" y="0"/>
                      <a:pt x="94505" y="0"/>
                    </a:cubicBezTo>
                    <a:cubicBezTo>
                      <a:pt x="146698" y="0"/>
                      <a:pt x="189009" y="28207"/>
                      <a:pt x="189009" y="63002"/>
                    </a:cubicBezTo>
                    <a:close/>
                  </a:path>
                </a:pathLst>
              </a:custGeom>
              <a:solidFill>
                <a:srgbClr val="E6E6E6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5" name="자유형: 도형 4014">
                <a:extLst>
                  <a:ext uri="{FF2B5EF4-FFF2-40B4-BE49-F238E27FC236}">
                    <a16:creationId xmlns:a16="http://schemas.microsoft.com/office/drawing/2014/main" id="{A6AE4FCD-9046-4B43-9F6E-E7BF58D6412F}"/>
                  </a:ext>
                </a:extLst>
              </p:cNvPr>
              <p:cNvSpPr/>
              <p:nvPr/>
            </p:nvSpPr>
            <p:spPr>
              <a:xfrm>
                <a:off x="9338928" y="3170892"/>
                <a:ext cx="186690" cy="114300"/>
              </a:xfrm>
              <a:custGeom>
                <a:avLst/>
                <a:gdLst>
                  <a:gd name="connsiteX0" fmla="*/ 189009 w 186690"/>
                  <a:gd name="connsiteY0" fmla="*/ 63002 h 114300"/>
                  <a:gd name="connsiteX1" fmla="*/ 94505 w 186690"/>
                  <a:gd name="connsiteY1" fmla="*/ 126004 h 114300"/>
                  <a:gd name="connsiteX2" fmla="*/ 0 w 186690"/>
                  <a:gd name="connsiteY2" fmla="*/ 63002 h 114300"/>
                  <a:gd name="connsiteX3" fmla="*/ 94505 w 186690"/>
                  <a:gd name="connsiteY3" fmla="*/ 0 h 114300"/>
                  <a:gd name="connsiteX4" fmla="*/ 189009 w 186690"/>
                  <a:gd name="connsiteY4" fmla="*/ 630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0" h="114300">
                    <a:moveTo>
                      <a:pt x="189009" y="63002"/>
                    </a:moveTo>
                    <a:cubicBezTo>
                      <a:pt x="189009" y="97797"/>
                      <a:pt x="146698" y="126004"/>
                      <a:pt x="94505" y="126004"/>
                    </a:cubicBezTo>
                    <a:cubicBezTo>
                      <a:pt x="42311" y="126004"/>
                      <a:pt x="0" y="97797"/>
                      <a:pt x="0" y="63002"/>
                    </a:cubicBezTo>
                    <a:cubicBezTo>
                      <a:pt x="0" y="28207"/>
                      <a:pt x="42311" y="0"/>
                      <a:pt x="94505" y="0"/>
                    </a:cubicBezTo>
                    <a:cubicBezTo>
                      <a:pt x="146698" y="0"/>
                      <a:pt x="189009" y="28207"/>
                      <a:pt x="189009" y="63002"/>
                    </a:cubicBezTo>
                    <a:close/>
                  </a:path>
                </a:pathLst>
              </a:custGeom>
              <a:solidFill>
                <a:srgbClr val="E60000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6" name="자유형: 도형 4015">
                <a:extLst>
                  <a:ext uri="{FF2B5EF4-FFF2-40B4-BE49-F238E27FC236}">
                    <a16:creationId xmlns:a16="http://schemas.microsoft.com/office/drawing/2014/main" id="{8E0303A5-8F8F-476B-872D-46EA2FEA7647}"/>
                  </a:ext>
                </a:extLst>
              </p:cNvPr>
              <p:cNvSpPr/>
              <p:nvPr/>
            </p:nvSpPr>
            <p:spPr>
              <a:xfrm>
                <a:off x="9368298" y="3141165"/>
                <a:ext cx="93345" cy="88900"/>
              </a:xfrm>
              <a:custGeom>
                <a:avLst/>
                <a:gdLst>
                  <a:gd name="connsiteX0" fmla="*/ 0 w 93345"/>
                  <a:gd name="connsiteY0" fmla="*/ 10708 h 88900"/>
                  <a:gd name="connsiteX1" fmla="*/ 0 w 93345"/>
                  <a:gd name="connsiteY1" fmla="*/ 92738 h 88900"/>
                  <a:gd name="connsiteX2" fmla="*/ 13240 w 93345"/>
                  <a:gd name="connsiteY2" fmla="*/ 92738 h 88900"/>
                  <a:gd name="connsiteX3" fmla="*/ 13240 w 93345"/>
                  <a:gd name="connsiteY3" fmla="*/ 54479 h 88900"/>
                  <a:gd name="connsiteX4" fmla="*/ 50838 w 93345"/>
                  <a:gd name="connsiteY4" fmla="*/ 54479 h 88900"/>
                  <a:gd name="connsiteX5" fmla="*/ 104134 w 93345"/>
                  <a:gd name="connsiteY5" fmla="*/ 0 h 88900"/>
                  <a:gd name="connsiteX6" fmla="*/ 16053 w 93345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5" h="88900">
                    <a:moveTo>
                      <a:pt x="0" y="10708"/>
                    </a:moveTo>
                    <a:lnTo>
                      <a:pt x="0" y="92738"/>
                    </a:lnTo>
                    <a:lnTo>
                      <a:pt x="13240" y="92738"/>
                    </a:lnTo>
                    <a:lnTo>
                      <a:pt x="13240" y="54479"/>
                    </a:lnTo>
                    <a:lnTo>
                      <a:pt x="50838" y="54479"/>
                    </a:lnTo>
                    <a:lnTo>
                      <a:pt x="104134" y="0"/>
                    </a:lnTo>
                    <a:lnTo>
                      <a:pt x="16053" y="0"/>
                    </a:lnTo>
                    <a:close/>
                  </a:path>
                </a:pathLst>
              </a:custGeom>
              <a:solidFill>
                <a:srgbClr val="666666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7" name="자유형: 도형 4016">
                <a:extLst>
                  <a:ext uri="{FF2B5EF4-FFF2-40B4-BE49-F238E27FC236}">
                    <a16:creationId xmlns:a16="http://schemas.microsoft.com/office/drawing/2014/main" id="{36C4062F-50FE-49D4-85B8-9593B7F89207}"/>
                  </a:ext>
                </a:extLst>
              </p:cNvPr>
              <p:cNvSpPr/>
              <p:nvPr/>
            </p:nvSpPr>
            <p:spPr>
              <a:xfrm>
                <a:off x="9437753" y="3137599"/>
                <a:ext cx="53340" cy="88900"/>
              </a:xfrm>
              <a:custGeom>
                <a:avLst/>
                <a:gdLst>
                  <a:gd name="connsiteX0" fmla="*/ 44895 w 53340"/>
                  <a:gd name="connsiteY0" fmla="*/ 0 h 88900"/>
                  <a:gd name="connsiteX1" fmla="*/ 50713 w 53340"/>
                  <a:gd name="connsiteY1" fmla="*/ 6474 h 88900"/>
                  <a:gd name="connsiteX2" fmla="*/ 0 w 53340"/>
                  <a:gd name="connsiteY2" fmla="*/ 58046 h 88900"/>
                  <a:gd name="connsiteX3" fmla="*/ 48649 w 53340"/>
                  <a:gd name="connsiteY3" fmla="*/ 58046 h 88900"/>
                  <a:gd name="connsiteX4" fmla="*/ 48649 w 53340"/>
                  <a:gd name="connsiteY4" fmla="*/ 96304 h 88900"/>
                  <a:gd name="connsiteX5" fmla="*/ 60833 w 53340"/>
                  <a:gd name="connsiteY5" fmla="*/ 96304 h 88900"/>
                  <a:gd name="connsiteX6" fmla="*/ 60833 w 5334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340" h="88900">
                    <a:moveTo>
                      <a:pt x="44895" y="0"/>
                    </a:moveTo>
                    <a:lnTo>
                      <a:pt x="50713" y="6474"/>
                    </a:lnTo>
                    <a:lnTo>
                      <a:pt x="0" y="58046"/>
                    </a:lnTo>
                    <a:lnTo>
                      <a:pt x="48649" y="58046"/>
                    </a:lnTo>
                    <a:lnTo>
                      <a:pt x="48649" y="96304"/>
                    </a:lnTo>
                    <a:lnTo>
                      <a:pt x="60833" y="96304"/>
                    </a:lnTo>
                    <a:lnTo>
                      <a:pt x="60833" y="0"/>
                    </a:lnTo>
                    <a:close/>
                  </a:path>
                </a:pathLst>
              </a:custGeom>
              <a:solidFill>
                <a:srgbClr val="666666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8" name="자유형: 도형 4017">
                <a:extLst>
                  <a:ext uri="{FF2B5EF4-FFF2-40B4-BE49-F238E27FC236}">
                    <a16:creationId xmlns:a16="http://schemas.microsoft.com/office/drawing/2014/main" id="{04C3DDBD-710B-4DD1-BC15-FA6EC18DD6C5}"/>
                  </a:ext>
                </a:extLst>
              </p:cNvPr>
              <p:cNvSpPr/>
              <p:nvPr/>
            </p:nvSpPr>
            <p:spPr>
              <a:xfrm>
                <a:off x="9338918" y="3029343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E60000">
                  <a:alpha val="6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19" name="자유형: 도형 4018">
                <a:extLst>
                  <a:ext uri="{FF2B5EF4-FFF2-40B4-BE49-F238E27FC236}">
                    <a16:creationId xmlns:a16="http://schemas.microsoft.com/office/drawing/2014/main" id="{DC75F1AB-5B93-4A96-B3E2-2FB3B6994B43}"/>
                  </a:ext>
                </a:extLst>
              </p:cNvPr>
              <p:cNvSpPr/>
              <p:nvPr/>
            </p:nvSpPr>
            <p:spPr>
              <a:xfrm>
                <a:off x="9449371" y="3045116"/>
                <a:ext cx="40005" cy="25400"/>
              </a:xfrm>
              <a:custGeom>
                <a:avLst/>
                <a:gdLst>
                  <a:gd name="connsiteX0" fmla="*/ 28074 w 40005"/>
                  <a:gd name="connsiteY0" fmla="*/ 31903 h 25400"/>
                  <a:gd name="connsiteX1" fmla="*/ 47228 w 40005"/>
                  <a:gd name="connsiteY1" fmla="*/ 28429 h 25400"/>
                  <a:gd name="connsiteX2" fmla="*/ 0 w 40005"/>
                  <a:gd name="connsiteY2" fmla="*/ 0 h 25400"/>
                  <a:gd name="connsiteX3" fmla="*/ 3389 w 40005"/>
                  <a:gd name="connsiteY3" fmla="*/ 13725 h 25400"/>
                  <a:gd name="connsiteX4" fmla="*/ 28074 w 40005"/>
                  <a:gd name="connsiteY4" fmla="*/ 31903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" h="25400">
                    <a:moveTo>
                      <a:pt x="28074" y="31903"/>
                    </a:moveTo>
                    <a:lnTo>
                      <a:pt x="47228" y="28429"/>
                    </a:lnTo>
                    <a:cubicBezTo>
                      <a:pt x="36004" y="14054"/>
                      <a:pt x="19462" y="3566"/>
                      <a:pt x="0" y="0"/>
                    </a:cubicBezTo>
                    <a:lnTo>
                      <a:pt x="3389" y="13725"/>
                    </a:lnTo>
                    <a:cubicBezTo>
                      <a:pt x="13576" y="17163"/>
                      <a:pt x="22149" y="23637"/>
                      <a:pt x="28074" y="319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20" name="자유형: 도형 4019">
                <a:extLst>
                  <a:ext uri="{FF2B5EF4-FFF2-40B4-BE49-F238E27FC236}">
                    <a16:creationId xmlns:a16="http://schemas.microsoft.com/office/drawing/2014/main" id="{F2690597-D59F-4EAD-B25C-968BBDB6A1FC}"/>
                  </a:ext>
                </a:extLst>
              </p:cNvPr>
              <p:cNvSpPr/>
              <p:nvPr/>
            </p:nvSpPr>
            <p:spPr>
              <a:xfrm>
                <a:off x="9349162" y="3282403"/>
                <a:ext cx="26670" cy="25400"/>
              </a:xfrm>
              <a:custGeom>
                <a:avLst/>
                <a:gdLst>
                  <a:gd name="connsiteX0" fmla="*/ 0 w 26670"/>
                  <a:gd name="connsiteY0" fmla="*/ 0 h 25400"/>
                  <a:gd name="connsiteX1" fmla="*/ 0 w 26670"/>
                  <a:gd name="connsiteY1" fmla="*/ 19303 h 25400"/>
                  <a:gd name="connsiteX2" fmla="*/ 30772 w 26670"/>
                  <a:gd name="connsiteY2" fmla="*/ 36027 h 25400"/>
                  <a:gd name="connsiteX3" fmla="*/ 30772 w 26670"/>
                  <a:gd name="connsiteY3" fmla="*/ 16660 h 25400"/>
                  <a:gd name="connsiteX4" fmla="*/ 0 w 26670"/>
                  <a:gd name="connsiteY4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" h="25400">
                    <a:moveTo>
                      <a:pt x="0" y="0"/>
                    </a:moveTo>
                    <a:lnTo>
                      <a:pt x="0" y="19303"/>
                    </a:lnTo>
                    <a:cubicBezTo>
                      <a:pt x="8651" y="26024"/>
                      <a:pt x="19116" y="31702"/>
                      <a:pt x="30772" y="36027"/>
                    </a:cubicBezTo>
                    <a:lnTo>
                      <a:pt x="30772" y="16660"/>
                    </a:lnTo>
                    <a:cubicBezTo>
                      <a:pt x="19058" y="12390"/>
                      <a:pt x="8679" y="673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21" name="자유형: 도형 4020">
                <a:extLst>
                  <a:ext uri="{FF2B5EF4-FFF2-40B4-BE49-F238E27FC236}">
                    <a16:creationId xmlns:a16="http://schemas.microsoft.com/office/drawing/2014/main" id="{1CBB2B59-AC8F-4CFA-884C-4505D2567964}"/>
                  </a:ext>
                </a:extLst>
              </p:cNvPr>
              <p:cNvSpPr/>
              <p:nvPr/>
            </p:nvSpPr>
            <p:spPr>
              <a:xfrm>
                <a:off x="9346330" y="3056994"/>
                <a:ext cx="146685" cy="241300"/>
              </a:xfrm>
              <a:custGeom>
                <a:avLst/>
                <a:gdLst>
                  <a:gd name="connsiteX0" fmla="*/ 140245 w 146685"/>
                  <a:gd name="connsiteY0" fmla="*/ 229012 h 241300"/>
                  <a:gd name="connsiteX1" fmla="*/ 129501 w 146685"/>
                  <a:gd name="connsiteY1" fmla="*/ 233200 h 241300"/>
                  <a:gd name="connsiteX2" fmla="*/ 127130 w 146685"/>
                  <a:gd name="connsiteY2" fmla="*/ 233940 h 241300"/>
                  <a:gd name="connsiteX3" fmla="*/ 103194 w 146685"/>
                  <a:gd name="connsiteY3" fmla="*/ 238951 h 241300"/>
                  <a:gd name="connsiteX4" fmla="*/ 100198 w 146685"/>
                  <a:gd name="connsiteY4" fmla="*/ 239198 h 241300"/>
                  <a:gd name="connsiteX5" fmla="*/ 87256 w 146685"/>
                  <a:gd name="connsiteY5" fmla="*/ 239939 h 241300"/>
                  <a:gd name="connsiteX6" fmla="*/ 80967 w 146685"/>
                  <a:gd name="connsiteY6" fmla="*/ 239637 h 241300"/>
                  <a:gd name="connsiteX7" fmla="*/ 36994 w 146685"/>
                  <a:gd name="connsiteY7" fmla="*/ 230246 h 241300"/>
                  <a:gd name="connsiteX8" fmla="*/ 36993 w 146685"/>
                  <a:gd name="connsiteY8" fmla="*/ 123700 h 241300"/>
                  <a:gd name="connsiteX9" fmla="*/ 36993 w 146685"/>
                  <a:gd name="connsiteY9" fmla="*/ 62417 h 241300"/>
                  <a:gd name="connsiteX10" fmla="*/ 64645 w 146685"/>
                  <a:gd name="connsiteY10" fmla="*/ 19879 h 241300"/>
                  <a:gd name="connsiteX11" fmla="*/ 64347 w 146685"/>
                  <a:gd name="connsiteY11" fmla="*/ 19202 h 241300"/>
                  <a:gd name="connsiteX12" fmla="*/ 47708 w 146685"/>
                  <a:gd name="connsiteY12" fmla="*/ 0 h 241300"/>
                  <a:gd name="connsiteX13" fmla="*/ 10504 w 146685"/>
                  <a:gd name="connsiteY13" fmla="*/ 62380 h 241300"/>
                  <a:gd name="connsiteX14" fmla="*/ 10504 w 146685"/>
                  <a:gd name="connsiteY14" fmla="*/ 213576 h 241300"/>
                  <a:gd name="connsiteX15" fmla="*/ 4100 w 146685"/>
                  <a:gd name="connsiteY15" fmla="*/ 206846 h 241300"/>
                  <a:gd name="connsiteX16" fmla="*/ 0 w 146685"/>
                  <a:gd name="connsiteY16" fmla="*/ 215579 h 241300"/>
                  <a:gd name="connsiteX17" fmla="*/ 87246 w 146685"/>
                  <a:gd name="connsiteY17" fmla="*/ 246842 h 241300"/>
                  <a:gd name="connsiteX18" fmla="*/ 147407 w 146685"/>
                  <a:gd name="connsiteY18" fmla="*/ 234114 h 241300"/>
                  <a:gd name="connsiteX19" fmla="*/ 140379 w 146685"/>
                  <a:gd name="connsiteY19" fmla="*/ 228920 h 241300"/>
                  <a:gd name="connsiteX20" fmla="*/ 140245 w 146685"/>
                  <a:gd name="connsiteY20" fmla="*/ 2290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6685" h="241300">
                    <a:moveTo>
                      <a:pt x="140245" y="229012"/>
                    </a:moveTo>
                    <a:cubicBezTo>
                      <a:pt x="136837" y="230566"/>
                      <a:pt x="133179" y="231929"/>
                      <a:pt x="129501" y="233200"/>
                    </a:cubicBezTo>
                    <a:cubicBezTo>
                      <a:pt x="128724" y="233447"/>
                      <a:pt x="127936" y="233712"/>
                      <a:pt x="127130" y="233940"/>
                    </a:cubicBezTo>
                    <a:cubicBezTo>
                      <a:pt x="119612" y="236217"/>
                      <a:pt x="111643" y="237991"/>
                      <a:pt x="103194" y="238951"/>
                    </a:cubicBezTo>
                    <a:cubicBezTo>
                      <a:pt x="102195" y="239070"/>
                      <a:pt x="101178" y="239189"/>
                      <a:pt x="100198" y="239198"/>
                    </a:cubicBezTo>
                    <a:cubicBezTo>
                      <a:pt x="95926" y="239582"/>
                      <a:pt x="91615" y="239939"/>
                      <a:pt x="87256" y="239939"/>
                    </a:cubicBezTo>
                    <a:cubicBezTo>
                      <a:pt x="85278" y="239939"/>
                      <a:pt x="83156" y="239747"/>
                      <a:pt x="80967" y="239637"/>
                    </a:cubicBezTo>
                    <a:cubicBezTo>
                      <a:pt x="64962" y="238915"/>
                      <a:pt x="49888" y="235641"/>
                      <a:pt x="36994" y="230246"/>
                    </a:cubicBezTo>
                    <a:lnTo>
                      <a:pt x="36993" y="123700"/>
                    </a:lnTo>
                    <a:lnTo>
                      <a:pt x="36993" y="62417"/>
                    </a:lnTo>
                    <a:cubicBezTo>
                      <a:pt x="36993" y="43736"/>
                      <a:pt x="48304" y="27752"/>
                      <a:pt x="64645" y="19879"/>
                    </a:cubicBezTo>
                    <a:lnTo>
                      <a:pt x="64347" y="19202"/>
                    </a:lnTo>
                    <a:lnTo>
                      <a:pt x="47708" y="0"/>
                    </a:lnTo>
                    <a:cubicBezTo>
                      <a:pt x="25443" y="12738"/>
                      <a:pt x="10504" y="35844"/>
                      <a:pt x="10504" y="62380"/>
                    </a:cubicBezTo>
                    <a:lnTo>
                      <a:pt x="10504" y="213576"/>
                    </a:lnTo>
                    <a:cubicBezTo>
                      <a:pt x="9841" y="212945"/>
                      <a:pt x="6394" y="209654"/>
                      <a:pt x="4100" y="206846"/>
                    </a:cubicBezTo>
                    <a:lnTo>
                      <a:pt x="0" y="215579"/>
                    </a:lnTo>
                    <a:cubicBezTo>
                      <a:pt x="18684" y="234397"/>
                      <a:pt x="50790" y="246842"/>
                      <a:pt x="87246" y="246842"/>
                    </a:cubicBezTo>
                    <a:cubicBezTo>
                      <a:pt x="109646" y="246842"/>
                      <a:pt x="130413" y="242097"/>
                      <a:pt x="147407" y="234114"/>
                    </a:cubicBezTo>
                    <a:lnTo>
                      <a:pt x="140379" y="228920"/>
                    </a:lnTo>
                    <a:cubicBezTo>
                      <a:pt x="140245" y="229012"/>
                      <a:pt x="140245" y="229012"/>
                      <a:pt x="140245" y="22901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22" name="자유형: 도형 4021">
                <a:extLst>
                  <a:ext uri="{FF2B5EF4-FFF2-40B4-BE49-F238E27FC236}">
                    <a16:creationId xmlns:a16="http://schemas.microsoft.com/office/drawing/2014/main" id="{EBA96953-97BF-4734-83FF-82C914050400}"/>
                  </a:ext>
                </a:extLst>
              </p:cNvPr>
              <p:cNvSpPr/>
              <p:nvPr/>
            </p:nvSpPr>
            <p:spPr>
              <a:xfrm>
                <a:off x="9399281" y="3400269"/>
                <a:ext cx="13335" cy="304800"/>
              </a:xfrm>
              <a:custGeom>
                <a:avLst/>
                <a:gdLst>
                  <a:gd name="connsiteX0" fmla="*/ 0 w 0"/>
                  <a:gd name="connsiteY0" fmla="*/ 0 h 304800"/>
                  <a:gd name="connsiteX1" fmla="*/ 0 w 0"/>
                  <a:gd name="connsiteY1" fmla="*/ 31262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12624"/>
                    </a:lnTo>
                  </a:path>
                </a:pathLst>
              </a:custGeom>
              <a:noFill/>
              <a:ln w="28688" cap="rnd">
                <a:solidFill>
                  <a:srgbClr val="8C8C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23" name="자유형: 도형 4022">
                <a:extLst>
                  <a:ext uri="{FF2B5EF4-FFF2-40B4-BE49-F238E27FC236}">
                    <a16:creationId xmlns:a16="http://schemas.microsoft.com/office/drawing/2014/main" id="{107D8C51-C611-456F-ACAA-6C0ACAB6F53E}"/>
                  </a:ext>
                </a:extLst>
              </p:cNvPr>
              <p:cNvSpPr/>
              <p:nvPr/>
            </p:nvSpPr>
            <p:spPr>
              <a:xfrm>
                <a:off x="9399281" y="3662094"/>
                <a:ext cx="13335" cy="50800"/>
              </a:xfrm>
              <a:custGeom>
                <a:avLst/>
                <a:gdLst>
                  <a:gd name="connsiteX0" fmla="*/ 0 w 0"/>
                  <a:gd name="connsiteY0" fmla="*/ 0 h 50800"/>
                  <a:gd name="connsiteX1" fmla="*/ 0 w 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0800">
                    <a:moveTo>
                      <a:pt x="0" y="0"/>
                    </a:moveTo>
                    <a:lnTo>
                      <a:pt x="0" y="50800"/>
                    </a:lnTo>
                  </a:path>
                </a:pathLst>
              </a:custGeom>
              <a:noFill/>
              <a:ln w="28688" cap="rnd">
                <a:solidFill>
                  <a:srgbClr val="FF0000">
                    <a:alpha val="3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24" name="자유형: 도형 4023">
                <a:extLst>
                  <a:ext uri="{FF2B5EF4-FFF2-40B4-BE49-F238E27FC236}">
                    <a16:creationId xmlns:a16="http://schemas.microsoft.com/office/drawing/2014/main" id="{B937DD0D-02D7-45DF-BC99-0591FD094A94}"/>
                  </a:ext>
                </a:extLst>
              </p:cNvPr>
              <p:cNvSpPr/>
              <p:nvPr/>
            </p:nvSpPr>
            <p:spPr>
              <a:xfrm>
                <a:off x="9495322" y="3400269"/>
                <a:ext cx="13335" cy="304800"/>
              </a:xfrm>
              <a:custGeom>
                <a:avLst/>
                <a:gdLst>
                  <a:gd name="connsiteX0" fmla="*/ 0 w 0"/>
                  <a:gd name="connsiteY0" fmla="*/ 0 h 304800"/>
                  <a:gd name="connsiteX1" fmla="*/ 0 w 0"/>
                  <a:gd name="connsiteY1" fmla="*/ 31262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12624"/>
                    </a:lnTo>
                  </a:path>
                </a:pathLst>
              </a:custGeom>
              <a:noFill/>
              <a:ln w="28688" cap="rnd">
                <a:solidFill>
                  <a:srgbClr val="8C8C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25" name="자유형: 도형 4024">
                <a:extLst>
                  <a:ext uri="{FF2B5EF4-FFF2-40B4-BE49-F238E27FC236}">
                    <a16:creationId xmlns:a16="http://schemas.microsoft.com/office/drawing/2014/main" id="{32C66F34-22C5-41A1-A94E-AEDA4CFE52EE}"/>
                  </a:ext>
                </a:extLst>
              </p:cNvPr>
              <p:cNvSpPr/>
              <p:nvPr/>
            </p:nvSpPr>
            <p:spPr>
              <a:xfrm>
                <a:off x="9495322" y="3662094"/>
                <a:ext cx="13335" cy="50800"/>
              </a:xfrm>
              <a:custGeom>
                <a:avLst/>
                <a:gdLst>
                  <a:gd name="connsiteX0" fmla="*/ 0 w 0"/>
                  <a:gd name="connsiteY0" fmla="*/ 0 h 50800"/>
                  <a:gd name="connsiteX1" fmla="*/ 0 w 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0800">
                    <a:moveTo>
                      <a:pt x="0" y="0"/>
                    </a:moveTo>
                    <a:lnTo>
                      <a:pt x="0" y="50800"/>
                    </a:lnTo>
                  </a:path>
                </a:pathLst>
              </a:custGeom>
              <a:noFill/>
              <a:ln w="28688" cap="rnd">
                <a:solidFill>
                  <a:srgbClr val="FF0000">
                    <a:alpha val="3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207" name="타원 4206">
              <a:extLst>
                <a:ext uri="{FF2B5EF4-FFF2-40B4-BE49-F238E27FC236}">
                  <a16:creationId xmlns:a16="http://schemas.microsoft.com/office/drawing/2014/main" id="{DE5D68BC-6F2D-4B86-BCCA-3394A6041E27}"/>
                </a:ext>
              </a:extLst>
            </p:cNvPr>
            <p:cNvSpPr/>
            <p:nvPr/>
          </p:nvSpPr>
          <p:spPr>
            <a:xfrm rot="10800000">
              <a:off x="7957112" y="294982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41" name="연결선: 꺾임 3840">
              <a:extLst>
                <a:ext uri="{FF2B5EF4-FFF2-40B4-BE49-F238E27FC236}">
                  <a16:creationId xmlns:a16="http://schemas.microsoft.com/office/drawing/2014/main" id="{38A7E643-A28B-40DC-9F4D-5D883EAA9302}"/>
                </a:ext>
              </a:extLst>
            </p:cNvPr>
            <p:cNvCxnSpPr>
              <a:cxnSpLocks/>
              <a:stCxn id="3840" idx="6"/>
              <a:endCxn id="3979" idx="1"/>
            </p:cNvCxnSpPr>
            <p:nvPr/>
          </p:nvCxnSpPr>
          <p:spPr>
            <a:xfrm rot="10800000" flipH="1">
              <a:off x="7957112" y="2371090"/>
              <a:ext cx="1104456" cy="754533"/>
            </a:xfrm>
            <a:prstGeom prst="bentConnector5">
              <a:avLst>
                <a:gd name="adj1" fmla="val 25441"/>
                <a:gd name="adj2" fmla="val 83875"/>
                <a:gd name="adj3" fmla="val 10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0" name="타원 3839">
              <a:extLst>
                <a:ext uri="{FF2B5EF4-FFF2-40B4-BE49-F238E27FC236}">
                  <a16:creationId xmlns:a16="http://schemas.microsoft.com/office/drawing/2014/main" id="{011DB579-4C3F-4D8A-9531-00583B512E5C}"/>
                </a:ext>
              </a:extLst>
            </p:cNvPr>
            <p:cNvSpPr/>
            <p:nvPr/>
          </p:nvSpPr>
          <p:spPr>
            <a:xfrm rot="10800000">
              <a:off x="7957112" y="3071622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76" name="연결선: 꺾임 4075">
              <a:extLst>
                <a:ext uri="{FF2B5EF4-FFF2-40B4-BE49-F238E27FC236}">
                  <a16:creationId xmlns:a16="http://schemas.microsoft.com/office/drawing/2014/main" id="{F7D92A4E-FC05-4184-BE3B-2D42E102CC4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961900" y="2307101"/>
              <a:ext cx="2143043" cy="2244097"/>
            </a:xfrm>
            <a:prstGeom prst="bentConnector4">
              <a:avLst>
                <a:gd name="adj1" fmla="val 11777"/>
                <a:gd name="adj2" fmla="val 99234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5" name="연결선: 꺾임 4204">
              <a:extLst>
                <a:ext uri="{FF2B5EF4-FFF2-40B4-BE49-F238E27FC236}">
                  <a16:creationId xmlns:a16="http://schemas.microsoft.com/office/drawing/2014/main" id="{0870D8F2-87BC-490A-A337-FC71189FE3FF}"/>
                </a:ext>
              </a:extLst>
            </p:cNvPr>
            <p:cNvCxnSpPr>
              <a:cxnSpLocks/>
              <a:stCxn id="4165" idx="2"/>
              <a:endCxn id="3481" idx="3"/>
            </p:cNvCxnSpPr>
            <p:nvPr/>
          </p:nvCxnSpPr>
          <p:spPr>
            <a:xfrm>
              <a:off x="4453018" y="2770876"/>
              <a:ext cx="2553840" cy="1734544"/>
            </a:xfrm>
            <a:prstGeom prst="bentConnector3">
              <a:avLst>
                <a:gd name="adj1" fmla="val 100158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2" name="연결선: 꺾임 3841">
              <a:extLst>
                <a:ext uri="{FF2B5EF4-FFF2-40B4-BE49-F238E27FC236}">
                  <a16:creationId xmlns:a16="http://schemas.microsoft.com/office/drawing/2014/main" id="{350B0D0D-85E4-480B-9EA4-DAC18EFF87B4}"/>
                </a:ext>
              </a:extLst>
            </p:cNvPr>
            <p:cNvCxnSpPr>
              <a:cxnSpLocks/>
              <a:stCxn id="3741" idx="2"/>
              <a:endCxn id="3742" idx="0"/>
            </p:cNvCxnSpPr>
            <p:nvPr/>
          </p:nvCxnSpPr>
          <p:spPr>
            <a:xfrm rot="5400000">
              <a:off x="4921325" y="3374677"/>
              <a:ext cx="2068993" cy="74908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33" name="그룹 4232">
              <a:extLst>
                <a:ext uri="{FF2B5EF4-FFF2-40B4-BE49-F238E27FC236}">
                  <a16:creationId xmlns:a16="http://schemas.microsoft.com/office/drawing/2014/main" id="{A9E427DF-B278-46E5-97FC-6215D3C28A00}"/>
                </a:ext>
              </a:extLst>
            </p:cNvPr>
            <p:cNvGrpSpPr/>
            <p:nvPr/>
          </p:nvGrpSpPr>
          <p:grpSpPr>
            <a:xfrm>
              <a:off x="4279435" y="2578585"/>
              <a:ext cx="217587" cy="215900"/>
              <a:chOff x="4279435" y="2578585"/>
              <a:chExt cx="217587" cy="215900"/>
            </a:xfrm>
          </p:grpSpPr>
          <p:sp>
            <p:nvSpPr>
              <p:cNvPr id="4162" name="자유형: 도형 4161">
                <a:extLst>
                  <a:ext uri="{FF2B5EF4-FFF2-40B4-BE49-F238E27FC236}">
                    <a16:creationId xmlns:a16="http://schemas.microsoft.com/office/drawing/2014/main" id="{45740E66-0431-4B1C-BB4A-F0A7A78ED921}"/>
                  </a:ext>
                </a:extLst>
              </p:cNvPr>
              <p:cNvSpPr/>
              <p:nvPr/>
            </p:nvSpPr>
            <p:spPr>
              <a:xfrm>
                <a:off x="4279435" y="2578585"/>
                <a:ext cx="217587" cy="215900"/>
              </a:xfrm>
              <a:custGeom>
                <a:avLst/>
                <a:gdLst>
                  <a:gd name="connsiteX0" fmla="*/ 225791 w 217586"/>
                  <a:gd name="connsiteY0" fmla="*/ 205791 h 215900"/>
                  <a:gd name="connsiteX1" fmla="*/ 207386 w 217586"/>
                  <a:gd name="connsiteY1" fmla="*/ 224053 h 215900"/>
                  <a:gd name="connsiteX2" fmla="*/ 18405 w 217586"/>
                  <a:gd name="connsiteY2" fmla="*/ 224053 h 215900"/>
                  <a:gd name="connsiteX3" fmla="*/ 0 w 217586"/>
                  <a:gd name="connsiteY3" fmla="*/ 205791 h 215900"/>
                  <a:gd name="connsiteX4" fmla="*/ 0 w 217586"/>
                  <a:gd name="connsiteY4" fmla="*/ 18263 h 215900"/>
                  <a:gd name="connsiteX5" fmla="*/ 18405 w 217586"/>
                  <a:gd name="connsiteY5" fmla="*/ 0 h 215900"/>
                  <a:gd name="connsiteX6" fmla="*/ 207424 w 217586"/>
                  <a:gd name="connsiteY6" fmla="*/ 0 h 215900"/>
                  <a:gd name="connsiteX7" fmla="*/ 225829 w 217586"/>
                  <a:gd name="connsiteY7" fmla="*/ 18263 h 215900"/>
                  <a:gd name="connsiteX8" fmla="*/ 225791 w 217586"/>
                  <a:gd name="connsiteY8" fmla="*/ 205791 h 215900"/>
                  <a:gd name="connsiteX9" fmla="*/ 225791 w 217586"/>
                  <a:gd name="connsiteY9" fmla="*/ 205791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7586" h="215900">
                    <a:moveTo>
                      <a:pt x="225791" y="205791"/>
                    </a:moveTo>
                    <a:cubicBezTo>
                      <a:pt x="225791" y="215862"/>
                      <a:pt x="217523" y="224053"/>
                      <a:pt x="207386" y="224053"/>
                    </a:cubicBezTo>
                    <a:lnTo>
                      <a:pt x="18405" y="224053"/>
                    </a:lnTo>
                    <a:cubicBezTo>
                      <a:pt x="8294" y="224053"/>
                      <a:pt x="0" y="215849"/>
                      <a:pt x="0" y="205791"/>
                    </a:cubicBezTo>
                    <a:lnTo>
                      <a:pt x="0" y="18263"/>
                    </a:lnTo>
                    <a:cubicBezTo>
                      <a:pt x="26" y="8204"/>
                      <a:pt x="8294" y="0"/>
                      <a:pt x="18405" y="0"/>
                    </a:cubicBezTo>
                    <a:lnTo>
                      <a:pt x="207424" y="0"/>
                    </a:lnTo>
                    <a:cubicBezTo>
                      <a:pt x="217574" y="0"/>
                      <a:pt x="225829" y="8204"/>
                      <a:pt x="225829" y="18263"/>
                    </a:cubicBezTo>
                    <a:lnTo>
                      <a:pt x="225791" y="205791"/>
                    </a:lnTo>
                    <a:lnTo>
                      <a:pt x="225791" y="205791"/>
                    </a:lnTo>
                    <a:close/>
                  </a:path>
                </a:pathLst>
              </a:custGeom>
              <a:solidFill>
                <a:srgbClr val="999999"/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63" name="자유형: 도형 4162">
                <a:extLst>
                  <a:ext uri="{FF2B5EF4-FFF2-40B4-BE49-F238E27FC236}">
                    <a16:creationId xmlns:a16="http://schemas.microsoft.com/office/drawing/2014/main" id="{C85145D8-04A4-49A5-B9A3-1B901F03455F}"/>
                  </a:ext>
                </a:extLst>
              </p:cNvPr>
              <p:cNvSpPr/>
              <p:nvPr/>
            </p:nvSpPr>
            <p:spPr>
              <a:xfrm>
                <a:off x="4292759" y="2591805"/>
                <a:ext cx="38398" cy="38100"/>
              </a:xfrm>
              <a:custGeom>
                <a:avLst/>
                <a:gdLst>
                  <a:gd name="connsiteX0" fmla="*/ 39140 w 38397"/>
                  <a:gd name="connsiteY0" fmla="*/ 19418 h 38100"/>
                  <a:gd name="connsiteX1" fmla="*/ 19570 w 38397"/>
                  <a:gd name="connsiteY1" fmla="*/ 38837 h 38100"/>
                  <a:gd name="connsiteX2" fmla="*/ 0 w 38397"/>
                  <a:gd name="connsiteY2" fmla="*/ 19418 h 38100"/>
                  <a:gd name="connsiteX3" fmla="*/ 19570 w 38397"/>
                  <a:gd name="connsiteY3" fmla="*/ 0 h 38100"/>
                  <a:gd name="connsiteX4" fmla="*/ 39140 w 38397"/>
                  <a:gd name="connsiteY4" fmla="*/ 1941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97" h="38100">
                    <a:moveTo>
                      <a:pt x="39140" y="19418"/>
                    </a:moveTo>
                    <a:cubicBezTo>
                      <a:pt x="39140" y="30143"/>
                      <a:pt x="30378" y="38837"/>
                      <a:pt x="19570" y="38837"/>
                    </a:cubicBezTo>
                    <a:cubicBezTo>
                      <a:pt x="8762" y="38837"/>
                      <a:pt x="0" y="30143"/>
                      <a:pt x="0" y="19418"/>
                    </a:cubicBezTo>
                    <a:cubicBezTo>
                      <a:pt x="0" y="8694"/>
                      <a:pt x="8762" y="0"/>
                      <a:pt x="19570" y="0"/>
                    </a:cubicBezTo>
                    <a:cubicBezTo>
                      <a:pt x="30378" y="0"/>
                      <a:pt x="39140" y="8694"/>
                      <a:pt x="39140" y="194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64" name="자유형: 도형 4163">
                <a:extLst>
                  <a:ext uri="{FF2B5EF4-FFF2-40B4-BE49-F238E27FC236}">
                    <a16:creationId xmlns:a16="http://schemas.microsoft.com/office/drawing/2014/main" id="{48DCE7FF-DED8-44A6-AA8D-9A9C390A89FC}"/>
                  </a:ext>
                </a:extLst>
              </p:cNvPr>
              <p:cNvSpPr/>
              <p:nvPr/>
            </p:nvSpPr>
            <p:spPr>
              <a:xfrm>
                <a:off x="4453338" y="2592136"/>
                <a:ext cx="38398" cy="38100"/>
              </a:xfrm>
              <a:custGeom>
                <a:avLst/>
                <a:gdLst>
                  <a:gd name="connsiteX0" fmla="*/ 39140 w 38397"/>
                  <a:gd name="connsiteY0" fmla="*/ 19418 h 38100"/>
                  <a:gd name="connsiteX1" fmla="*/ 19570 w 38397"/>
                  <a:gd name="connsiteY1" fmla="*/ 38837 h 38100"/>
                  <a:gd name="connsiteX2" fmla="*/ 0 w 38397"/>
                  <a:gd name="connsiteY2" fmla="*/ 19418 h 38100"/>
                  <a:gd name="connsiteX3" fmla="*/ 19570 w 38397"/>
                  <a:gd name="connsiteY3" fmla="*/ 0 h 38100"/>
                  <a:gd name="connsiteX4" fmla="*/ 39140 w 38397"/>
                  <a:gd name="connsiteY4" fmla="*/ 1941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97" h="38100">
                    <a:moveTo>
                      <a:pt x="39140" y="19418"/>
                    </a:moveTo>
                    <a:cubicBezTo>
                      <a:pt x="39140" y="30143"/>
                      <a:pt x="30378" y="38837"/>
                      <a:pt x="19570" y="38837"/>
                    </a:cubicBezTo>
                    <a:cubicBezTo>
                      <a:pt x="8762" y="38837"/>
                      <a:pt x="0" y="30143"/>
                      <a:pt x="0" y="19418"/>
                    </a:cubicBezTo>
                    <a:cubicBezTo>
                      <a:pt x="0" y="8694"/>
                      <a:pt x="8762" y="0"/>
                      <a:pt x="19570" y="0"/>
                    </a:cubicBezTo>
                    <a:cubicBezTo>
                      <a:pt x="30378" y="0"/>
                      <a:pt x="39140" y="8694"/>
                      <a:pt x="39140" y="194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65" name="자유형: 도형 4164">
                <a:extLst>
                  <a:ext uri="{FF2B5EF4-FFF2-40B4-BE49-F238E27FC236}">
                    <a16:creationId xmlns:a16="http://schemas.microsoft.com/office/drawing/2014/main" id="{5F9AC1F7-FDC9-4C09-BD7A-12B4785B3D9A}"/>
                  </a:ext>
                </a:extLst>
              </p:cNvPr>
              <p:cNvSpPr/>
              <p:nvPr/>
            </p:nvSpPr>
            <p:spPr>
              <a:xfrm>
                <a:off x="4453018" y="2751470"/>
                <a:ext cx="38398" cy="38100"/>
              </a:xfrm>
              <a:custGeom>
                <a:avLst/>
                <a:gdLst>
                  <a:gd name="connsiteX0" fmla="*/ 39114 w 38397"/>
                  <a:gd name="connsiteY0" fmla="*/ 19406 h 38100"/>
                  <a:gd name="connsiteX1" fmla="*/ 19557 w 38397"/>
                  <a:gd name="connsiteY1" fmla="*/ 38811 h 38100"/>
                  <a:gd name="connsiteX2" fmla="*/ 0 w 38397"/>
                  <a:gd name="connsiteY2" fmla="*/ 19406 h 38100"/>
                  <a:gd name="connsiteX3" fmla="*/ 19557 w 38397"/>
                  <a:gd name="connsiteY3" fmla="*/ 0 h 38100"/>
                  <a:gd name="connsiteX4" fmla="*/ 39114 w 38397"/>
                  <a:gd name="connsiteY4" fmla="*/ 1940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97" h="38100">
                    <a:moveTo>
                      <a:pt x="39114" y="19406"/>
                    </a:moveTo>
                    <a:cubicBezTo>
                      <a:pt x="39114" y="30123"/>
                      <a:pt x="30358" y="38811"/>
                      <a:pt x="19557" y="38811"/>
                    </a:cubicBezTo>
                    <a:cubicBezTo>
                      <a:pt x="8756" y="38811"/>
                      <a:pt x="0" y="30123"/>
                      <a:pt x="0" y="19406"/>
                    </a:cubicBezTo>
                    <a:cubicBezTo>
                      <a:pt x="0" y="8688"/>
                      <a:pt x="8756" y="0"/>
                      <a:pt x="19557" y="0"/>
                    </a:cubicBezTo>
                    <a:cubicBezTo>
                      <a:pt x="30358" y="0"/>
                      <a:pt x="39114" y="8688"/>
                      <a:pt x="39114" y="194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66" name="자유형: 도형 4165">
                <a:extLst>
                  <a:ext uri="{FF2B5EF4-FFF2-40B4-BE49-F238E27FC236}">
                    <a16:creationId xmlns:a16="http://schemas.microsoft.com/office/drawing/2014/main" id="{F919DDB3-9A32-4465-ADF1-6693F7816598}"/>
                  </a:ext>
                </a:extLst>
              </p:cNvPr>
              <p:cNvSpPr/>
              <p:nvPr/>
            </p:nvSpPr>
            <p:spPr>
              <a:xfrm>
                <a:off x="4292452" y="2751127"/>
                <a:ext cx="38398" cy="38100"/>
              </a:xfrm>
              <a:custGeom>
                <a:avLst/>
                <a:gdLst>
                  <a:gd name="connsiteX0" fmla="*/ 39114 w 38397"/>
                  <a:gd name="connsiteY0" fmla="*/ 19406 h 38100"/>
                  <a:gd name="connsiteX1" fmla="*/ 19557 w 38397"/>
                  <a:gd name="connsiteY1" fmla="*/ 38811 h 38100"/>
                  <a:gd name="connsiteX2" fmla="*/ 0 w 38397"/>
                  <a:gd name="connsiteY2" fmla="*/ 19406 h 38100"/>
                  <a:gd name="connsiteX3" fmla="*/ 19557 w 38397"/>
                  <a:gd name="connsiteY3" fmla="*/ 0 h 38100"/>
                  <a:gd name="connsiteX4" fmla="*/ 39114 w 38397"/>
                  <a:gd name="connsiteY4" fmla="*/ 1940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97" h="38100">
                    <a:moveTo>
                      <a:pt x="39114" y="19406"/>
                    </a:moveTo>
                    <a:cubicBezTo>
                      <a:pt x="39114" y="30123"/>
                      <a:pt x="30358" y="38811"/>
                      <a:pt x="19557" y="38811"/>
                    </a:cubicBezTo>
                    <a:cubicBezTo>
                      <a:pt x="8756" y="38811"/>
                      <a:pt x="0" y="30123"/>
                      <a:pt x="0" y="19406"/>
                    </a:cubicBezTo>
                    <a:cubicBezTo>
                      <a:pt x="0" y="8688"/>
                      <a:pt x="8756" y="0"/>
                      <a:pt x="19557" y="0"/>
                    </a:cubicBezTo>
                    <a:cubicBezTo>
                      <a:pt x="30358" y="0"/>
                      <a:pt x="39114" y="8688"/>
                      <a:pt x="39114" y="194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67" name="자유형: 도형 4166">
                <a:extLst>
                  <a:ext uri="{FF2B5EF4-FFF2-40B4-BE49-F238E27FC236}">
                    <a16:creationId xmlns:a16="http://schemas.microsoft.com/office/drawing/2014/main" id="{E892E203-18B7-4354-9C04-7577777E0C4B}"/>
                  </a:ext>
                </a:extLst>
              </p:cNvPr>
              <p:cNvSpPr/>
              <p:nvPr/>
            </p:nvSpPr>
            <p:spPr>
              <a:xfrm>
                <a:off x="4326485" y="2625283"/>
                <a:ext cx="127992" cy="127000"/>
              </a:xfrm>
              <a:custGeom>
                <a:avLst/>
                <a:gdLst>
                  <a:gd name="connsiteX0" fmla="*/ 131704 w 127992"/>
                  <a:gd name="connsiteY0" fmla="*/ 65341 h 127000"/>
                  <a:gd name="connsiteX1" fmla="*/ 65852 w 127992"/>
                  <a:gd name="connsiteY1" fmla="*/ 130683 h 127000"/>
                  <a:gd name="connsiteX2" fmla="*/ 0 w 127992"/>
                  <a:gd name="connsiteY2" fmla="*/ 65341 h 127000"/>
                  <a:gd name="connsiteX3" fmla="*/ 65852 w 127992"/>
                  <a:gd name="connsiteY3" fmla="*/ 0 h 127000"/>
                  <a:gd name="connsiteX4" fmla="*/ 131704 w 127992"/>
                  <a:gd name="connsiteY4" fmla="*/ 65341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92" h="127000">
                    <a:moveTo>
                      <a:pt x="131704" y="65341"/>
                    </a:moveTo>
                    <a:cubicBezTo>
                      <a:pt x="131704" y="101429"/>
                      <a:pt x="102221" y="130683"/>
                      <a:pt x="65852" y="130683"/>
                    </a:cubicBezTo>
                    <a:cubicBezTo>
                      <a:pt x="29483" y="130683"/>
                      <a:pt x="0" y="101429"/>
                      <a:pt x="0" y="65341"/>
                    </a:cubicBezTo>
                    <a:cubicBezTo>
                      <a:pt x="0" y="29254"/>
                      <a:pt x="29483" y="0"/>
                      <a:pt x="65852" y="0"/>
                    </a:cubicBezTo>
                    <a:cubicBezTo>
                      <a:pt x="102221" y="0"/>
                      <a:pt x="131704" y="29254"/>
                      <a:pt x="131704" y="65341"/>
                    </a:cubicBezTo>
                    <a:close/>
                  </a:path>
                </a:pathLst>
              </a:custGeom>
              <a:solidFill>
                <a:srgbClr val="3F3F3F"/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68" name="자유형: 도형 4167">
                <a:extLst>
                  <a:ext uri="{FF2B5EF4-FFF2-40B4-BE49-F238E27FC236}">
                    <a16:creationId xmlns:a16="http://schemas.microsoft.com/office/drawing/2014/main" id="{870B415D-FFDC-4872-AB22-206751A9C9BC}"/>
                  </a:ext>
                </a:extLst>
              </p:cNvPr>
              <p:cNvSpPr/>
              <p:nvPr/>
            </p:nvSpPr>
            <p:spPr>
              <a:xfrm>
                <a:off x="4326485" y="2625283"/>
                <a:ext cx="127992" cy="127000"/>
              </a:xfrm>
              <a:custGeom>
                <a:avLst/>
                <a:gdLst>
                  <a:gd name="connsiteX0" fmla="*/ 131704 w 127992"/>
                  <a:gd name="connsiteY0" fmla="*/ 65341 h 127000"/>
                  <a:gd name="connsiteX1" fmla="*/ 65852 w 127992"/>
                  <a:gd name="connsiteY1" fmla="*/ 130683 h 127000"/>
                  <a:gd name="connsiteX2" fmla="*/ 0 w 127992"/>
                  <a:gd name="connsiteY2" fmla="*/ 65341 h 127000"/>
                  <a:gd name="connsiteX3" fmla="*/ 65852 w 127992"/>
                  <a:gd name="connsiteY3" fmla="*/ 0 h 127000"/>
                  <a:gd name="connsiteX4" fmla="*/ 131704 w 127992"/>
                  <a:gd name="connsiteY4" fmla="*/ 65341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992" h="127000">
                    <a:moveTo>
                      <a:pt x="131704" y="65341"/>
                    </a:moveTo>
                    <a:cubicBezTo>
                      <a:pt x="131704" y="101429"/>
                      <a:pt x="102221" y="130683"/>
                      <a:pt x="65852" y="130683"/>
                    </a:cubicBezTo>
                    <a:cubicBezTo>
                      <a:pt x="29483" y="130683"/>
                      <a:pt x="0" y="101429"/>
                      <a:pt x="0" y="65341"/>
                    </a:cubicBezTo>
                    <a:cubicBezTo>
                      <a:pt x="0" y="29254"/>
                      <a:pt x="29483" y="0"/>
                      <a:pt x="65852" y="0"/>
                    </a:cubicBezTo>
                    <a:cubicBezTo>
                      <a:pt x="102221" y="0"/>
                      <a:pt x="131704" y="29254"/>
                      <a:pt x="131704" y="65341"/>
                    </a:cubicBezTo>
                    <a:close/>
                  </a:path>
                </a:pathLst>
              </a:custGeom>
              <a:solidFill>
                <a:srgbClr val="333333"/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69" name="자유형: 도형 4168">
                <a:extLst>
                  <a:ext uri="{FF2B5EF4-FFF2-40B4-BE49-F238E27FC236}">
                    <a16:creationId xmlns:a16="http://schemas.microsoft.com/office/drawing/2014/main" id="{97126C50-6C55-4E8F-8352-49D95BF09473}"/>
                  </a:ext>
                </a:extLst>
              </p:cNvPr>
              <p:cNvSpPr/>
              <p:nvPr/>
            </p:nvSpPr>
            <p:spPr>
              <a:xfrm>
                <a:off x="4335560" y="2640878"/>
                <a:ext cx="115193" cy="114300"/>
              </a:xfrm>
              <a:custGeom>
                <a:avLst/>
                <a:gdLst>
                  <a:gd name="connsiteX0" fmla="*/ 115884 w 115192"/>
                  <a:gd name="connsiteY0" fmla="*/ 57493 h 114300"/>
                  <a:gd name="connsiteX1" fmla="*/ 57942 w 115192"/>
                  <a:gd name="connsiteY1" fmla="*/ 114986 h 114300"/>
                  <a:gd name="connsiteX2" fmla="*/ 0 w 115192"/>
                  <a:gd name="connsiteY2" fmla="*/ 57493 h 114300"/>
                  <a:gd name="connsiteX3" fmla="*/ 57942 w 115192"/>
                  <a:gd name="connsiteY3" fmla="*/ 0 h 114300"/>
                  <a:gd name="connsiteX4" fmla="*/ 115884 w 115192"/>
                  <a:gd name="connsiteY4" fmla="*/ 5749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192" h="114300">
                    <a:moveTo>
                      <a:pt x="115884" y="57493"/>
                    </a:moveTo>
                    <a:cubicBezTo>
                      <a:pt x="115884" y="89245"/>
                      <a:pt x="89943" y="114986"/>
                      <a:pt x="57942" y="114986"/>
                    </a:cubicBezTo>
                    <a:cubicBezTo>
                      <a:pt x="25942" y="114986"/>
                      <a:pt x="0" y="89245"/>
                      <a:pt x="0" y="57493"/>
                    </a:cubicBezTo>
                    <a:cubicBezTo>
                      <a:pt x="0" y="25740"/>
                      <a:pt x="25942" y="0"/>
                      <a:pt x="57942" y="0"/>
                    </a:cubicBezTo>
                    <a:cubicBezTo>
                      <a:pt x="89943" y="0"/>
                      <a:pt x="115884" y="25740"/>
                      <a:pt x="115884" y="57493"/>
                    </a:cubicBez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70" name="자유형: 도형 4169">
                <a:extLst>
                  <a:ext uri="{FF2B5EF4-FFF2-40B4-BE49-F238E27FC236}">
                    <a16:creationId xmlns:a16="http://schemas.microsoft.com/office/drawing/2014/main" id="{EEE93F7B-F87C-4963-8F84-77E987358E44}"/>
                  </a:ext>
                </a:extLst>
              </p:cNvPr>
              <p:cNvSpPr/>
              <p:nvPr/>
            </p:nvSpPr>
            <p:spPr>
              <a:xfrm>
                <a:off x="4335970" y="2634972"/>
                <a:ext cx="102394" cy="101600"/>
              </a:xfrm>
              <a:custGeom>
                <a:avLst/>
                <a:gdLst>
                  <a:gd name="connsiteX0" fmla="*/ 112940 w 102393"/>
                  <a:gd name="connsiteY0" fmla="*/ 56032 h 101600"/>
                  <a:gd name="connsiteX1" fmla="*/ 56470 w 102393"/>
                  <a:gd name="connsiteY1" fmla="*/ 112065 h 101600"/>
                  <a:gd name="connsiteX2" fmla="*/ 0 w 102393"/>
                  <a:gd name="connsiteY2" fmla="*/ 56032 h 101600"/>
                  <a:gd name="connsiteX3" fmla="*/ 56470 w 102393"/>
                  <a:gd name="connsiteY3" fmla="*/ 0 h 101600"/>
                  <a:gd name="connsiteX4" fmla="*/ 112940 w 102393"/>
                  <a:gd name="connsiteY4" fmla="*/ 56032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101600">
                    <a:moveTo>
                      <a:pt x="112940" y="56032"/>
                    </a:moveTo>
                    <a:cubicBezTo>
                      <a:pt x="112940" y="86978"/>
                      <a:pt x="87658" y="112065"/>
                      <a:pt x="56470" y="112065"/>
                    </a:cubicBezTo>
                    <a:cubicBezTo>
                      <a:pt x="25283" y="112065"/>
                      <a:pt x="0" y="86978"/>
                      <a:pt x="0" y="56032"/>
                    </a:cubicBezTo>
                    <a:cubicBezTo>
                      <a:pt x="0" y="25087"/>
                      <a:pt x="25283" y="0"/>
                      <a:pt x="56470" y="0"/>
                    </a:cubicBezTo>
                    <a:cubicBezTo>
                      <a:pt x="87658" y="0"/>
                      <a:pt x="112940" y="25087"/>
                      <a:pt x="112940" y="56032"/>
                    </a:cubicBezTo>
                    <a:close/>
                  </a:path>
                </a:pathLst>
              </a:custGeom>
              <a:solidFill>
                <a:srgbClr val="735348"/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71" name="자유형: 도형 4170">
                <a:extLst>
                  <a:ext uri="{FF2B5EF4-FFF2-40B4-BE49-F238E27FC236}">
                    <a16:creationId xmlns:a16="http://schemas.microsoft.com/office/drawing/2014/main" id="{21F031AD-0936-4102-88CE-25F67CA7226E}"/>
                  </a:ext>
                </a:extLst>
              </p:cNvPr>
              <p:cNvSpPr/>
              <p:nvPr/>
            </p:nvSpPr>
            <p:spPr>
              <a:xfrm>
                <a:off x="4297994" y="2596187"/>
                <a:ext cx="12799" cy="12700"/>
              </a:xfrm>
              <a:custGeom>
                <a:avLst/>
                <a:gdLst>
                  <a:gd name="connsiteX0" fmla="*/ 11826 w 12799"/>
                  <a:gd name="connsiteY0" fmla="*/ 14021 h 12700"/>
                  <a:gd name="connsiteX1" fmla="*/ 13913 w 12799"/>
                  <a:gd name="connsiteY1" fmla="*/ 12217 h 12700"/>
                  <a:gd name="connsiteX2" fmla="*/ 11993 w 12799"/>
                  <a:gd name="connsiteY2" fmla="*/ 0 h 12700"/>
                  <a:gd name="connsiteX3" fmla="*/ 9727 w 12799"/>
                  <a:gd name="connsiteY3" fmla="*/ 267 h 12700"/>
                  <a:gd name="connsiteX4" fmla="*/ 9727 w 12799"/>
                  <a:gd name="connsiteY4" fmla="*/ 178 h 12700"/>
                  <a:gd name="connsiteX5" fmla="*/ 0 w 12799"/>
                  <a:gd name="connsiteY5" fmla="*/ 9258 h 12700"/>
                  <a:gd name="connsiteX6" fmla="*/ 11826 w 12799"/>
                  <a:gd name="connsiteY6" fmla="*/ 1402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99" h="12700">
                    <a:moveTo>
                      <a:pt x="11826" y="14021"/>
                    </a:moveTo>
                    <a:cubicBezTo>
                      <a:pt x="12185" y="13119"/>
                      <a:pt x="12914" y="12395"/>
                      <a:pt x="13913" y="12217"/>
                    </a:cubicBezTo>
                    <a:lnTo>
                      <a:pt x="11993" y="0"/>
                    </a:lnTo>
                    <a:cubicBezTo>
                      <a:pt x="11225" y="127"/>
                      <a:pt x="10470" y="25"/>
                      <a:pt x="9727" y="267"/>
                    </a:cubicBezTo>
                    <a:lnTo>
                      <a:pt x="9727" y="178"/>
                    </a:lnTo>
                    <a:cubicBezTo>
                      <a:pt x="5158" y="1562"/>
                      <a:pt x="1766" y="4953"/>
                      <a:pt x="0" y="9258"/>
                    </a:cubicBezTo>
                    <a:lnTo>
                      <a:pt x="11826" y="1402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72" name="자유형: 도형 4171">
                <a:extLst>
                  <a:ext uri="{FF2B5EF4-FFF2-40B4-BE49-F238E27FC236}">
                    <a16:creationId xmlns:a16="http://schemas.microsoft.com/office/drawing/2014/main" id="{857F22A9-D699-44F6-B7EA-4A64B1CD0497}"/>
                  </a:ext>
                </a:extLst>
              </p:cNvPr>
              <p:cNvSpPr/>
              <p:nvPr/>
            </p:nvSpPr>
            <p:spPr>
              <a:xfrm>
                <a:off x="4458573" y="2596504"/>
                <a:ext cx="12799" cy="12700"/>
              </a:xfrm>
              <a:custGeom>
                <a:avLst/>
                <a:gdLst>
                  <a:gd name="connsiteX0" fmla="*/ 11801 w 12799"/>
                  <a:gd name="connsiteY0" fmla="*/ 14046 h 12700"/>
                  <a:gd name="connsiteX1" fmla="*/ 13900 w 12799"/>
                  <a:gd name="connsiteY1" fmla="*/ 12230 h 12700"/>
                  <a:gd name="connsiteX2" fmla="*/ 11993 w 12799"/>
                  <a:gd name="connsiteY2" fmla="*/ 0 h 12700"/>
                  <a:gd name="connsiteX3" fmla="*/ 9727 w 12799"/>
                  <a:gd name="connsiteY3" fmla="*/ 254 h 12700"/>
                  <a:gd name="connsiteX4" fmla="*/ 9702 w 12799"/>
                  <a:gd name="connsiteY4" fmla="*/ 178 h 12700"/>
                  <a:gd name="connsiteX5" fmla="*/ 0 w 12799"/>
                  <a:gd name="connsiteY5" fmla="*/ 9258 h 12700"/>
                  <a:gd name="connsiteX6" fmla="*/ 11801 w 12799"/>
                  <a:gd name="connsiteY6" fmla="*/ 1404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99" h="12700">
                    <a:moveTo>
                      <a:pt x="11801" y="14046"/>
                    </a:moveTo>
                    <a:cubicBezTo>
                      <a:pt x="12146" y="13119"/>
                      <a:pt x="12889" y="12408"/>
                      <a:pt x="13900" y="12230"/>
                    </a:cubicBezTo>
                    <a:lnTo>
                      <a:pt x="11993" y="0"/>
                    </a:lnTo>
                    <a:cubicBezTo>
                      <a:pt x="11225" y="140"/>
                      <a:pt x="10483" y="25"/>
                      <a:pt x="9727" y="254"/>
                    </a:cubicBezTo>
                    <a:lnTo>
                      <a:pt x="9702" y="178"/>
                    </a:lnTo>
                    <a:cubicBezTo>
                      <a:pt x="5171" y="1549"/>
                      <a:pt x="1728" y="4928"/>
                      <a:pt x="0" y="9258"/>
                    </a:cubicBezTo>
                    <a:lnTo>
                      <a:pt x="11801" y="14046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73" name="자유형: 도형 4172">
                <a:extLst>
                  <a:ext uri="{FF2B5EF4-FFF2-40B4-BE49-F238E27FC236}">
                    <a16:creationId xmlns:a16="http://schemas.microsoft.com/office/drawing/2014/main" id="{1AB33D70-B67D-4B7F-8FC2-B596A5D6B1BA}"/>
                  </a:ext>
                </a:extLst>
              </p:cNvPr>
              <p:cNvSpPr/>
              <p:nvPr/>
            </p:nvSpPr>
            <p:spPr>
              <a:xfrm>
                <a:off x="4458228" y="2755800"/>
                <a:ext cx="12799" cy="12700"/>
              </a:xfrm>
              <a:custGeom>
                <a:avLst/>
                <a:gdLst>
                  <a:gd name="connsiteX0" fmla="*/ 11801 w 12799"/>
                  <a:gd name="connsiteY0" fmla="*/ 14046 h 12700"/>
                  <a:gd name="connsiteX1" fmla="*/ 13887 w 12799"/>
                  <a:gd name="connsiteY1" fmla="*/ 12230 h 12700"/>
                  <a:gd name="connsiteX2" fmla="*/ 12018 w 12799"/>
                  <a:gd name="connsiteY2" fmla="*/ 0 h 12700"/>
                  <a:gd name="connsiteX3" fmla="*/ 9727 w 12799"/>
                  <a:gd name="connsiteY3" fmla="*/ 267 h 12700"/>
                  <a:gd name="connsiteX4" fmla="*/ 9715 w 12799"/>
                  <a:gd name="connsiteY4" fmla="*/ 165 h 12700"/>
                  <a:gd name="connsiteX5" fmla="*/ 0 w 12799"/>
                  <a:gd name="connsiteY5" fmla="*/ 9246 h 12700"/>
                  <a:gd name="connsiteX6" fmla="*/ 11801 w 12799"/>
                  <a:gd name="connsiteY6" fmla="*/ 1404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99" h="12700">
                    <a:moveTo>
                      <a:pt x="11801" y="14046"/>
                    </a:moveTo>
                    <a:cubicBezTo>
                      <a:pt x="12172" y="13132"/>
                      <a:pt x="12863" y="12408"/>
                      <a:pt x="13887" y="12230"/>
                    </a:cubicBezTo>
                    <a:lnTo>
                      <a:pt x="12018" y="0"/>
                    </a:lnTo>
                    <a:cubicBezTo>
                      <a:pt x="11225" y="152"/>
                      <a:pt x="10508" y="25"/>
                      <a:pt x="9727" y="267"/>
                    </a:cubicBezTo>
                    <a:lnTo>
                      <a:pt x="9715" y="165"/>
                    </a:lnTo>
                    <a:cubicBezTo>
                      <a:pt x="5184" y="1511"/>
                      <a:pt x="1741" y="4928"/>
                      <a:pt x="0" y="9246"/>
                    </a:cubicBezTo>
                    <a:lnTo>
                      <a:pt x="11801" y="14046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74" name="자유형: 도형 4173">
                <a:extLst>
                  <a:ext uri="{FF2B5EF4-FFF2-40B4-BE49-F238E27FC236}">
                    <a16:creationId xmlns:a16="http://schemas.microsoft.com/office/drawing/2014/main" id="{2E13396D-A2EC-4B43-AD99-F0DAF8DCC23A}"/>
                  </a:ext>
                </a:extLst>
              </p:cNvPr>
              <p:cNvSpPr/>
              <p:nvPr/>
            </p:nvSpPr>
            <p:spPr>
              <a:xfrm>
                <a:off x="4297636" y="2755483"/>
                <a:ext cx="12799" cy="12700"/>
              </a:xfrm>
              <a:custGeom>
                <a:avLst/>
                <a:gdLst>
                  <a:gd name="connsiteX0" fmla="*/ 11827 w 12799"/>
                  <a:gd name="connsiteY0" fmla="*/ 14046 h 12700"/>
                  <a:gd name="connsiteX1" fmla="*/ 13938 w 12799"/>
                  <a:gd name="connsiteY1" fmla="*/ 12243 h 12700"/>
                  <a:gd name="connsiteX2" fmla="*/ 12006 w 12799"/>
                  <a:gd name="connsiteY2" fmla="*/ 0 h 12700"/>
                  <a:gd name="connsiteX3" fmla="*/ 9753 w 12799"/>
                  <a:gd name="connsiteY3" fmla="*/ 267 h 12700"/>
                  <a:gd name="connsiteX4" fmla="*/ 9727 w 12799"/>
                  <a:gd name="connsiteY4" fmla="*/ 178 h 12700"/>
                  <a:gd name="connsiteX5" fmla="*/ 0 w 12799"/>
                  <a:gd name="connsiteY5" fmla="*/ 9246 h 12700"/>
                  <a:gd name="connsiteX6" fmla="*/ 11827 w 12799"/>
                  <a:gd name="connsiteY6" fmla="*/ 1404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99" h="12700">
                    <a:moveTo>
                      <a:pt x="11827" y="14046"/>
                    </a:moveTo>
                    <a:cubicBezTo>
                      <a:pt x="12198" y="13132"/>
                      <a:pt x="12914" y="12433"/>
                      <a:pt x="13938" y="12243"/>
                    </a:cubicBezTo>
                    <a:lnTo>
                      <a:pt x="12006" y="0"/>
                    </a:lnTo>
                    <a:cubicBezTo>
                      <a:pt x="11251" y="178"/>
                      <a:pt x="10508" y="25"/>
                      <a:pt x="9753" y="267"/>
                    </a:cubicBezTo>
                    <a:lnTo>
                      <a:pt x="9727" y="178"/>
                    </a:lnTo>
                    <a:cubicBezTo>
                      <a:pt x="5197" y="1537"/>
                      <a:pt x="1766" y="4940"/>
                      <a:pt x="0" y="9246"/>
                    </a:cubicBezTo>
                    <a:lnTo>
                      <a:pt x="11827" y="14046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75" name="자유형: 도형 4174">
                <a:extLst>
                  <a:ext uri="{FF2B5EF4-FFF2-40B4-BE49-F238E27FC236}">
                    <a16:creationId xmlns:a16="http://schemas.microsoft.com/office/drawing/2014/main" id="{5974C0FC-7E5E-440A-8EA9-99C2FAB0A222}"/>
                  </a:ext>
                </a:extLst>
              </p:cNvPr>
              <p:cNvSpPr/>
              <p:nvPr/>
            </p:nvSpPr>
            <p:spPr>
              <a:xfrm>
                <a:off x="4363897" y="2634971"/>
                <a:ext cx="38398" cy="12700"/>
              </a:xfrm>
              <a:custGeom>
                <a:avLst/>
                <a:gdLst>
                  <a:gd name="connsiteX0" fmla="*/ 48727 w 38397"/>
                  <a:gd name="connsiteY0" fmla="*/ 3812 h 0"/>
                  <a:gd name="connsiteX1" fmla="*/ 34903 w 38397"/>
                  <a:gd name="connsiteY1" fmla="*/ 345 h 0"/>
                  <a:gd name="connsiteX2" fmla="*/ 1229 w 38397"/>
                  <a:gd name="connsiteY2" fmla="*/ 7126 h 0"/>
                  <a:gd name="connsiteX3" fmla="*/ 0 w 38397"/>
                  <a:gd name="connsiteY3" fmla="*/ 10314 h 0"/>
                  <a:gd name="connsiteX4" fmla="*/ 37412 w 38397"/>
                  <a:gd name="connsiteY4" fmla="*/ 3177 h 0"/>
                  <a:gd name="connsiteX5" fmla="*/ 49418 w 38397"/>
                  <a:gd name="connsiteY5" fmla="*/ 5780 h 0"/>
                  <a:gd name="connsiteX6" fmla="*/ 48727 w 38397"/>
                  <a:gd name="connsiteY6" fmla="*/ 381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397">
                    <a:moveTo>
                      <a:pt x="48727" y="3812"/>
                    </a:moveTo>
                    <a:cubicBezTo>
                      <a:pt x="44349" y="2110"/>
                      <a:pt x="39767" y="903"/>
                      <a:pt x="34903" y="345"/>
                    </a:cubicBezTo>
                    <a:cubicBezTo>
                      <a:pt x="22770" y="-1002"/>
                      <a:pt x="11148" y="1665"/>
                      <a:pt x="1229" y="7126"/>
                    </a:cubicBezTo>
                    <a:lnTo>
                      <a:pt x="0" y="10314"/>
                    </a:lnTo>
                    <a:cubicBezTo>
                      <a:pt x="11084" y="4434"/>
                      <a:pt x="23973" y="1704"/>
                      <a:pt x="37412" y="3177"/>
                    </a:cubicBezTo>
                    <a:cubicBezTo>
                      <a:pt x="41546" y="3659"/>
                      <a:pt x="45591" y="4574"/>
                      <a:pt x="49418" y="5780"/>
                    </a:cubicBezTo>
                    <a:lnTo>
                      <a:pt x="48727" y="3812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127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960" name="그룹 3959">
              <a:extLst>
                <a:ext uri="{FF2B5EF4-FFF2-40B4-BE49-F238E27FC236}">
                  <a16:creationId xmlns:a16="http://schemas.microsoft.com/office/drawing/2014/main" id="{74FABCA2-730C-4477-BAD1-6DE24C3F1B5D}"/>
                </a:ext>
              </a:extLst>
            </p:cNvPr>
            <p:cNvGrpSpPr/>
            <p:nvPr/>
          </p:nvGrpSpPr>
          <p:grpSpPr>
            <a:xfrm>
              <a:off x="9001199" y="1687538"/>
              <a:ext cx="200031" cy="683551"/>
              <a:chOff x="1450146" y="7599494"/>
              <a:chExt cx="200031" cy="683551"/>
            </a:xfrm>
          </p:grpSpPr>
          <p:sp>
            <p:nvSpPr>
              <p:cNvPr id="3961" name="자유형: 도형 3960">
                <a:extLst>
                  <a:ext uri="{FF2B5EF4-FFF2-40B4-BE49-F238E27FC236}">
                    <a16:creationId xmlns:a16="http://schemas.microsoft.com/office/drawing/2014/main" id="{7F7374E4-A805-4E76-96BC-9BC961886875}"/>
                  </a:ext>
                </a:extLst>
              </p:cNvPr>
              <p:cNvSpPr/>
              <p:nvPr/>
            </p:nvSpPr>
            <p:spPr>
              <a:xfrm>
                <a:off x="1496171" y="7922341"/>
                <a:ext cx="26670" cy="12700"/>
              </a:xfrm>
              <a:custGeom>
                <a:avLst/>
                <a:gdLst>
                  <a:gd name="connsiteX0" fmla="*/ 0 w 26670"/>
                  <a:gd name="connsiteY0" fmla="*/ 0 h 0"/>
                  <a:gd name="connsiteX1" fmla="*/ 28698 w 26670"/>
                  <a:gd name="connsiteY1" fmla="*/ 0 h 0"/>
                  <a:gd name="connsiteX2" fmla="*/ 28698 w 26670"/>
                  <a:gd name="connsiteY2" fmla="*/ 9144 h 0"/>
                  <a:gd name="connsiteX3" fmla="*/ 0 w 26670"/>
                  <a:gd name="connsiteY3" fmla="*/ 91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>
                    <a:moveTo>
                      <a:pt x="0" y="0"/>
                    </a:moveTo>
                    <a:lnTo>
                      <a:pt x="28698" y="0"/>
                    </a:lnTo>
                    <a:lnTo>
                      <a:pt x="28698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noFill/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62" name="자유형: 도형 3961">
                <a:extLst>
                  <a:ext uri="{FF2B5EF4-FFF2-40B4-BE49-F238E27FC236}">
                    <a16:creationId xmlns:a16="http://schemas.microsoft.com/office/drawing/2014/main" id="{01433CBE-95DB-4743-AB94-8167F4B6CC0F}"/>
                  </a:ext>
                </a:extLst>
              </p:cNvPr>
              <p:cNvSpPr/>
              <p:nvPr/>
            </p:nvSpPr>
            <p:spPr>
              <a:xfrm>
                <a:off x="1592183" y="7922341"/>
                <a:ext cx="26670" cy="12700"/>
              </a:xfrm>
              <a:custGeom>
                <a:avLst/>
                <a:gdLst>
                  <a:gd name="connsiteX0" fmla="*/ 0 w 26670"/>
                  <a:gd name="connsiteY0" fmla="*/ 0 h 0"/>
                  <a:gd name="connsiteX1" fmla="*/ 28727 w 26670"/>
                  <a:gd name="connsiteY1" fmla="*/ 0 h 0"/>
                  <a:gd name="connsiteX2" fmla="*/ 28727 w 26670"/>
                  <a:gd name="connsiteY2" fmla="*/ 9144 h 0"/>
                  <a:gd name="connsiteX3" fmla="*/ 0 w 26670"/>
                  <a:gd name="connsiteY3" fmla="*/ 914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>
                    <a:moveTo>
                      <a:pt x="0" y="0"/>
                    </a:moveTo>
                    <a:lnTo>
                      <a:pt x="28727" y="0"/>
                    </a:lnTo>
                    <a:lnTo>
                      <a:pt x="28727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noFill/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63" name="자유형: 도형 3962">
                <a:extLst>
                  <a:ext uri="{FF2B5EF4-FFF2-40B4-BE49-F238E27FC236}">
                    <a16:creationId xmlns:a16="http://schemas.microsoft.com/office/drawing/2014/main" id="{FE18A8F7-C5A6-4697-8DDC-66B0DE1FE701}"/>
                  </a:ext>
                </a:extLst>
              </p:cNvPr>
              <p:cNvSpPr/>
              <p:nvPr/>
            </p:nvSpPr>
            <p:spPr>
              <a:xfrm>
                <a:off x="1496171" y="7845614"/>
                <a:ext cx="26670" cy="114300"/>
              </a:xfrm>
              <a:custGeom>
                <a:avLst/>
                <a:gdLst>
                  <a:gd name="connsiteX0" fmla="*/ 0 w 26670"/>
                  <a:gd name="connsiteY0" fmla="*/ 0 h 114300"/>
                  <a:gd name="connsiteX1" fmla="*/ 28688 w 26670"/>
                  <a:gd name="connsiteY1" fmla="*/ 0 h 114300"/>
                  <a:gd name="connsiteX2" fmla="*/ 28688 w 26670"/>
                  <a:gd name="connsiteY2" fmla="*/ 124806 h 114300"/>
                  <a:gd name="connsiteX3" fmla="*/ 0 w 26670"/>
                  <a:gd name="connsiteY3" fmla="*/ 12480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" h="114300">
                    <a:moveTo>
                      <a:pt x="0" y="0"/>
                    </a:moveTo>
                    <a:lnTo>
                      <a:pt x="28688" y="0"/>
                    </a:lnTo>
                    <a:lnTo>
                      <a:pt x="28688" y="124806"/>
                    </a:lnTo>
                    <a:lnTo>
                      <a:pt x="0" y="124806"/>
                    </a:lnTo>
                    <a:close/>
                  </a:path>
                </a:pathLst>
              </a:custGeom>
              <a:solidFill>
                <a:srgbClr val="8C8C8C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64" name="자유형: 도형 3963">
                <a:extLst>
                  <a:ext uri="{FF2B5EF4-FFF2-40B4-BE49-F238E27FC236}">
                    <a16:creationId xmlns:a16="http://schemas.microsoft.com/office/drawing/2014/main" id="{24608CD4-0093-4657-BCBD-73470D128CD3}"/>
                  </a:ext>
                </a:extLst>
              </p:cNvPr>
              <p:cNvSpPr/>
              <p:nvPr/>
            </p:nvSpPr>
            <p:spPr>
              <a:xfrm>
                <a:off x="1548238" y="7844855"/>
                <a:ext cx="66675" cy="127000"/>
              </a:xfrm>
              <a:custGeom>
                <a:avLst/>
                <a:gdLst>
                  <a:gd name="connsiteX0" fmla="*/ 72662 w 66675"/>
                  <a:gd name="connsiteY0" fmla="*/ 125565 h 127000"/>
                  <a:gd name="connsiteX1" fmla="*/ 44818 w 66675"/>
                  <a:gd name="connsiteY1" fmla="*/ 87572 h 127000"/>
                  <a:gd name="connsiteX2" fmla="*/ 28823 w 66675"/>
                  <a:gd name="connsiteY2" fmla="*/ 69476 h 127000"/>
                  <a:gd name="connsiteX3" fmla="*/ 28823 w 66675"/>
                  <a:gd name="connsiteY3" fmla="*/ 0 h 127000"/>
                  <a:gd name="connsiteX4" fmla="*/ 0 w 66675"/>
                  <a:gd name="connsiteY4" fmla="*/ 0 h 127000"/>
                  <a:gd name="connsiteX5" fmla="*/ 0 w 66675"/>
                  <a:gd name="connsiteY5" fmla="*/ 73408 h 127000"/>
                  <a:gd name="connsiteX6" fmla="*/ 25952 w 66675"/>
                  <a:gd name="connsiteY6" fmla="*/ 108311 h 127000"/>
                  <a:gd name="connsiteX7" fmla="*/ 43935 w 66675"/>
                  <a:gd name="connsiteY7" fmla="*/ 130787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127000">
                    <a:moveTo>
                      <a:pt x="72662" y="125565"/>
                    </a:moveTo>
                    <a:cubicBezTo>
                      <a:pt x="72662" y="110661"/>
                      <a:pt x="58462" y="98865"/>
                      <a:pt x="44818" y="87572"/>
                    </a:cubicBezTo>
                    <a:cubicBezTo>
                      <a:pt x="39269" y="82909"/>
                      <a:pt x="28823" y="74853"/>
                      <a:pt x="28823" y="69476"/>
                    </a:cubicBezTo>
                    <a:lnTo>
                      <a:pt x="28823" y="0"/>
                    </a:lnTo>
                    <a:lnTo>
                      <a:pt x="0" y="0"/>
                    </a:lnTo>
                    <a:lnTo>
                      <a:pt x="0" y="73408"/>
                    </a:lnTo>
                    <a:cubicBezTo>
                      <a:pt x="0" y="86850"/>
                      <a:pt x="12635" y="97265"/>
                      <a:pt x="25952" y="108311"/>
                    </a:cubicBezTo>
                    <a:cubicBezTo>
                      <a:pt x="31876" y="113084"/>
                      <a:pt x="43935" y="124185"/>
                      <a:pt x="43935" y="130787"/>
                    </a:cubicBezTo>
                  </a:path>
                </a:pathLst>
              </a:custGeom>
              <a:solidFill>
                <a:srgbClr val="8C8C8C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65" name="자유형: 도형 3964">
                <a:extLst>
                  <a:ext uri="{FF2B5EF4-FFF2-40B4-BE49-F238E27FC236}">
                    <a16:creationId xmlns:a16="http://schemas.microsoft.com/office/drawing/2014/main" id="{1D828992-09E9-4928-9B3D-23E7BEF84D43}"/>
                  </a:ext>
                </a:extLst>
              </p:cNvPr>
              <p:cNvSpPr/>
              <p:nvPr/>
            </p:nvSpPr>
            <p:spPr>
              <a:xfrm>
                <a:off x="1450152" y="7599494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66" name="자유형: 도형 3965">
                <a:extLst>
                  <a:ext uri="{FF2B5EF4-FFF2-40B4-BE49-F238E27FC236}">
                    <a16:creationId xmlns:a16="http://schemas.microsoft.com/office/drawing/2014/main" id="{CB02056F-D799-4EFF-9B25-E937641DE083}"/>
                  </a:ext>
                </a:extLst>
              </p:cNvPr>
              <p:cNvSpPr/>
              <p:nvPr/>
            </p:nvSpPr>
            <p:spPr>
              <a:xfrm>
                <a:off x="1450149" y="7599494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rgbClr val="E6E6E6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67" name="자유형: 도형 3966">
                <a:extLst>
                  <a:ext uri="{FF2B5EF4-FFF2-40B4-BE49-F238E27FC236}">
                    <a16:creationId xmlns:a16="http://schemas.microsoft.com/office/drawing/2014/main" id="{24410E8E-4A53-418C-A143-B009EDBF3DF2}"/>
                  </a:ext>
                </a:extLst>
              </p:cNvPr>
              <p:cNvSpPr/>
              <p:nvPr/>
            </p:nvSpPr>
            <p:spPr>
              <a:xfrm>
                <a:off x="1450152" y="7764607"/>
                <a:ext cx="200025" cy="127000"/>
              </a:xfrm>
              <a:custGeom>
                <a:avLst/>
                <a:gdLst>
                  <a:gd name="connsiteX0" fmla="*/ 189000 w 200025"/>
                  <a:gd name="connsiteY0" fmla="*/ 0 h 127000"/>
                  <a:gd name="connsiteX1" fmla="*/ 189000 w 200025"/>
                  <a:gd name="connsiteY1" fmla="*/ 39438 h 127000"/>
                  <a:gd name="connsiteX2" fmla="*/ 94514 w 200025"/>
                  <a:gd name="connsiteY2" fmla="*/ 102495 h 127000"/>
                  <a:gd name="connsiteX3" fmla="*/ 0 w 200025"/>
                  <a:gd name="connsiteY3" fmla="*/ 39439 h 127000"/>
                  <a:gd name="connsiteX4" fmla="*/ 0 w 200025"/>
                  <a:gd name="connsiteY4" fmla="*/ 78877 h 127000"/>
                  <a:gd name="connsiteX5" fmla="*/ 0 w 200025"/>
                  <a:gd name="connsiteY5" fmla="*/ 98234 h 127000"/>
                  <a:gd name="connsiteX6" fmla="*/ 94514 w 200025"/>
                  <a:gd name="connsiteY6" fmla="*/ 133192 h 127000"/>
                  <a:gd name="connsiteX7" fmla="*/ 206109 w 200025"/>
                  <a:gd name="connsiteY7" fmla="*/ 58787 h 127000"/>
                  <a:gd name="connsiteX8" fmla="*/ 206108 w 200025"/>
                  <a:gd name="connsiteY8" fmla="*/ 39439 h 127000"/>
                  <a:gd name="connsiteX9" fmla="*/ 189000 w 200025"/>
                  <a:gd name="connsiteY9" fmla="*/ 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25" h="1270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lnTo>
                      <a:pt x="0" y="98234"/>
                    </a:lnTo>
                    <a:cubicBezTo>
                      <a:pt x="19654" y="119211"/>
                      <a:pt x="54631" y="133192"/>
                      <a:pt x="94514" y="133192"/>
                    </a:cubicBezTo>
                    <a:cubicBezTo>
                      <a:pt x="156116" y="133192"/>
                      <a:pt x="206109" y="99944"/>
                      <a:pt x="206109" y="58787"/>
                    </a:cubicBezTo>
                    <a:lnTo>
                      <a:pt x="206108" y="39439"/>
                    </a:ln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rgbClr val="D1D1D1">
                  <a:alpha val="9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68" name="자유형: 도형 3967">
                <a:extLst>
                  <a:ext uri="{FF2B5EF4-FFF2-40B4-BE49-F238E27FC236}">
                    <a16:creationId xmlns:a16="http://schemas.microsoft.com/office/drawing/2014/main" id="{CBC6785D-301A-4337-9AA3-814C66AE9A98}"/>
                  </a:ext>
                </a:extLst>
              </p:cNvPr>
              <p:cNvSpPr/>
              <p:nvPr/>
            </p:nvSpPr>
            <p:spPr>
              <a:xfrm>
                <a:off x="1450150" y="7764607"/>
                <a:ext cx="200025" cy="127000"/>
              </a:xfrm>
              <a:custGeom>
                <a:avLst/>
                <a:gdLst>
                  <a:gd name="connsiteX0" fmla="*/ 189000 w 200025"/>
                  <a:gd name="connsiteY0" fmla="*/ 0 h 127000"/>
                  <a:gd name="connsiteX1" fmla="*/ 189000 w 200025"/>
                  <a:gd name="connsiteY1" fmla="*/ 39438 h 127000"/>
                  <a:gd name="connsiteX2" fmla="*/ 94514 w 200025"/>
                  <a:gd name="connsiteY2" fmla="*/ 102495 h 127000"/>
                  <a:gd name="connsiteX3" fmla="*/ 0 w 200025"/>
                  <a:gd name="connsiteY3" fmla="*/ 39439 h 127000"/>
                  <a:gd name="connsiteX4" fmla="*/ 0 w 200025"/>
                  <a:gd name="connsiteY4" fmla="*/ 78877 h 127000"/>
                  <a:gd name="connsiteX5" fmla="*/ 0 w 200025"/>
                  <a:gd name="connsiteY5" fmla="*/ 98234 h 127000"/>
                  <a:gd name="connsiteX6" fmla="*/ 94514 w 200025"/>
                  <a:gd name="connsiteY6" fmla="*/ 133192 h 127000"/>
                  <a:gd name="connsiteX7" fmla="*/ 206109 w 200025"/>
                  <a:gd name="connsiteY7" fmla="*/ 58787 h 127000"/>
                  <a:gd name="connsiteX8" fmla="*/ 206108 w 200025"/>
                  <a:gd name="connsiteY8" fmla="*/ 39439 h 127000"/>
                  <a:gd name="connsiteX9" fmla="*/ 189000 w 200025"/>
                  <a:gd name="connsiteY9" fmla="*/ 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025" h="1270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lnTo>
                      <a:pt x="0" y="98234"/>
                    </a:lnTo>
                    <a:cubicBezTo>
                      <a:pt x="19654" y="119211"/>
                      <a:pt x="54631" y="133192"/>
                      <a:pt x="94514" y="133192"/>
                    </a:cubicBezTo>
                    <a:cubicBezTo>
                      <a:pt x="156116" y="133192"/>
                      <a:pt x="206109" y="99944"/>
                      <a:pt x="206109" y="58787"/>
                    </a:cubicBezTo>
                    <a:lnTo>
                      <a:pt x="206108" y="39439"/>
                    </a:ln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69" name="자유형: 도형 3968">
                <a:extLst>
                  <a:ext uri="{FF2B5EF4-FFF2-40B4-BE49-F238E27FC236}">
                    <a16:creationId xmlns:a16="http://schemas.microsoft.com/office/drawing/2014/main" id="{DDC3EAD0-A324-4C84-9C3E-0D6495FE0DEA}"/>
                  </a:ext>
                </a:extLst>
              </p:cNvPr>
              <p:cNvSpPr/>
              <p:nvPr/>
            </p:nvSpPr>
            <p:spPr>
              <a:xfrm>
                <a:off x="1450152" y="7764607"/>
                <a:ext cx="200025" cy="101600"/>
              </a:xfrm>
              <a:custGeom>
                <a:avLst/>
                <a:gdLst>
                  <a:gd name="connsiteX0" fmla="*/ 189000 w 200025"/>
                  <a:gd name="connsiteY0" fmla="*/ 0 h 101600"/>
                  <a:gd name="connsiteX1" fmla="*/ 189000 w 200025"/>
                  <a:gd name="connsiteY1" fmla="*/ 39438 h 101600"/>
                  <a:gd name="connsiteX2" fmla="*/ 94514 w 200025"/>
                  <a:gd name="connsiteY2" fmla="*/ 102495 h 101600"/>
                  <a:gd name="connsiteX3" fmla="*/ 0 w 200025"/>
                  <a:gd name="connsiteY3" fmla="*/ 39439 h 101600"/>
                  <a:gd name="connsiteX4" fmla="*/ 0 w 200025"/>
                  <a:gd name="connsiteY4" fmla="*/ 78877 h 101600"/>
                  <a:gd name="connsiteX5" fmla="*/ 94514 w 200025"/>
                  <a:gd name="connsiteY5" fmla="*/ 113834 h 101600"/>
                  <a:gd name="connsiteX6" fmla="*/ 206109 w 200025"/>
                  <a:gd name="connsiteY6" fmla="*/ 39429 h 101600"/>
                  <a:gd name="connsiteX7" fmla="*/ 189000 w 200025"/>
                  <a:gd name="connsiteY7" fmla="*/ 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025" h="101600">
                    <a:moveTo>
                      <a:pt x="189000" y="0"/>
                    </a:moveTo>
                    <a:lnTo>
                      <a:pt x="189000" y="39438"/>
                    </a:lnTo>
                    <a:cubicBezTo>
                      <a:pt x="189000" y="74222"/>
                      <a:pt x="146783" y="102495"/>
                      <a:pt x="94514" y="102495"/>
                    </a:cubicBezTo>
                    <a:cubicBezTo>
                      <a:pt x="42341" y="102495"/>
                      <a:pt x="0" y="74314"/>
                      <a:pt x="0" y="39439"/>
                    </a:cubicBezTo>
                    <a:lnTo>
                      <a:pt x="0" y="78877"/>
                    </a:lnTo>
                    <a:cubicBezTo>
                      <a:pt x="19654" y="99835"/>
                      <a:pt x="54631" y="113834"/>
                      <a:pt x="94514" y="113834"/>
                    </a:cubicBezTo>
                    <a:cubicBezTo>
                      <a:pt x="156116" y="113834"/>
                      <a:pt x="206109" y="80587"/>
                      <a:pt x="206109" y="39429"/>
                    </a:cubicBezTo>
                    <a:cubicBezTo>
                      <a:pt x="206099" y="24936"/>
                      <a:pt x="199782" y="11458"/>
                      <a:pt x="189000" y="0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0" name="자유형: 도형 3969">
                <a:extLst>
                  <a:ext uri="{FF2B5EF4-FFF2-40B4-BE49-F238E27FC236}">
                    <a16:creationId xmlns:a16="http://schemas.microsoft.com/office/drawing/2014/main" id="{C85AF600-6F4F-4767-BEC5-F63D3BD9A965}"/>
                  </a:ext>
                </a:extLst>
              </p:cNvPr>
              <p:cNvSpPr/>
              <p:nvPr/>
            </p:nvSpPr>
            <p:spPr>
              <a:xfrm>
                <a:off x="1450162" y="7741043"/>
                <a:ext cx="186690" cy="114300"/>
              </a:xfrm>
              <a:custGeom>
                <a:avLst/>
                <a:gdLst>
                  <a:gd name="connsiteX0" fmla="*/ 189009 w 186690"/>
                  <a:gd name="connsiteY0" fmla="*/ 63002 h 114300"/>
                  <a:gd name="connsiteX1" fmla="*/ 94505 w 186690"/>
                  <a:gd name="connsiteY1" fmla="*/ 126004 h 114300"/>
                  <a:gd name="connsiteX2" fmla="*/ 0 w 186690"/>
                  <a:gd name="connsiteY2" fmla="*/ 63002 h 114300"/>
                  <a:gd name="connsiteX3" fmla="*/ 94505 w 186690"/>
                  <a:gd name="connsiteY3" fmla="*/ 0 h 114300"/>
                  <a:gd name="connsiteX4" fmla="*/ 189009 w 186690"/>
                  <a:gd name="connsiteY4" fmla="*/ 630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0" h="114300">
                    <a:moveTo>
                      <a:pt x="189009" y="63002"/>
                    </a:moveTo>
                    <a:cubicBezTo>
                      <a:pt x="189009" y="97797"/>
                      <a:pt x="146698" y="126004"/>
                      <a:pt x="94505" y="126004"/>
                    </a:cubicBezTo>
                    <a:cubicBezTo>
                      <a:pt x="42311" y="126004"/>
                      <a:pt x="0" y="97797"/>
                      <a:pt x="0" y="63002"/>
                    </a:cubicBezTo>
                    <a:cubicBezTo>
                      <a:pt x="0" y="28207"/>
                      <a:pt x="42311" y="0"/>
                      <a:pt x="94505" y="0"/>
                    </a:cubicBezTo>
                    <a:cubicBezTo>
                      <a:pt x="146698" y="0"/>
                      <a:pt x="189009" y="28207"/>
                      <a:pt x="189009" y="63002"/>
                    </a:cubicBezTo>
                    <a:close/>
                  </a:path>
                </a:pathLst>
              </a:custGeom>
              <a:solidFill>
                <a:srgbClr val="E6E6E6">
                  <a:alpha val="25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1" name="자유형: 도형 3970">
                <a:extLst>
                  <a:ext uri="{FF2B5EF4-FFF2-40B4-BE49-F238E27FC236}">
                    <a16:creationId xmlns:a16="http://schemas.microsoft.com/office/drawing/2014/main" id="{B255AAC6-22ED-4540-B39C-0AFE51203F72}"/>
                  </a:ext>
                </a:extLst>
              </p:cNvPr>
              <p:cNvSpPr/>
              <p:nvPr/>
            </p:nvSpPr>
            <p:spPr>
              <a:xfrm>
                <a:off x="1450162" y="7741043"/>
                <a:ext cx="186690" cy="114300"/>
              </a:xfrm>
              <a:custGeom>
                <a:avLst/>
                <a:gdLst>
                  <a:gd name="connsiteX0" fmla="*/ 189009 w 186690"/>
                  <a:gd name="connsiteY0" fmla="*/ 63002 h 114300"/>
                  <a:gd name="connsiteX1" fmla="*/ 94505 w 186690"/>
                  <a:gd name="connsiteY1" fmla="*/ 126004 h 114300"/>
                  <a:gd name="connsiteX2" fmla="*/ 0 w 186690"/>
                  <a:gd name="connsiteY2" fmla="*/ 63002 h 114300"/>
                  <a:gd name="connsiteX3" fmla="*/ 94505 w 186690"/>
                  <a:gd name="connsiteY3" fmla="*/ 0 h 114300"/>
                  <a:gd name="connsiteX4" fmla="*/ 189009 w 186690"/>
                  <a:gd name="connsiteY4" fmla="*/ 630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690" h="114300">
                    <a:moveTo>
                      <a:pt x="189009" y="63002"/>
                    </a:moveTo>
                    <a:cubicBezTo>
                      <a:pt x="189009" y="97797"/>
                      <a:pt x="146698" y="126004"/>
                      <a:pt x="94505" y="126004"/>
                    </a:cubicBezTo>
                    <a:cubicBezTo>
                      <a:pt x="42311" y="126004"/>
                      <a:pt x="0" y="97797"/>
                      <a:pt x="0" y="63002"/>
                    </a:cubicBezTo>
                    <a:cubicBezTo>
                      <a:pt x="0" y="28207"/>
                      <a:pt x="42311" y="0"/>
                      <a:pt x="94505" y="0"/>
                    </a:cubicBezTo>
                    <a:cubicBezTo>
                      <a:pt x="146698" y="0"/>
                      <a:pt x="189009" y="28207"/>
                      <a:pt x="189009" y="63002"/>
                    </a:cubicBez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2" name="자유형: 도형 3971">
                <a:extLst>
                  <a:ext uri="{FF2B5EF4-FFF2-40B4-BE49-F238E27FC236}">
                    <a16:creationId xmlns:a16="http://schemas.microsoft.com/office/drawing/2014/main" id="{D15FA903-BC01-4130-84D4-35FEFBEA0895}"/>
                  </a:ext>
                </a:extLst>
              </p:cNvPr>
              <p:cNvSpPr/>
              <p:nvPr/>
            </p:nvSpPr>
            <p:spPr>
              <a:xfrm>
                <a:off x="1479532" y="7711316"/>
                <a:ext cx="93345" cy="88900"/>
              </a:xfrm>
              <a:custGeom>
                <a:avLst/>
                <a:gdLst>
                  <a:gd name="connsiteX0" fmla="*/ 0 w 93345"/>
                  <a:gd name="connsiteY0" fmla="*/ 10708 h 88900"/>
                  <a:gd name="connsiteX1" fmla="*/ 0 w 93345"/>
                  <a:gd name="connsiteY1" fmla="*/ 92738 h 88900"/>
                  <a:gd name="connsiteX2" fmla="*/ 13240 w 93345"/>
                  <a:gd name="connsiteY2" fmla="*/ 92738 h 88900"/>
                  <a:gd name="connsiteX3" fmla="*/ 13240 w 93345"/>
                  <a:gd name="connsiteY3" fmla="*/ 54479 h 88900"/>
                  <a:gd name="connsiteX4" fmla="*/ 50838 w 93345"/>
                  <a:gd name="connsiteY4" fmla="*/ 54479 h 88900"/>
                  <a:gd name="connsiteX5" fmla="*/ 104134 w 93345"/>
                  <a:gd name="connsiteY5" fmla="*/ 0 h 88900"/>
                  <a:gd name="connsiteX6" fmla="*/ 16053 w 93345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5" h="88900">
                    <a:moveTo>
                      <a:pt x="0" y="10708"/>
                    </a:moveTo>
                    <a:lnTo>
                      <a:pt x="0" y="92738"/>
                    </a:lnTo>
                    <a:lnTo>
                      <a:pt x="13240" y="92738"/>
                    </a:lnTo>
                    <a:lnTo>
                      <a:pt x="13240" y="54479"/>
                    </a:lnTo>
                    <a:lnTo>
                      <a:pt x="50838" y="54479"/>
                    </a:lnTo>
                    <a:lnTo>
                      <a:pt x="104134" y="0"/>
                    </a:lnTo>
                    <a:lnTo>
                      <a:pt x="16053" y="0"/>
                    </a:lnTo>
                    <a:close/>
                  </a:path>
                </a:pathLst>
              </a:custGeom>
              <a:solidFill>
                <a:srgbClr val="666666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3" name="자유형: 도형 3972">
                <a:extLst>
                  <a:ext uri="{FF2B5EF4-FFF2-40B4-BE49-F238E27FC236}">
                    <a16:creationId xmlns:a16="http://schemas.microsoft.com/office/drawing/2014/main" id="{7E8782D6-4668-450C-808E-BCCE70DFF2D3}"/>
                  </a:ext>
                </a:extLst>
              </p:cNvPr>
              <p:cNvSpPr/>
              <p:nvPr/>
            </p:nvSpPr>
            <p:spPr>
              <a:xfrm>
                <a:off x="1548987" y="7707750"/>
                <a:ext cx="53340" cy="88900"/>
              </a:xfrm>
              <a:custGeom>
                <a:avLst/>
                <a:gdLst>
                  <a:gd name="connsiteX0" fmla="*/ 44895 w 53340"/>
                  <a:gd name="connsiteY0" fmla="*/ 0 h 88900"/>
                  <a:gd name="connsiteX1" fmla="*/ 50713 w 53340"/>
                  <a:gd name="connsiteY1" fmla="*/ 6474 h 88900"/>
                  <a:gd name="connsiteX2" fmla="*/ 0 w 53340"/>
                  <a:gd name="connsiteY2" fmla="*/ 58046 h 88900"/>
                  <a:gd name="connsiteX3" fmla="*/ 48649 w 53340"/>
                  <a:gd name="connsiteY3" fmla="*/ 58046 h 88900"/>
                  <a:gd name="connsiteX4" fmla="*/ 48649 w 53340"/>
                  <a:gd name="connsiteY4" fmla="*/ 96304 h 88900"/>
                  <a:gd name="connsiteX5" fmla="*/ 60833 w 53340"/>
                  <a:gd name="connsiteY5" fmla="*/ 96304 h 88900"/>
                  <a:gd name="connsiteX6" fmla="*/ 60833 w 53340"/>
                  <a:gd name="connsiteY6" fmla="*/ 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340" h="88900">
                    <a:moveTo>
                      <a:pt x="44895" y="0"/>
                    </a:moveTo>
                    <a:lnTo>
                      <a:pt x="50713" y="6474"/>
                    </a:lnTo>
                    <a:lnTo>
                      <a:pt x="0" y="58046"/>
                    </a:lnTo>
                    <a:lnTo>
                      <a:pt x="48649" y="58046"/>
                    </a:lnTo>
                    <a:lnTo>
                      <a:pt x="48649" y="96304"/>
                    </a:lnTo>
                    <a:lnTo>
                      <a:pt x="60833" y="96304"/>
                    </a:lnTo>
                    <a:lnTo>
                      <a:pt x="60833" y="0"/>
                    </a:lnTo>
                    <a:close/>
                  </a:path>
                </a:pathLst>
              </a:custGeom>
              <a:solidFill>
                <a:srgbClr val="666666"/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4" name="자유형: 도형 3973">
                <a:extLst>
                  <a:ext uri="{FF2B5EF4-FFF2-40B4-BE49-F238E27FC236}">
                    <a16:creationId xmlns:a16="http://schemas.microsoft.com/office/drawing/2014/main" id="{C50CF5BB-5A99-42C0-AD06-A800BD4E1DD9}"/>
                  </a:ext>
                </a:extLst>
              </p:cNvPr>
              <p:cNvSpPr/>
              <p:nvPr/>
            </p:nvSpPr>
            <p:spPr>
              <a:xfrm>
                <a:off x="1450146" y="7599494"/>
                <a:ext cx="200025" cy="292100"/>
              </a:xfrm>
              <a:custGeom>
                <a:avLst/>
                <a:gdLst>
                  <a:gd name="connsiteX0" fmla="*/ 189000 w 200025"/>
                  <a:gd name="connsiteY0" fmla="*/ 165113 h 292100"/>
                  <a:gd name="connsiteX1" fmla="*/ 189000 w 200025"/>
                  <a:gd name="connsiteY1" fmla="*/ 90023 h 292100"/>
                  <a:gd name="connsiteX2" fmla="*/ 94514 w 200025"/>
                  <a:gd name="connsiteY2" fmla="*/ 0 h 292100"/>
                  <a:gd name="connsiteX3" fmla="*/ 0 w 200025"/>
                  <a:gd name="connsiteY3" fmla="*/ 90023 h 292100"/>
                  <a:gd name="connsiteX4" fmla="*/ 0 w 200025"/>
                  <a:gd name="connsiteY4" fmla="*/ 263365 h 292100"/>
                  <a:gd name="connsiteX5" fmla="*/ 94514 w 200025"/>
                  <a:gd name="connsiteY5" fmla="*/ 298323 h 292100"/>
                  <a:gd name="connsiteX6" fmla="*/ 206109 w 200025"/>
                  <a:gd name="connsiteY6" fmla="*/ 223909 h 292100"/>
                  <a:gd name="connsiteX7" fmla="*/ 206109 w 200025"/>
                  <a:gd name="connsiteY7" fmla="*/ 204560 h 292100"/>
                  <a:gd name="connsiteX8" fmla="*/ 189000 w 200025"/>
                  <a:gd name="connsiteY8" fmla="*/ 165113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5" h="292100">
                    <a:moveTo>
                      <a:pt x="189000" y="165113"/>
                    </a:moveTo>
                    <a:lnTo>
                      <a:pt x="189000" y="90023"/>
                    </a:lnTo>
                    <a:cubicBezTo>
                      <a:pt x="189000" y="40325"/>
                      <a:pt x="146754" y="0"/>
                      <a:pt x="94514" y="0"/>
                    </a:cubicBezTo>
                    <a:cubicBezTo>
                      <a:pt x="42341" y="0"/>
                      <a:pt x="0" y="40252"/>
                      <a:pt x="0" y="90023"/>
                    </a:cubicBezTo>
                    <a:lnTo>
                      <a:pt x="0" y="263365"/>
                    </a:lnTo>
                    <a:cubicBezTo>
                      <a:pt x="19654" y="284332"/>
                      <a:pt x="54631" y="298323"/>
                      <a:pt x="94514" y="298323"/>
                    </a:cubicBezTo>
                    <a:cubicBezTo>
                      <a:pt x="156116" y="298323"/>
                      <a:pt x="206109" y="265075"/>
                      <a:pt x="206109" y="223909"/>
                    </a:cubicBezTo>
                    <a:lnTo>
                      <a:pt x="206109" y="204560"/>
                    </a:lnTo>
                    <a:cubicBezTo>
                      <a:pt x="206099" y="190049"/>
                      <a:pt x="199782" y="176571"/>
                      <a:pt x="189000" y="165113"/>
                    </a:cubicBezTo>
                    <a:close/>
                  </a:path>
                </a:pathLst>
              </a:custGeom>
              <a:solidFill>
                <a:schemeClr val="bg1">
                  <a:alpha val="65000"/>
                </a:scheme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975" name="자유형: 도형 3974">
                <a:extLst>
                  <a:ext uri="{FF2B5EF4-FFF2-40B4-BE49-F238E27FC236}">
                    <a16:creationId xmlns:a16="http://schemas.microsoft.com/office/drawing/2014/main" id="{33AAD557-9818-4175-B8DF-21210BDF3C74}"/>
                  </a:ext>
                </a:extLst>
              </p:cNvPr>
              <p:cNvSpPr/>
              <p:nvPr/>
            </p:nvSpPr>
            <p:spPr>
              <a:xfrm>
                <a:off x="1560605" y="7615267"/>
                <a:ext cx="40005" cy="25400"/>
              </a:xfrm>
              <a:custGeom>
                <a:avLst/>
                <a:gdLst>
                  <a:gd name="connsiteX0" fmla="*/ 28074 w 40005"/>
                  <a:gd name="connsiteY0" fmla="*/ 31903 h 25400"/>
                  <a:gd name="connsiteX1" fmla="*/ 47228 w 40005"/>
                  <a:gd name="connsiteY1" fmla="*/ 28429 h 25400"/>
                  <a:gd name="connsiteX2" fmla="*/ 0 w 40005"/>
                  <a:gd name="connsiteY2" fmla="*/ 0 h 25400"/>
                  <a:gd name="connsiteX3" fmla="*/ 3389 w 40005"/>
                  <a:gd name="connsiteY3" fmla="*/ 13725 h 25400"/>
                  <a:gd name="connsiteX4" fmla="*/ 28074 w 40005"/>
                  <a:gd name="connsiteY4" fmla="*/ 31903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" h="25400">
                    <a:moveTo>
                      <a:pt x="28074" y="31903"/>
                    </a:moveTo>
                    <a:lnTo>
                      <a:pt x="47228" y="28429"/>
                    </a:lnTo>
                    <a:cubicBezTo>
                      <a:pt x="36004" y="14054"/>
                      <a:pt x="19462" y="3566"/>
                      <a:pt x="0" y="0"/>
                    </a:cubicBezTo>
                    <a:lnTo>
                      <a:pt x="3389" y="13725"/>
                    </a:lnTo>
                    <a:cubicBezTo>
                      <a:pt x="13576" y="17163"/>
                      <a:pt x="22149" y="23637"/>
                      <a:pt x="28074" y="319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6" name="자유형: 도형 3975">
                <a:extLst>
                  <a:ext uri="{FF2B5EF4-FFF2-40B4-BE49-F238E27FC236}">
                    <a16:creationId xmlns:a16="http://schemas.microsoft.com/office/drawing/2014/main" id="{D520A9B5-6B2B-4401-BD4C-02E3BD9D373B}"/>
                  </a:ext>
                </a:extLst>
              </p:cNvPr>
              <p:cNvSpPr/>
              <p:nvPr/>
            </p:nvSpPr>
            <p:spPr>
              <a:xfrm>
                <a:off x="1460396" y="7852554"/>
                <a:ext cx="26670" cy="25400"/>
              </a:xfrm>
              <a:custGeom>
                <a:avLst/>
                <a:gdLst>
                  <a:gd name="connsiteX0" fmla="*/ 0 w 26670"/>
                  <a:gd name="connsiteY0" fmla="*/ 0 h 25400"/>
                  <a:gd name="connsiteX1" fmla="*/ 0 w 26670"/>
                  <a:gd name="connsiteY1" fmla="*/ 19303 h 25400"/>
                  <a:gd name="connsiteX2" fmla="*/ 30772 w 26670"/>
                  <a:gd name="connsiteY2" fmla="*/ 36027 h 25400"/>
                  <a:gd name="connsiteX3" fmla="*/ 30772 w 26670"/>
                  <a:gd name="connsiteY3" fmla="*/ 16660 h 25400"/>
                  <a:gd name="connsiteX4" fmla="*/ 0 w 26670"/>
                  <a:gd name="connsiteY4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" h="25400">
                    <a:moveTo>
                      <a:pt x="0" y="0"/>
                    </a:moveTo>
                    <a:lnTo>
                      <a:pt x="0" y="19303"/>
                    </a:lnTo>
                    <a:cubicBezTo>
                      <a:pt x="8651" y="26024"/>
                      <a:pt x="19116" y="31702"/>
                      <a:pt x="30772" y="36027"/>
                    </a:cubicBezTo>
                    <a:lnTo>
                      <a:pt x="30772" y="16660"/>
                    </a:lnTo>
                    <a:cubicBezTo>
                      <a:pt x="19058" y="12390"/>
                      <a:pt x="8679" y="673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7" name="자유형: 도형 3976">
                <a:extLst>
                  <a:ext uri="{FF2B5EF4-FFF2-40B4-BE49-F238E27FC236}">
                    <a16:creationId xmlns:a16="http://schemas.microsoft.com/office/drawing/2014/main" id="{54EF3DB0-7997-47AE-9132-EC4845547D40}"/>
                  </a:ext>
                </a:extLst>
              </p:cNvPr>
              <p:cNvSpPr/>
              <p:nvPr/>
            </p:nvSpPr>
            <p:spPr>
              <a:xfrm>
                <a:off x="1457564" y="7627145"/>
                <a:ext cx="146685" cy="241300"/>
              </a:xfrm>
              <a:custGeom>
                <a:avLst/>
                <a:gdLst>
                  <a:gd name="connsiteX0" fmla="*/ 140245 w 146685"/>
                  <a:gd name="connsiteY0" fmla="*/ 229012 h 241300"/>
                  <a:gd name="connsiteX1" fmla="*/ 129501 w 146685"/>
                  <a:gd name="connsiteY1" fmla="*/ 233200 h 241300"/>
                  <a:gd name="connsiteX2" fmla="*/ 127130 w 146685"/>
                  <a:gd name="connsiteY2" fmla="*/ 233940 h 241300"/>
                  <a:gd name="connsiteX3" fmla="*/ 103194 w 146685"/>
                  <a:gd name="connsiteY3" fmla="*/ 238951 h 241300"/>
                  <a:gd name="connsiteX4" fmla="*/ 100198 w 146685"/>
                  <a:gd name="connsiteY4" fmla="*/ 239198 h 241300"/>
                  <a:gd name="connsiteX5" fmla="*/ 87256 w 146685"/>
                  <a:gd name="connsiteY5" fmla="*/ 239939 h 241300"/>
                  <a:gd name="connsiteX6" fmla="*/ 80967 w 146685"/>
                  <a:gd name="connsiteY6" fmla="*/ 239637 h 241300"/>
                  <a:gd name="connsiteX7" fmla="*/ 36994 w 146685"/>
                  <a:gd name="connsiteY7" fmla="*/ 230246 h 241300"/>
                  <a:gd name="connsiteX8" fmla="*/ 36993 w 146685"/>
                  <a:gd name="connsiteY8" fmla="*/ 123700 h 241300"/>
                  <a:gd name="connsiteX9" fmla="*/ 36993 w 146685"/>
                  <a:gd name="connsiteY9" fmla="*/ 62417 h 241300"/>
                  <a:gd name="connsiteX10" fmla="*/ 64645 w 146685"/>
                  <a:gd name="connsiteY10" fmla="*/ 19879 h 241300"/>
                  <a:gd name="connsiteX11" fmla="*/ 64347 w 146685"/>
                  <a:gd name="connsiteY11" fmla="*/ 19202 h 241300"/>
                  <a:gd name="connsiteX12" fmla="*/ 47708 w 146685"/>
                  <a:gd name="connsiteY12" fmla="*/ 0 h 241300"/>
                  <a:gd name="connsiteX13" fmla="*/ 10504 w 146685"/>
                  <a:gd name="connsiteY13" fmla="*/ 62380 h 241300"/>
                  <a:gd name="connsiteX14" fmla="*/ 10504 w 146685"/>
                  <a:gd name="connsiteY14" fmla="*/ 213576 h 241300"/>
                  <a:gd name="connsiteX15" fmla="*/ 4100 w 146685"/>
                  <a:gd name="connsiteY15" fmla="*/ 206846 h 241300"/>
                  <a:gd name="connsiteX16" fmla="*/ 0 w 146685"/>
                  <a:gd name="connsiteY16" fmla="*/ 215579 h 241300"/>
                  <a:gd name="connsiteX17" fmla="*/ 87246 w 146685"/>
                  <a:gd name="connsiteY17" fmla="*/ 246842 h 241300"/>
                  <a:gd name="connsiteX18" fmla="*/ 147407 w 146685"/>
                  <a:gd name="connsiteY18" fmla="*/ 234114 h 241300"/>
                  <a:gd name="connsiteX19" fmla="*/ 140379 w 146685"/>
                  <a:gd name="connsiteY19" fmla="*/ 228920 h 241300"/>
                  <a:gd name="connsiteX20" fmla="*/ 140245 w 146685"/>
                  <a:gd name="connsiteY20" fmla="*/ 2290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6685" h="241300">
                    <a:moveTo>
                      <a:pt x="140245" y="229012"/>
                    </a:moveTo>
                    <a:cubicBezTo>
                      <a:pt x="136837" y="230566"/>
                      <a:pt x="133179" y="231929"/>
                      <a:pt x="129501" y="233200"/>
                    </a:cubicBezTo>
                    <a:cubicBezTo>
                      <a:pt x="128724" y="233447"/>
                      <a:pt x="127936" y="233712"/>
                      <a:pt x="127130" y="233940"/>
                    </a:cubicBezTo>
                    <a:cubicBezTo>
                      <a:pt x="119612" y="236217"/>
                      <a:pt x="111643" y="237991"/>
                      <a:pt x="103194" y="238951"/>
                    </a:cubicBezTo>
                    <a:cubicBezTo>
                      <a:pt x="102195" y="239070"/>
                      <a:pt x="101178" y="239189"/>
                      <a:pt x="100198" y="239198"/>
                    </a:cubicBezTo>
                    <a:cubicBezTo>
                      <a:pt x="95926" y="239582"/>
                      <a:pt x="91615" y="239939"/>
                      <a:pt x="87256" y="239939"/>
                    </a:cubicBezTo>
                    <a:cubicBezTo>
                      <a:pt x="85278" y="239939"/>
                      <a:pt x="83156" y="239747"/>
                      <a:pt x="80967" y="239637"/>
                    </a:cubicBezTo>
                    <a:cubicBezTo>
                      <a:pt x="64962" y="238915"/>
                      <a:pt x="49888" y="235641"/>
                      <a:pt x="36994" y="230246"/>
                    </a:cubicBezTo>
                    <a:lnTo>
                      <a:pt x="36993" y="123700"/>
                    </a:lnTo>
                    <a:lnTo>
                      <a:pt x="36993" y="62417"/>
                    </a:lnTo>
                    <a:cubicBezTo>
                      <a:pt x="36993" y="43736"/>
                      <a:pt x="48304" y="27752"/>
                      <a:pt x="64645" y="19879"/>
                    </a:cubicBezTo>
                    <a:lnTo>
                      <a:pt x="64347" y="19202"/>
                    </a:lnTo>
                    <a:lnTo>
                      <a:pt x="47708" y="0"/>
                    </a:lnTo>
                    <a:cubicBezTo>
                      <a:pt x="25443" y="12738"/>
                      <a:pt x="10504" y="35844"/>
                      <a:pt x="10504" y="62380"/>
                    </a:cubicBezTo>
                    <a:lnTo>
                      <a:pt x="10504" y="213576"/>
                    </a:lnTo>
                    <a:cubicBezTo>
                      <a:pt x="9841" y="212945"/>
                      <a:pt x="6394" y="209654"/>
                      <a:pt x="4100" y="206846"/>
                    </a:cubicBezTo>
                    <a:lnTo>
                      <a:pt x="0" y="215579"/>
                    </a:lnTo>
                    <a:cubicBezTo>
                      <a:pt x="18684" y="234397"/>
                      <a:pt x="50790" y="246842"/>
                      <a:pt x="87246" y="246842"/>
                    </a:cubicBezTo>
                    <a:cubicBezTo>
                      <a:pt x="109646" y="246842"/>
                      <a:pt x="130413" y="242097"/>
                      <a:pt x="147407" y="234114"/>
                    </a:cubicBezTo>
                    <a:lnTo>
                      <a:pt x="140379" y="228920"/>
                    </a:lnTo>
                    <a:cubicBezTo>
                      <a:pt x="140245" y="229012"/>
                      <a:pt x="140245" y="229012"/>
                      <a:pt x="140245" y="22901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3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8" name="자유형: 도형 3977">
                <a:extLst>
                  <a:ext uri="{FF2B5EF4-FFF2-40B4-BE49-F238E27FC236}">
                    <a16:creationId xmlns:a16="http://schemas.microsoft.com/office/drawing/2014/main" id="{00C809E0-62E2-44A7-9B7F-38373B50996D}"/>
                  </a:ext>
                </a:extLst>
              </p:cNvPr>
              <p:cNvSpPr/>
              <p:nvPr/>
            </p:nvSpPr>
            <p:spPr>
              <a:xfrm>
                <a:off x="1510515" y="7970420"/>
                <a:ext cx="13335" cy="304800"/>
              </a:xfrm>
              <a:custGeom>
                <a:avLst/>
                <a:gdLst>
                  <a:gd name="connsiteX0" fmla="*/ 0 w 0"/>
                  <a:gd name="connsiteY0" fmla="*/ 0 h 304800"/>
                  <a:gd name="connsiteX1" fmla="*/ 0 w 0"/>
                  <a:gd name="connsiteY1" fmla="*/ 31262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12624"/>
                    </a:lnTo>
                  </a:path>
                </a:pathLst>
              </a:custGeom>
              <a:noFill/>
              <a:ln w="28688" cap="rnd">
                <a:solidFill>
                  <a:srgbClr val="8C8C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79" name="자유형: 도형 3978">
                <a:extLst>
                  <a:ext uri="{FF2B5EF4-FFF2-40B4-BE49-F238E27FC236}">
                    <a16:creationId xmlns:a16="http://schemas.microsoft.com/office/drawing/2014/main" id="{CA6F560D-52F1-4AA7-BC9E-08FAB507D823}"/>
                  </a:ext>
                </a:extLst>
              </p:cNvPr>
              <p:cNvSpPr/>
              <p:nvPr/>
            </p:nvSpPr>
            <p:spPr>
              <a:xfrm>
                <a:off x="1510515" y="8232245"/>
                <a:ext cx="13335" cy="50800"/>
              </a:xfrm>
              <a:custGeom>
                <a:avLst/>
                <a:gdLst>
                  <a:gd name="connsiteX0" fmla="*/ 0 w 0"/>
                  <a:gd name="connsiteY0" fmla="*/ 0 h 50800"/>
                  <a:gd name="connsiteX1" fmla="*/ 0 w 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0800">
                    <a:moveTo>
                      <a:pt x="0" y="0"/>
                    </a:moveTo>
                    <a:lnTo>
                      <a:pt x="0" y="50800"/>
                    </a:lnTo>
                  </a:path>
                </a:pathLst>
              </a:custGeom>
              <a:noFill/>
              <a:ln w="28688" cap="rnd">
                <a:solidFill>
                  <a:srgbClr val="FF0000">
                    <a:alpha val="3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80" name="자유형: 도형 3979">
                <a:extLst>
                  <a:ext uri="{FF2B5EF4-FFF2-40B4-BE49-F238E27FC236}">
                    <a16:creationId xmlns:a16="http://schemas.microsoft.com/office/drawing/2014/main" id="{C4CE7791-91F1-4859-917F-6BD452322902}"/>
                  </a:ext>
                </a:extLst>
              </p:cNvPr>
              <p:cNvSpPr/>
              <p:nvPr/>
            </p:nvSpPr>
            <p:spPr>
              <a:xfrm>
                <a:off x="1606556" y="7970420"/>
                <a:ext cx="13335" cy="304800"/>
              </a:xfrm>
              <a:custGeom>
                <a:avLst/>
                <a:gdLst>
                  <a:gd name="connsiteX0" fmla="*/ 0 w 0"/>
                  <a:gd name="connsiteY0" fmla="*/ 0 h 304800"/>
                  <a:gd name="connsiteX1" fmla="*/ 0 w 0"/>
                  <a:gd name="connsiteY1" fmla="*/ 31262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304800">
                    <a:moveTo>
                      <a:pt x="0" y="0"/>
                    </a:moveTo>
                    <a:lnTo>
                      <a:pt x="0" y="312624"/>
                    </a:lnTo>
                  </a:path>
                </a:pathLst>
              </a:custGeom>
              <a:noFill/>
              <a:ln w="28688" cap="rnd">
                <a:solidFill>
                  <a:srgbClr val="8C8C8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81" name="자유형: 도형 3980">
                <a:extLst>
                  <a:ext uri="{FF2B5EF4-FFF2-40B4-BE49-F238E27FC236}">
                    <a16:creationId xmlns:a16="http://schemas.microsoft.com/office/drawing/2014/main" id="{B7701FA3-CB88-4125-B589-520BEF9E6E76}"/>
                  </a:ext>
                </a:extLst>
              </p:cNvPr>
              <p:cNvSpPr/>
              <p:nvPr/>
            </p:nvSpPr>
            <p:spPr>
              <a:xfrm>
                <a:off x="1606556" y="8232245"/>
                <a:ext cx="13335" cy="50800"/>
              </a:xfrm>
              <a:custGeom>
                <a:avLst/>
                <a:gdLst>
                  <a:gd name="connsiteX0" fmla="*/ 0 w 0"/>
                  <a:gd name="connsiteY0" fmla="*/ 0 h 50800"/>
                  <a:gd name="connsiteX1" fmla="*/ 0 w 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0800">
                    <a:moveTo>
                      <a:pt x="0" y="0"/>
                    </a:moveTo>
                    <a:lnTo>
                      <a:pt x="0" y="50800"/>
                    </a:lnTo>
                  </a:path>
                </a:pathLst>
              </a:custGeom>
              <a:noFill/>
              <a:ln w="28688" cap="rnd">
                <a:solidFill>
                  <a:srgbClr val="FF0000">
                    <a:alpha val="3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54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영찬 이</dc:creator>
  <cp:lastModifiedBy>영찬 이</cp:lastModifiedBy>
  <cp:revision>47</cp:revision>
  <dcterms:created xsi:type="dcterms:W3CDTF">2025-08-29T12:19:06Z</dcterms:created>
  <dcterms:modified xsi:type="dcterms:W3CDTF">2025-10-13T06:19:40Z</dcterms:modified>
</cp:coreProperties>
</file>