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8" r:id="rId2"/>
    <p:sldId id="261" r:id="rId3"/>
    <p:sldId id="282" r:id="rId4"/>
    <p:sldId id="267" r:id="rId5"/>
    <p:sldId id="288" r:id="rId6"/>
    <p:sldId id="276" r:id="rId7"/>
    <p:sldId id="278" r:id="rId8"/>
    <p:sldId id="283" r:id="rId9"/>
    <p:sldId id="284" r:id="rId10"/>
    <p:sldId id="286" r:id="rId11"/>
    <p:sldId id="287" r:id="rId12"/>
  </p:sldIdLst>
  <p:sldSz cx="12192000" cy="6858000"/>
  <p:notesSz cx="6858000" cy="9144000"/>
  <p:embeddedFontLst>
    <p:embeddedFont>
      <p:font typeface="나눔스퀘어 네오 Bold" panose="00000800000000000000" pitchFamily="2" charset="-127"/>
      <p:bold r:id="rId13"/>
    </p:embeddedFont>
    <p:embeddedFont>
      <p:font typeface="나눔스퀘어 네오 ExtraBold" panose="00000900000000000000" pitchFamily="2" charset="-127"/>
      <p:bold r:id="rId14"/>
    </p:embeddedFont>
    <p:embeddedFont>
      <p:font typeface="나눔스퀘어 네오 Regular" panose="00000500000000000000" pitchFamily="2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40BE73"/>
    <a:srgbClr val="3BAF62"/>
    <a:srgbClr val="44C46C"/>
    <a:srgbClr val="5DCB6A"/>
    <a:srgbClr val="3AB54A"/>
    <a:srgbClr val="EBF4F5"/>
    <a:srgbClr val="D3314A"/>
    <a:srgbClr val="B7CFEF"/>
    <a:srgbClr val="006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1524F6-88A9-4C46-9D30-4A845DB061A3}" v="1" dt="2023-04-14T00:56:01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0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6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영선" userId="4d46d1dd9c28cc00" providerId="LiveId" clId="{451524F6-88A9-4C46-9D30-4A845DB061A3}"/>
    <pc:docChg chg="addSld delSld modSld">
      <pc:chgData name="이 영선" userId="4d46d1dd9c28cc00" providerId="LiveId" clId="{451524F6-88A9-4C46-9D30-4A845DB061A3}" dt="2023-04-14T00:56:02.948" v="85" actId="47"/>
      <pc:docMkLst>
        <pc:docMk/>
      </pc:docMkLst>
      <pc:sldChg chg="modSp mod">
        <pc:chgData name="이 영선" userId="4d46d1dd9c28cc00" providerId="LiveId" clId="{451524F6-88A9-4C46-9D30-4A845DB061A3}" dt="2023-04-14T00:49:09.825" v="82" actId="20577"/>
        <pc:sldMkLst>
          <pc:docMk/>
          <pc:sldMk cId="3325478982" sldId="267"/>
        </pc:sldMkLst>
        <pc:spChg chg="mod">
          <ac:chgData name="이 영선" userId="4d46d1dd9c28cc00" providerId="LiveId" clId="{451524F6-88A9-4C46-9D30-4A845DB061A3}" dt="2023-04-14T00:49:09.825" v="82" actId="20577"/>
          <ac:spMkLst>
            <pc:docMk/>
            <pc:sldMk cId="3325478982" sldId="267"/>
            <ac:spMk id="42" creationId="{5C47FEBC-9518-D925-9012-D3A191A9474D}"/>
          </ac:spMkLst>
        </pc:spChg>
      </pc:sldChg>
      <pc:sldChg chg="modSp mod">
        <pc:chgData name="이 영선" userId="4d46d1dd9c28cc00" providerId="LiveId" clId="{451524F6-88A9-4C46-9D30-4A845DB061A3}" dt="2023-04-14T00:17:08.021" v="73" actId="20577"/>
        <pc:sldMkLst>
          <pc:docMk/>
          <pc:sldMk cId="2985286085" sldId="276"/>
        </pc:sldMkLst>
        <pc:spChg chg="mod">
          <ac:chgData name="이 영선" userId="4d46d1dd9c28cc00" providerId="LiveId" clId="{451524F6-88A9-4C46-9D30-4A845DB061A3}" dt="2023-04-14T00:17:08.021" v="73" actId="20577"/>
          <ac:spMkLst>
            <pc:docMk/>
            <pc:sldMk cId="2985286085" sldId="276"/>
            <ac:spMk id="20" creationId="{17D0772F-9703-1F2F-7933-FED38CF5B0CC}"/>
          </ac:spMkLst>
        </pc:spChg>
      </pc:sldChg>
      <pc:sldChg chg="del">
        <pc:chgData name="이 영선" userId="4d46d1dd9c28cc00" providerId="LiveId" clId="{451524F6-88A9-4C46-9D30-4A845DB061A3}" dt="2023-04-14T00:56:02.948" v="85" actId="47"/>
        <pc:sldMkLst>
          <pc:docMk/>
          <pc:sldMk cId="745183963" sldId="285"/>
        </pc:sldMkLst>
      </pc:sldChg>
      <pc:sldChg chg="addSp modSp add">
        <pc:chgData name="이 영선" userId="4d46d1dd9c28cc00" providerId="LiveId" clId="{451524F6-88A9-4C46-9D30-4A845DB061A3}" dt="2023-04-14T00:56:01.466" v="84"/>
        <pc:sldMkLst>
          <pc:docMk/>
          <pc:sldMk cId="2850005518" sldId="288"/>
        </pc:sldMkLst>
        <pc:grpChg chg="add mod">
          <ac:chgData name="이 영선" userId="4d46d1dd9c28cc00" providerId="LiveId" clId="{451524F6-88A9-4C46-9D30-4A845DB061A3}" dt="2023-04-14T00:56:01.466" v="84"/>
          <ac:grpSpMkLst>
            <pc:docMk/>
            <pc:sldMk cId="2850005518" sldId="288"/>
            <ac:grpSpMk id="2" creationId="{0D05CDEE-CAF9-B2FF-4607-CB2D29CE1C83}"/>
          </ac:grpSpMkLst>
        </pc:grpChg>
        <pc:picChg chg="mod">
          <ac:chgData name="이 영선" userId="4d46d1dd9c28cc00" providerId="LiveId" clId="{451524F6-88A9-4C46-9D30-4A845DB061A3}" dt="2023-04-14T00:56:01.466" v="84"/>
          <ac:picMkLst>
            <pc:docMk/>
            <pc:sldMk cId="2850005518" sldId="288"/>
            <ac:picMk id="5" creationId="{D747AEFA-8F29-FEC1-B49A-55B25CB43067}"/>
          </ac:picMkLst>
        </pc:picChg>
        <pc:picChg chg="mod">
          <ac:chgData name="이 영선" userId="4d46d1dd9c28cc00" providerId="LiveId" clId="{451524F6-88A9-4C46-9D30-4A845DB061A3}" dt="2023-04-14T00:56:01.466" v="84"/>
          <ac:picMkLst>
            <pc:docMk/>
            <pc:sldMk cId="2850005518" sldId="288"/>
            <ac:picMk id="9" creationId="{3E467841-4103-A30C-9344-E4A762021BCB}"/>
          </ac:picMkLst>
        </pc:picChg>
        <pc:picChg chg="mod">
          <ac:chgData name="이 영선" userId="4d46d1dd9c28cc00" providerId="LiveId" clId="{451524F6-88A9-4C46-9D30-4A845DB061A3}" dt="2023-04-14T00:56:01.466" v="84"/>
          <ac:picMkLst>
            <pc:docMk/>
            <pc:sldMk cId="2850005518" sldId="288"/>
            <ac:picMk id="10" creationId="{2E2EFB92-0818-E19A-387B-06E1A57CBB9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8BEC1-5CC6-D875-F229-111BF3285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397169-368A-E90B-32B3-C004D4B55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7AD9F-9A8E-1651-E152-6F82C8F9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B015-0EED-4C6B-8808-43997A9B8AF0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03005-37EC-DD23-C0CF-A2CB9BAD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7AC90F-9044-A8AD-4EED-0F020993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81C6-505E-481F-8921-0776EC346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14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3CF46-5645-2D92-86FE-A2FE6036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7F885B-1826-BA22-7BDE-250923B0C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B9F63-A5E1-65F4-B58B-215EA4ACB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B015-0EED-4C6B-8808-43997A9B8AF0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39642-3C96-9A18-583B-A5E5C7D9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CD925C-4536-2797-DA1C-CFF0A03B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81C6-505E-481F-8921-0776EC346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96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1E089E-F330-E95B-95B6-C8D82E2A1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E006AB-E934-2C0C-9AC0-45A141F8E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B7CF1-1D7E-8DAD-F5DC-AD931896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B015-0EED-4C6B-8808-43997A9B8AF0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59FD7A-A6E4-8D6B-6A67-320ADEEA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231B1-F326-A3CB-B979-052FA961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81C6-505E-481F-8921-0776EC346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81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FD757-7DC8-1C51-E76C-78F6FF5B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424A06-ED61-722C-BBE9-CCEE47853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A4112-9FF2-AA7B-23CF-A53ADE8A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B015-0EED-4C6B-8808-43997A9B8AF0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58DC4-67E0-F72C-1F64-607C79FE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67419-4F67-77A1-D3D4-AFDE3D806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81C6-505E-481F-8921-0776EC346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88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16E28-2F2A-B8B2-631F-E96C785FE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1526C6-B1E6-1C4B-771F-180904A84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E61D7-1DAA-6369-FB45-2EA70559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B015-0EED-4C6B-8808-43997A9B8AF0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3CDD4-EF82-4890-EC6D-38BA7DCF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842353-9B4F-4620-2157-9D919D2A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81C6-505E-481F-8921-0776EC346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06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C5926-1101-DB60-B524-A77C96BD1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34A641-71F9-A18D-80BA-BCF54B1E0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11A417-A171-8CC9-5081-EBAAA1909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F47671-1722-1644-D487-53FFE5F11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B015-0EED-4C6B-8808-43997A9B8AF0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B1F5E7-C0CF-1839-7EC7-C06B5C46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9D906D-97D1-D4D1-9701-34BA5C1F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81C6-505E-481F-8921-0776EC346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39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0074E-04F2-07E4-85BA-8F72A285F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A13953-7C1F-3EAB-A992-FF1114F45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FB2F58-8A48-32DC-460A-C1F548981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C8E30F-2D01-7E3D-821B-11871DE24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BD1FFC-CDAB-DA02-0AB5-A30275822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CD19D6-77F3-02A8-1BB2-4485E08D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B015-0EED-4C6B-8808-43997A9B8AF0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76F7E7-7304-F3B0-AF2C-A699F9CD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3AB6B3-DD9A-F3B2-4223-BCDB3EDF0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81C6-505E-481F-8921-0776EC346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73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69EE8-3903-F2FD-D753-F2252264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271984-20EF-F288-8D53-6BA76D90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B015-0EED-4C6B-8808-43997A9B8AF0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350CCE-EE7A-22D8-B802-8DB3C479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4463BB-EDFF-3FE1-2EBA-8CA48755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81C6-505E-481F-8921-0776EC346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11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2740DD-CCFD-92BF-0B5E-6527B109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B015-0EED-4C6B-8808-43997A9B8AF0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3310A1-54EE-ACD7-E0ED-E2E5DA14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37E750-2816-FD0F-AD07-0B7CDD53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81C6-505E-481F-8921-0776EC346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A640E-6206-2C8F-C57A-B6D631A3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2E2FBF-984D-743B-B944-735A009E2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ED5E8-2F65-310F-DAA3-27365DFAB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72E5EA-30DB-4DE3-A65B-120EF3A1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B015-0EED-4C6B-8808-43997A9B8AF0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085FA2-FBFB-112D-8087-C7266639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C85470-FB54-D583-49E3-BCCE9241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81C6-505E-481F-8921-0776EC346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42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7DC13-540C-2B98-A63F-D88342898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3A2F36-8175-74A6-4B21-757FA66EE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4CE2DC-9B51-48CE-D6D0-DBA190682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5FC006-9665-C455-B55B-AF4ED8E5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B015-0EED-4C6B-8808-43997A9B8AF0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E63CE0-9358-160D-F7DF-C88FF57A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CE0F5D-010A-DFB9-ED26-6B9BD9C6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81C6-505E-481F-8921-0776EC346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59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5B9794-791B-6777-94A3-634482683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334235-70C9-6B03-5458-3241E7EAE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13798-8DFB-64CD-5D1B-A81989982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7B015-0EED-4C6B-8808-43997A9B8AF0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86991D-3B77-ADED-545D-64C8C214A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9DE522-C636-122E-7DB0-84677D2D7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281C6-505E-481F-8921-0776EC346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95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DDB1AFF-C0EA-5A33-B4DA-B956CB531E76}"/>
              </a:ext>
            </a:extLst>
          </p:cNvPr>
          <p:cNvSpPr/>
          <p:nvPr/>
        </p:nvSpPr>
        <p:spPr>
          <a:xfrm flipV="1">
            <a:off x="4025616" y="3429000"/>
            <a:ext cx="4375434" cy="2122069"/>
          </a:xfrm>
          <a:custGeom>
            <a:avLst/>
            <a:gdLst>
              <a:gd name="connsiteX0" fmla="*/ 1976845 w 3953691"/>
              <a:gd name="connsiteY0" fmla="*/ 0 h 1917525"/>
              <a:gd name="connsiteX1" fmla="*/ 3946623 w 3953691"/>
              <a:gd name="connsiteY1" fmla="*/ 1777557 h 1917525"/>
              <a:gd name="connsiteX2" fmla="*/ 3953691 w 3953691"/>
              <a:gd name="connsiteY2" fmla="*/ 1917525 h 1917525"/>
              <a:gd name="connsiteX3" fmla="*/ 0 w 3953691"/>
              <a:gd name="connsiteY3" fmla="*/ 1917525 h 1917525"/>
              <a:gd name="connsiteX4" fmla="*/ 7068 w 3953691"/>
              <a:gd name="connsiteY4" fmla="*/ 1777557 h 1917525"/>
              <a:gd name="connsiteX5" fmla="*/ 1976845 w 3953691"/>
              <a:gd name="connsiteY5" fmla="*/ 0 h 191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3691" h="1917525">
                <a:moveTo>
                  <a:pt x="1976845" y="0"/>
                </a:moveTo>
                <a:cubicBezTo>
                  <a:pt x="3002024" y="0"/>
                  <a:pt x="3845227" y="779130"/>
                  <a:pt x="3946623" y="1777557"/>
                </a:cubicBezTo>
                <a:lnTo>
                  <a:pt x="3953691" y="1917525"/>
                </a:lnTo>
                <a:lnTo>
                  <a:pt x="0" y="1917525"/>
                </a:lnTo>
                <a:lnTo>
                  <a:pt x="7068" y="1777557"/>
                </a:lnTo>
                <a:cubicBezTo>
                  <a:pt x="108463" y="779130"/>
                  <a:pt x="951666" y="0"/>
                  <a:pt x="1976845" y="0"/>
                </a:cubicBezTo>
                <a:close/>
              </a:path>
            </a:pathLst>
          </a:cu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45EB1F-7DF6-D384-32E2-8BD9CC293F91}"/>
              </a:ext>
            </a:extLst>
          </p:cNvPr>
          <p:cNvSpPr txBox="1"/>
          <p:nvPr/>
        </p:nvSpPr>
        <p:spPr>
          <a:xfrm>
            <a:off x="3780177" y="2042843"/>
            <a:ext cx="47468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프로젝트 기획 발표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1AA69-EE12-8892-09FF-962582A760AF}"/>
              </a:ext>
            </a:extLst>
          </p:cNvPr>
          <p:cNvSpPr txBox="1"/>
          <p:nvPr/>
        </p:nvSpPr>
        <p:spPr>
          <a:xfrm>
            <a:off x="5744657" y="4136091"/>
            <a:ext cx="817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31</a:t>
            </a:r>
            <a:endParaRPr lang="ko-KR" altLang="en-US" sz="4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986D2EB-ABBE-AC7E-476B-6EA71AC0D045}"/>
              </a:ext>
            </a:extLst>
          </p:cNvPr>
          <p:cNvSpPr/>
          <p:nvPr/>
        </p:nvSpPr>
        <p:spPr>
          <a:xfrm>
            <a:off x="342790" y="6459018"/>
            <a:ext cx="72000" cy="72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0F18A-3919-3E4B-4953-05CB10CC104A}"/>
              </a:ext>
            </a:extLst>
          </p:cNvPr>
          <p:cNvSpPr/>
          <p:nvPr/>
        </p:nvSpPr>
        <p:spPr>
          <a:xfrm>
            <a:off x="719351" y="6459018"/>
            <a:ext cx="72000" cy="720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5BEEC1-1CF3-B56A-0DC1-1D1A4423549E}"/>
              </a:ext>
            </a:extLst>
          </p:cNvPr>
          <p:cNvSpPr/>
          <p:nvPr/>
        </p:nvSpPr>
        <p:spPr>
          <a:xfrm>
            <a:off x="531070" y="6459018"/>
            <a:ext cx="72000" cy="720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A8D8E6C-2AA6-509B-8846-4EB49FC7DEC5}"/>
              </a:ext>
            </a:extLst>
          </p:cNvPr>
          <p:cNvSpPr/>
          <p:nvPr/>
        </p:nvSpPr>
        <p:spPr>
          <a:xfrm>
            <a:off x="907632" y="6459018"/>
            <a:ext cx="72000" cy="720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FC22995-030A-49EF-0833-92E6EEC7AB69}"/>
              </a:ext>
            </a:extLst>
          </p:cNvPr>
          <p:cNvSpPr/>
          <p:nvPr/>
        </p:nvSpPr>
        <p:spPr>
          <a:xfrm>
            <a:off x="1095913" y="6459018"/>
            <a:ext cx="72000" cy="720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CD3E5B8-6449-BC62-A3B8-18CADE5BD0BF}"/>
              </a:ext>
            </a:extLst>
          </p:cNvPr>
          <p:cNvSpPr/>
          <p:nvPr/>
        </p:nvSpPr>
        <p:spPr>
          <a:xfrm>
            <a:off x="1284194" y="6459018"/>
            <a:ext cx="72000" cy="720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20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933186D-0419-D0D2-9E06-6E9B55D0D89D}"/>
              </a:ext>
            </a:extLst>
          </p:cNvPr>
          <p:cNvSpPr txBox="1"/>
          <p:nvPr/>
        </p:nvSpPr>
        <p:spPr>
          <a:xfrm>
            <a:off x="342790" y="326982"/>
            <a:ext cx="2258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프로젝트 제작 계획</a:t>
            </a:r>
            <a:endParaRPr lang="en-US" altLang="ko-KR" sz="2000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FC9E4B7-E644-1455-E7A9-54BA8C0908DE}"/>
              </a:ext>
            </a:extLst>
          </p:cNvPr>
          <p:cNvSpPr/>
          <p:nvPr/>
        </p:nvSpPr>
        <p:spPr>
          <a:xfrm>
            <a:off x="342790" y="6459018"/>
            <a:ext cx="72000" cy="72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8BD6972-FD55-26D2-1E59-FF75F63B7033}"/>
              </a:ext>
            </a:extLst>
          </p:cNvPr>
          <p:cNvSpPr/>
          <p:nvPr/>
        </p:nvSpPr>
        <p:spPr>
          <a:xfrm>
            <a:off x="719351" y="6459018"/>
            <a:ext cx="72000" cy="720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393A2E6-5274-0746-D4C4-FA1C728514E5}"/>
              </a:ext>
            </a:extLst>
          </p:cNvPr>
          <p:cNvSpPr/>
          <p:nvPr/>
        </p:nvSpPr>
        <p:spPr>
          <a:xfrm>
            <a:off x="531070" y="6459018"/>
            <a:ext cx="72000" cy="720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0AAB75A-B3D0-230B-90E2-C457A8566D66}"/>
              </a:ext>
            </a:extLst>
          </p:cNvPr>
          <p:cNvSpPr/>
          <p:nvPr/>
        </p:nvSpPr>
        <p:spPr>
          <a:xfrm>
            <a:off x="907632" y="6459018"/>
            <a:ext cx="72000" cy="720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CC06E96-A0F6-71EB-7121-F11FB8A5DF52}"/>
              </a:ext>
            </a:extLst>
          </p:cNvPr>
          <p:cNvSpPr/>
          <p:nvPr/>
        </p:nvSpPr>
        <p:spPr>
          <a:xfrm>
            <a:off x="1095913" y="6459018"/>
            <a:ext cx="72000" cy="720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C7277DB-5876-E344-39FD-469F5A5D9066}"/>
              </a:ext>
            </a:extLst>
          </p:cNvPr>
          <p:cNvSpPr/>
          <p:nvPr/>
        </p:nvSpPr>
        <p:spPr>
          <a:xfrm>
            <a:off x="1284194" y="6459018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B42BFE-7DCA-71F2-5BE5-CD8659457A99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12700">
            <a:solidFill>
              <a:srgbClr val="FF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A30A6237-DCFE-3051-C9CB-C270A7372F11}"/>
              </a:ext>
            </a:extLst>
          </p:cNvPr>
          <p:cNvSpPr/>
          <p:nvPr/>
        </p:nvSpPr>
        <p:spPr>
          <a:xfrm>
            <a:off x="1188802" y="3159000"/>
            <a:ext cx="540000" cy="540000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D10E5F-CD86-BCCF-71F8-B0E0AD4E7D1A}"/>
              </a:ext>
            </a:extLst>
          </p:cNvPr>
          <p:cNvSpPr txBox="1"/>
          <p:nvPr/>
        </p:nvSpPr>
        <p:spPr>
          <a:xfrm>
            <a:off x="979632" y="3874211"/>
            <a:ext cx="973451" cy="3427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둥근모꼴" panose="020B0500000000000000" pitchFamily="50" charset="-127"/>
              </a:rPr>
              <a:t>자료 조사</a:t>
            </a:r>
            <a:endParaRPr lang="en-US" altLang="ko-KR" sz="1200" dirty="0">
              <a:solidFill>
                <a:schemeClr val="bg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둥근모꼴" panose="020B0500000000000000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E8C365C-CFDA-3803-DA65-EC22FB08565A}"/>
              </a:ext>
            </a:extLst>
          </p:cNvPr>
          <p:cNvSpPr/>
          <p:nvPr/>
        </p:nvSpPr>
        <p:spPr>
          <a:xfrm>
            <a:off x="1647083" y="3159000"/>
            <a:ext cx="540000" cy="540000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F9B519-1D76-3C9C-B232-9BBC445C6C97}"/>
              </a:ext>
            </a:extLst>
          </p:cNvPr>
          <p:cNvSpPr txBox="1"/>
          <p:nvPr/>
        </p:nvSpPr>
        <p:spPr>
          <a:xfrm>
            <a:off x="1466357" y="2641066"/>
            <a:ext cx="973451" cy="3427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둥근모꼴" panose="020B0500000000000000" pitchFamily="50" charset="-127"/>
              </a:rPr>
              <a:t>외관 설계</a:t>
            </a:r>
            <a:endParaRPr lang="en-US" altLang="ko-KR" sz="1200" dirty="0">
              <a:solidFill>
                <a:schemeClr val="bg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둥근모꼴" panose="020B0500000000000000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8D21959-D6C6-F1C4-EB64-0D8159875B41}"/>
              </a:ext>
            </a:extLst>
          </p:cNvPr>
          <p:cNvSpPr/>
          <p:nvPr/>
        </p:nvSpPr>
        <p:spPr>
          <a:xfrm>
            <a:off x="2730414" y="3069000"/>
            <a:ext cx="720000" cy="7200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880583-9199-581D-B855-6D03B47CC317}"/>
              </a:ext>
            </a:extLst>
          </p:cNvPr>
          <p:cNvSpPr txBox="1"/>
          <p:nvPr/>
        </p:nvSpPr>
        <p:spPr>
          <a:xfrm>
            <a:off x="2566845" y="3874211"/>
            <a:ext cx="1671888" cy="619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둥근모꼴" panose="020B0500000000000000" pitchFamily="50" charset="-127"/>
              </a:rPr>
              <a:t>적외선 센서 코딩</a:t>
            </a:r>
            <a:endParaRPr lang="en-US" altLang="ko-KR" sz="1200" dirty="0">
              <a:solidFill>
                <a:schemeClr val="bg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둥근모꼴" panose="020B05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둥근모꼴" panose="020B0500000000000000" pitchFamily="50" charset="-127"/>
              </a:rPr>
              <a:t>무게감지 센서 코딩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67D8F91-8FD0-4139-005D-3F7EF6679829}"/>
              </a:ext>
            </a:extLst>
          </p:cNvPr>
          <p:cNvSpPr/>
          <p:nvPr/>
        </p:nvSpPr>
        <p:spPr>
          <a:xfrm>
            <a:off x="3311439" y="3069000"/>
            <a:ext cx="720000" cy="7200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2FA8360-F470-04D5-F21F-0CC4CA9BEAF8}"/>
              </a:ext>
            </a:extLst>
          </p:cNvPr>
          <p:cNvSpPr/>
          <p:nvPr/>
        </p:nvSpPr>
        <p:spPr>
          <a:xfrm>
            <a:off x="4130589" y="3069000"/>
            <a:ext cx="720000" cy="7200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121752-12BF-3907-C657-9EC4FB33FA97}"/>
              </a:ext>
            </a:extLst>
          </p:cNvPr>
          <p:cNvSpPr txBox="1"/>
          <p:nvPr/>
        </p:nvSpPr>
        <p:spPr>
          <a:xfrm>
            <a:off x="4003863" y="2641065"/>
            <a:ext cx="973451" cy="3427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둥근모꼴" panose="020B0500000000000000" pitchFamily="50" charset="-127"/>
              </a:rPr>
              <a:t>외관 제작</a:t>
            </a:r>
            <a:endParaRPr lang="en-US" altLang="ko-KR" sz="1200" dirty="0">
              <a:solidFill>
                <a:schemeClr val="bg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둥근모꼴" panose="020B05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33911E-5E95-EC69-7732-4DACD5CA40F2}"/>
              </a:ext>
            </a:extLst>
          </p:cNvPr>
          <p:cNvSpPr txBox="1"/>
          <p:nvPr/>
        </p:nvSpPr>
        <p:spPr>
          <a:xfrm>
            <a:off x="5136137" y="3907073"/>
            <a:ext cx="1671888" cy="619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둥근모꼴" panose="020B0500000000000000" pitchFamily="50" charset="-127"/>
              </a:rPr>
              <a:t>적외선 센서 동작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둥근모꼴" panose="020B0500000000000000" pitchFamily="50" charset="-127"/>
              </a:rPr>
              <a:t>무게 감지 센서 동작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73699D-2C5E-7A88-27B3-A5719C581572}"/>
              </a:ext>
            </a:extLst>
          </p:cNvPr>
          <p:cNvSpPr txBox="1"/>
          <p:nvPr/>
        </p:nvSpPr>
        <p:spPr>
          <a:xfrm>
            <a:off x="6037279" y="2641065"/>
            <a:ext cx="1671888" cy="3427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둥근모꼴" panose="020B0500000000000000" pitchFamily="50" charset="-127"/>
              </a:rPr>
              <a:t>발광 다이오드 코딩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2FE607F-0E3A-94B4-8592-2FE72E9E76D9}"/>
              </a:ext>
            </a:extLst>
          </p:cNvPr>
          <p:cNvSpPr/>
          <p:nvPr/>
        </p:nvSpPr>
        <p:spPr>
          <a:xfrm>
            <a:off x="5522214" y="2974211"/>
            <a:ext cx="900000" cy="9000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1707A9D-20D9-0334-BCC1-E4E26BFE95BD}"/>
              </a:ext>
            </a:extLst>
          </p:cNvPr>
          <p:cNvSpPr/>
          <p:nvPr/>
        </p:nvSpPr>
        <p:spPr>
          <a:xfrm>
            <a:off x="6513223" y="3069000"/>
            <a:ext cx="720000" cy="7200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45FA3CC-DFCA-55CD-3BD0-FE24325090B2}"/>
              </a:ext>
            </a:extLst>
          </p:cNvPr>
          <p:cNvSpPr/>
          <p:nvPr/>
        </p:nvSpPr>
        <p:spPr>
          <a:xfrm>
            <a:off x="7180059" y="3154211"/>
            <a:ext cx="540000" cy="540000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9FBC3B-A627-033F-4AE0-96D101B3E774}"/>
              </a:ext>
            </a:extLst>
          </p:cNvPr>
          <p:cNvSpPr txBox="1"/>
          <p:nvPr/>
        </p:nvSpPr>
        <p:spPr>
          <a:xfrm>
            <a:off x="6811770" y="3909713"/>
            <a:ext cx="1276577" cy="3427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둥근모꼴" panose="020B0500000000000000" pitchFamily="50" charset="-127"/>
              </a:rPr>
              <a:t>외관 디테일 제작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8F917C5-4B13-51E7-5BBF-C5FDDBFBB1CB}"/>
              </a:ext>
            </a:extLst>
          </p:cNvPr>
          <p:cNvSpPr/>
          <p:nvPr/>
        </p:nvSpPr>
        <p:spPr>
          <a:xfrm>
            <a:off x="8540455" y="2974211"/>
            <a:ext cx="900000" cy="9000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C64309-059B-DCA8-5D19-180DB5768DB3}"/>
              </a:ext>
            </a:extLst>
          </p:cNvPr>
          <p:cNvSpPr txBox="1"/>
          <p:nvPr/>
        </p:nvSpPr>
        <p:spPr>
          <a:xfrm>
            <a:off x="8154511" y="2605564"/>
            <a:ext cx="1671888" cy="3427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둥근모꼴" panose="020B0500000000000000" pitchFamily="50" charset="-127"/>
              </a:rPr>
              <a:t>발광 다이오드 동작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824D3B5-C03C-3457-D18A-6BD1D9A9F9A9}"/>
              </a:ext>
            </a:extLst>
          </p:cNvPr>
          <p:cNvSpPr/>
          <p:nvPr/>
        </p:nvSpPr>
        <p:spPr>
          <a:xfrm>
            <a:off x="9260573" y="3069000"/>
            <a:ext cx="720000" cy="7200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7CC61C-4952-E3DF-5333-9FEF9C8E1D5E}"/>
              </a:ext>
            </a:extLst>
          </p:cNvPr>
          <p:cNvSpPr txBox="1"/>
          <p:nvPr/>
        </p:nvSpPr>
        <p:spPr>
          <a:xfrm>
            <a:off x="9097022" y="3907073"/>
            <a:ext cx="1053229" cy="619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둥근모꼴" panose="020B0500000000000000" pitchFamily="50" charset="-127"/>
              </a:rPr>
              <a:t>부저</a:t>
            </a:r>
            <a:r>
              <a:rPr lang="ko-KR" altLang="en-US" sz="1200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둥근모꼴" panose="020B0500000000000000" pitchFamily="50" charset="-127"/>
              </a:rPr>
              <a:t> 코딩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둥근모꼴" panose="020B0500000000000000" pitchFamily="50" charset="-127"/>
              </a:rPr>
              <a:t>부저</a:t>
            </a:r>
            <a:r>
              <a:rPr lang="ko-KR" altLang="en-US" sz="1200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둥근모꼴" panose="020B0500000000000000" pitchFamily="50" charset="-127"/>
              </a:rPr>
              <a:t> 동작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73ACF2F-3764-5A0E-FD45-9E043DC92B81}"/>
              </a:ext>
            </a:extLst>
          </p:cNvPr>
          <p:cNvSpPr/>
          <p:nvPr/>
        </p:nvSpPr>
        <p:spPr>
          <a:xfrm>
            <a:off x="10234703" y="3154211"/>
            <a:ext cx="540000" cy="540000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D45AB4-9EC5-8A95-A887-4A6FAEB937EF}"/>
              </a:ext>
            </a:extLst>
          </p:cNvPr>
          <p:cNvSpPr txBox="1"/>
          <p:nvPr/>
        </p:nvSpPr>
        <p:spPr>
          <a:xfrm>
            <a:off x="9996116" y="2605563"/>
            <a:ext cx="973451" cy="3427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둥근모꼴" panose="020B0500000000000000" pitchFamily="50" charset="-127"/>
              </a:rPr>
              <a:t>유지 보수</a:t>
            </a:r>
            <a:endParaRPr lang="en-US" altLang="ko-KR" sz="1200" dirty="0">
              <a:solidFill>
                <a:schemeClr val="bg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2961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45EB1F-7DF6-D384-32E2-8BD9CC293F91}"/>
              </a:ext>
            </a:extLst>
          </p:cNvPr>
          <p:cNvSpPr txBox="1"/>
          <p:nvPr/>
        </p:nvSpPr>
        <p:spPr>
          <a:xfrm>
            <a:off x="4722743" y="3044279"/>
            <a:ext cx="28616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감사합니다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1AA69-EE12-8892-09FF-962582A760AF}"/>
              </a:ext>
            </a:extLst>
          </p:cNvPr>
          <p:cNvSpPr txBox="1"/>
          <p:nvPr/>
        </p:nvSpPr>
        <p:spPr>
          <a:xfrm>
            <a:off x="5744657" y="4136091"/>
            <a:ext cx="817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31</a:t>
            </a:r>
            <a:endParaRPr lang="ko-KR" altLang="en-US" sz="4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986D2EB-ABBE-AC7E-476B-6EA71AC0D045}"/>
              </a:ext>
            </a:extLst>
          </p:cNvPr>
          <p:cNvSpPr/>
          <p:nvPr/>
        </p:nvSpPr>
        <p:spPr>
          <a:xfrm>
            <a:off x="342790" y="6459018"/>
            <a:ext cx="72000" cy="72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0F18A-3919-3E4B-4953-05CB10CC104A}"/>
              </a:ext>
            </a:extLst>
          </p:cNvPr>
          <p:cNvSpPr/>
          <p:nvPr/>
        </p:nvSpPr>
        <p:spPr>
          <a:xfrm>
            <a:off x="719351" y="6459018"/>
            <a:ext cx="72000" cy="720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5BEEC1-1CF3-B56A-0DC1-1D1A4423549E}"/>
              </a:ext>
            </a:extLst>
          </p:cNvPr>
          <p:cNvSpPr/>
          <p:nvPr/>
        </p:nvSpPr>
        <p:spPr>
          <a:xfrm>
            <a:off x="531070" y="6459018"/>
            <a:ext cx="72000" cy="720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A8D8E6C-2AA6-509B-8846-4EB49FC7DEC5}"/>
              </a:ext>
            </a:extLst>
          </p:cNvPr>
          <p:cNvSpPr/>
          <p:nvPr/>
        </p:nvSpPr>
        <p:spPr>
          <a:xfrm>
            <a:off x="907632" y="6459018"/>
            <a:ext cx="72000" cy="720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FC22995-030A-49EF-0833-92E6EEC7AB69}"/>
              </a:ext>
            </a:extLst>
          </p:cNvPr>
          <p:cNvSpPr/>
          <p:nvPr/>
        </p:nvSpPr>
        <p:spPr>
          <a:xfrm>
            <a:off x="1095913" y="6459018"/>
            <a:ext cx="72000" cy="720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CD3E5B8-6449-BC62-A3B8-18CADE5BD0BF}"/>
              </a:ext>
            </a:extLst>
          </p:cNvPr>
          <p:cNvSpPr/>
          <p:nvPr/>
        </p:nvSpPr>
        <p:spPr>
          <a:xfrm>
            <a:off x="1284194" y="6459018"/>
            <a:ext cx="72000" cy="720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18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현 19">
            <a:extLst>
              <a:ext uri="{FF2B5EF4-FFF2-40B4-BE49-F238E27FC236}">
                <a16:creationId xmlns:a16="http://schemas.microsoft.com/office/drawing/2014/main" id="{CCABFE7A-2A7B-696A-1CAF-4155E1A8A835}"/>
              </a:ext>
            </a:extLst>
          </p:cNvPr>
          <p:cNvSpPr/>
          <p:nvPr/>
        </p:nvSpPr>
        <p:spPr>
          <a:xfrm>
            <a:off x="1452633" y="2337345"/>
            <a:ext cx="2183309" cy="2183309"/>
          </a:xfrm>
          <a:prstGeom prst="chord">
            <a:avLst>
              <a:gd name="adj1" fmla="val 5374523"/>
              <a:gd name="adj2" fmla="val 16234993"/>
            </a:avLst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7E1B30-F3D3-6C33-F170-6E37E6831766}"/>
              </a:ext>
            </a:extLst>
          </p:cNvPr>
          <p:cNvSpPr txBox="1"/>
          <p:nvPr/>
        </p:nvSpPr>
        <p:spPr>
          <a:xfrm>
            <a:off x="1550926" y="3198167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목차</a:t>
            </a:r>
            <a:endParaRPr lang="en-US" altLang="ko-KR" sz="2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EAE56E1-9367-1004-EA34-CE8A8E50F865}"/>
              </a:ext>
            </a:extLst>
          </p:cNvPr>
          <p:cNvGrpSpPr/>
          <p:nvPr/>
        </p:nvGrpSpPr>
        <p:grpSpPr>
          <a:xfrm>
            <a:off x="3258109" y="2543566"/>
            <a:ext cx="7382965" cy="1770868"/>
            <a:chOff x="3425779" y="2481040"/>
            <a:chExt cx="7382965" cy="177086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FC7A8F-DA42-1C34-A79C-0541E67BC75E}"/>
                </a:ext>
              </a:extLst>
            </p:cNvPr>
            <p:cNvSpPr txBox="1"/>
            <p:nvPr/>
          </p:nvSpPr>
          <p:spPr>
            <a:xfrm>
              <a:off x="3425779" y="3181808"/>
              <a:ext cx="4190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02 	</a:t>
              </a:r>
              <a:r>
                <a:rPr lang="ko-KR" altLang="en-US" dirty="0">
                  <a:solidFill>
                    <a:schemeClr val="bg1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프로젝트 주제 </a:t>
              </a:r>
              <a:r>
                <a:rPr lang="en-US" altLang="ko-KR" dirty="0">
                  <a:solidFill>
                    <a:schemeClr val="bg1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/ </a:t>
              </a:r>
              <a:r>
                <a:rPr lang="ko-KR" altLang="en-US" dirty="0">
                  <a:solidFill>
                    <a:schemeClr val="bg1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주제 선정 이유</a:t>
              </a:r>
              <a:r>
                <a:rPr lang="en-US" altLang="ko-KR" dirty="0">
                  <a:solidFill>
                    <a:schemeClr val="bg1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EA731A-9598-34AA-2DEA-361A8DFD4EC9}"/>
                </a:ext>
              </a:extLst>
            </p:cNvPr>
            <p:cNvSpPr txBox="1"/>
            <p:nvPr/>
          </p:nvSpPr>
          <p:spPr>
            <a:xfrm>
              <a:off x="3425779" y="3882576"/>
              <a:ext cx="30332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03 	</a:t>
              </a:r>
              <a:r>
                <a:rPr lang="ko-KR" altLang="en-US" sz="1800" dirty="0">
                  <a:solidFill>
                    <a:schemeClr val="bg1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개발 필요성 및 목적</a:t>
              </a:r>
              <a:endParaRPr lang="en-US" altLang="ko-KR" sz="18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C02AD8-D9B5-22FC-F236-617D4833E39E}"/>
                </a:ext>
              </a:extLst>
            </p:cNvPr>
            <p:cNvSpPr txBox="1"/>
            <p:nvPr/>
          </p:nvSpPr>
          <p:spPr>
            <a:xfrm>
              <a:off x="7823631" y="2483348"/>
              <a:ext cx="2042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04 	</a:t>
              </a:r>
              <a:r>
                <a:rPr lang="ko-KR" altLang="en-US" dirty="0">
                  <a:solidFill>
                    <a:schemeClr val="bg1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구현 목표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61D166-0817-24A4-8F54-141494789C86}"/>
                </a:ext>
              </a:extLst>
            </p:cNvPr>
            <p:cNvSpPr txBox="1"/>
            <p:nvPr/>
          </p:nvSpPr>
          <p:spPr>
            <a:xfrm>
              <a:off x="7823631" y="3181808"/>
              <a:ext cx="2042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05 	</a:t>
              </a:r>
              <a:r>
                <a:rPr lang="ko-KR" altLang="en-US" dirty="0">
                  <a:solidFill>
                    <a:schemeClr val="bg1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사용 센서</a:t>
              </a:r>
              <a:endParaRPr lang="en-US" altLang="ko-KR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090655F-A8E1-7408-8663-B1A022DA3233}"/>
                </a:ext>
              </a:extLst>
            </p:cNvPr>
            <p:cNvSpPr txBox="1"/>
            <p:nvPr/>
          </p:nvSpPr>
          <p:spPr>
            <a:xfrm>
              <a:off x="3425779" y="2481040"/>
              <a:ext cx="2592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01	</a:t>
              </a:r>
              <a:r>
                <a:rPr lang="ko-KR" altLang="en-US" dirty="0">
                  <a:solidFill>
                    <a:schemeClr val="bg1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팀원 소개</a:t>
              </a:r>
              <a:r>
                <a:rPr lang="en-US" altLang="ko-KR" dirty="0">
                  <a:solidFill>
                    <a:schemeClr val="bg1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/</a:t>
              </a:r>
              <a:r>
                <a:rPr lang="ko-KR" altLang="en-US" dirty="0">
                  <a:solidFill>
                    <a:schemeClr val="bg1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역할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7CFEA1-0D2F-C8B5-D414-2D37596837F0}"/>
                </a:ext>
              </a:extLst>
            </p:cNvPr>
            <p:cNvSpPr txBox="1"/>
            <p:nvPr/>
          </p:nvSpPr>
          <p:spPr>
            <a:xfrm>
              <a:off x="7831647" y="3880268"/>
              <a:ext cx="2977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06 	</a:t>
              </a:r>
              <a:r>
                <a:rPr lang="ko-KR" altLang="en-US" dirty="0">
                  <a:solidFill>
                    <a:schemeClr val="bg1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프로젝트 제작 계획</a:t>
              </a:r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4588C81B-4D32-178B-2C5D-84CBC3FE4F4A}"/>
              </a:ext>
            </a:extLst>
          </p:cNvPr>
          <p:cNvSpPr/>
          <p:nvPr/>
        </p:nvSpPr>
        <p:spPr>
          <a:xfrm>
            <a:off x="342790" y="6459018"/>
            <a:ext cx="72000" cy="72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E84B63A-6332-9362-30EC-C637BCD7F7D5}"/>
              </a:ext>
            </a:extLst>
          </p:cNvPr>
          <p:cNvSpPr/>
          <p:nvPr/>
        </p:nvSpPr>
        <p:spPr>
          <a:xfrm>
            <a:off x="719351" y="6459018"/>
            <a:ext cx="72000" cy="720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F1ED6A2-11F8-9CF8-A271-56C18DE340D2}"/>
              </a:ext>
            </a:extLst>
          </p:cNvPr>
          <p:cNvSpPr/>
          <p:nvPr/>
        </p:nvSpPr>
        <p:spPr>
          <a:xfrm>
            <a:off x="531070" y="6459018"/>
            <a:ext cx="72000" cy="720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568ADEB-7609-C6C9-D5E5-8AB25CE58085}"/>
              </a:ext>
            </a:extLst>
          </p:cNvPr>
          <p:cNvSpPr/>
          <p:nvPr/>
        </p:nvSpPr>
        <p:spPr>
          <a:xfrm>
            <a:off x="907632" y="6459018"/>
            <a:ext cx="72000" cy="720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DE8F87F-7238-EE11-DD3F-923EC6873CA7}"/>
              </a:ext>
            </a:extLst>
          </p:cNvPr>
          <p:cNvSpPr/>
          <p:nvPr/>
        </p:nvSpPr>
        <p:spPr>
          <a:xfrm>
            <a:off x="1095913" y="6459018"/>
            <a:ext cx="72000" cy="720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250CE1F-CBAB-966E-33D8-C7B0D15BB6E5}"/>
              </a:ext>
            </a:extLst>
          </p:cNvPr>
          <p:cNvSpPr/>
          <p:nvPr/>
        </p:nvSpPr>
        <p:spPr>
          <a:xfrm>
            <a:off x="1284194" y="6459018"/>
            <a:ext cx="72000" cy="720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50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107612C9-B3C7-EC42-4B25-03E636E4264B}"/>
              </a:ext>
            </a:extLst>
          </p:cNvPr>
          <p:cNvSpPr/>
          <p:nvPr/>
        </p:nvSpPr>
        <p:spPr>
          <a:xfrm>
            <a:off x="342790" y="6459018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F5E5460-68D1-0775-1D4A-E142FBB1019E}"/>
              </a:ext>
            </a:extLst>
          </p:cNvPr>
          <p:cNvSpPr/>
          <p:nvPr/>
        </p:nvSpPr>
        <p:spPr>
          <a:xfrm>
            <a:off x="719351" y="6459018"/>
            <a:ext cx="72000" cy="720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CDC7E1C-ACE1-0D8E-0F0C-2621935B63FF}"/>
              </a:ext>
            </a:extLst>
          </p:cNvPr>
          <p:cNvSpPr/>
          <p:nvPr/>
        </p:nvSpPr>
        <p:spPr>
          <a:xfrm>
            <a:off x="531070" y="6459018"/>
            <a:ext cx="72000" cy="720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450E825-0C15-CFCC-74C6-98BE72E3AB75}"/>
              </a:ext>
            </a:extLst>
          </p:cNvPr>
          <p:cNvSpPr/>
          <p:nvPr/>
        </p:nvSpPr>
        <p:spPr>
          <a:xfrm>
            <a:off x="907632" y="6459018"/>
            <a:ext cx="72000" cy="720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3186D-0419-D0D2-9E06-6E9B55D0D89D}"/>
              </a:ext>
            </a:extLst>
          </p:cNvPr>
          <p:cNvSpPr txBox="1"/>
          <p:nvPr/>
        </p:nvSpPr>
        <p:spPr>
          <a:xfrm>
            <a:off x="342790" y="326982"/>
            <a:ext cx="1830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팀원 소개</a:t>
            </a:r>
            <a:r>
              <a:rPr lang="en-US" altLang="ko-KR" sz="20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역할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CCB9DA2-2786-7FEE-4F8E-D20E09C8D974}"/>
              </a:ext>
            </a:extLst>
          </p:cNvPr>
          <p:cNvSpPr/>
          <p:nvPr/>
        </p:nvSpPr>
        <p:spPr>
          <a:xfrm>
            <a:off x="1095913" y="6459018"/>
            <a:ext cx="72000" cy="720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A1ED0C1-86C6-3E57-4540-67F92CDF40CA}"/>
              </a:ext>
            </a:extLst>
          </p:cNvPr>
          <p:cNvSpPr/>
          <p:nvPr/>
        </p:nvSpPr>
        <p:spPr>
          <a:xfrm>
            <a:off x="1284194" y="6459018"/>
            <a:ext cx="72000" cy="720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4717479-392E-13F8-E1C8-DBD41FE5A37B}"/>
              </a:ext>
            </a:extLst>
          </p:cNvPr>
          <p:cNvGrpSpPr/>
          <p:nvPr/>
        </p:nvGrpSpPr>
        <p:grpSpPr>
          <a:xfrm>
            <a:off x="1734180" y="2403826"/>
            <a:ext cx="8723639" cy="2378457"/>
            <a:chOff x="1825340" y="2755517"/>
            <a:chExt cx="8723639" cy="2378457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F46EEF7B-9AE2-0EB0-7690-C6F18CE45FF8}"/>
                </a:ext>
              </a:extLst>
            </p:cNvPr>
            <p:cNvSpPr/>
            <p:nvPr/>
          </p:nvSpPr>
          <p:spPr>
            <a:xfrm flipV="1">
              <a:off x="1825340" y="3841367"/>
              <a:ext cx="2665189" cy="1292607"/>
            </a:xfrm>
            <a:custGeom>
              <a:avLst/>
              <a:gdLst>
                <a:gd name="connsiteX0" fmla="*/ 1976845 w 3953691"/>
                <a:gd name="connsiteY0" fmla="*/ 0 h 1917525"/>
                <a:gd name="connsiteX1" fmla="*/ 3946623 w 3953691"/>
                <a:gd name="connsiteY1" fmla="*/ 1777557 h 1917525"/>
                <a:gd name="connsiteX2" fmla="*/ 3953691 w 3953691"/>
                <a:gd name="connsiteY2" fmla="*/ 1917525 h 1917525"/>
                <a:gd name="connsiteX3" fmla="*/ 0 w 3953691"/>
                <a:gd name="connsiteY3" fmla="*/ 1917525 h 1917525"/>
                <a:gd name="connsiteX4" fmla="*/ 7068 w 3953691"/>
                <a:gd name="connsiteY4" fmla="*/ 1777557 h 1917525"/>
                <a:gd name="connsiteX5" fmla="*/ 1976845 w 3953691"/>
                <a:gd name="connsiteY5" fmla="*/ 0 h 191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53691" h="1917525">
                  <a:moveTo>
                    <a:pt x="1976845" y="0"/>
                  </a:moveTo>
                  <a:cubicBezTo>
                    <a:pt x="3002024" y="0"/>
                    <a:pt x="3845227" y="779130"/>
                    <a:pt x="3946623" y="1777557"/>
                  </a:cubicBezTo>
                  <a:lnTo>
                    <a:pt x="3953691" y="1917525"/>
                  </a:lnTo>
                  <a:lnTo>
                    <a:pt x="0" y="1917525"/>
                  </a:lnTo>
                  <a:lnTo>
                    <a:pt x="7068" y="1777557"/>
                  </a:lnTo>
                  <a:cubicBezTo>
                    <a:pt x="108463" y="779130"/>
                    <a:pt x="951666" y="0"/>
                    <a:pt x="1976845" y="0"/>
                  </a:cubicBez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21D0E44-D5AF-84FF-5A4D-D6D8C3D22337}"/>
                </a:ext>
              </a:extLst>
            </p:cNvPr>
            <p:cNvSpPr/>
            <p:nvPr/>
          </p:nvSpPr>
          <p:spPr>
            <a:xfrm>
              <a:off x="2117979" y="2755517"/>
              <a:ext cx="2079910" cy="1008749"/>
            </a:xfrm>
            <a:custGeom>
              <a:avLst/>
              <a:gdLst>
                <a:gd name="connsiteX0" fmla="*/ 1976845 w 3953691"/>
                <a:gd name="connsiteY0" fmla="*/ 0 h 1917525"/>
                <a:gd name="connsiteX1" fmla="*/ 3946623 w 3953691"/>
                <a:gd name="connsiteY1" fmla="*/ 1777557 h 1917525"/>
                <a:gd name="connsiteX2" fmla="*/ 3953691 w 3953691"/>
                <a:gd name="connsiteY2" fmla="*/ 1917525 h 1917525"/>
                <a:gd name="connsiteX3" fmla="*/ 0 w 3953691"/>
                <a:gd name="connsiteY3" fmla="*/ 1917525 h 1917525"/>
                <a:gd name="connsiteX4" fmla="*/ 7068 w 3953691"/>
                <a:gd name="connsiteY4" fmla="*/ 1777557 h 1917525"/>
                <a:gd name="connsiteX5" fmla="*/ 1976845 w 3953691"/>
                <a:gd name="connsiteY5" fmla="*/ 0 h 191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53691" h="1917525">
                  <a:moveTo>
                    <a:pt x="1976845" y="0"/>
                  </a:moveTo>
                  <a:cubicBezTo>
                    <a:pt x="3002024" y="0"/>
                    <a:pt x="3845227" y="779130"/>
                    <a:pt x="3946623" y="1777557"/>
                  </a:cubicBezTo>
                  <a:lnTo>
                    <a:pt x="3953691" y="1917525"/>
                  </a:lnTo>
                  <a:lnTo>
                    <a:pt x="0" y="1917525"/>
                  </a:lnTo>
                  <a:lnTo>
                    <a:pt x="7068" y="1777557"/>
                  </a:lnTo>
                  <a:cubicBezTo>
                    <a:pt x="108463" y="779130"/>
                    <a:pt x="951666" y="0"/>
                    <a:pt x="1976845" y="0"/>
                  </a:cubicBez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BAF41CD-C6BE-1B4A-8A55-D40E89C2EE39}"/>
                </a:ext>
              </a:extLst>
            </p:cNvPr>
            <p:cNvSpPr txBox="1"/>
            <p:nvPr/>
          </p:nvSpPr>
          <p:spPr>
            <a:xfrm>
              <a:off x="2774655" y="3259723"/>
              <a:ext cx="766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권다영</a:t>
              </a:r>
              <a:endParaRPr lang="ko-KR" altLang="en-US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14EF61A1-9071-2B7E-D10D-2BD90D84E5FA}"/>
                </a:ext>
              </a:extLst>
            </p:cNvPr>
            <p:cNvSpPr/>
            <p:nvPr/>
          </p:nvSpPr>
          <p:spPr>
            <a:xfrm flipV="1">
              <a:off x="4854565" y="3841367"/>
              <a:ext cx="2665189" cy="1292607"/>
            </a:xfrm>
            <a:custGeom>
              <a:avLst/>
              <a:gdLst>
                <a:gd name="connsiteX0" fmla="*/ 1976845 w 3953691"/>
                <a:gd name="connsiteY0" fmla="*/ 0 h 1917525"/>
                <a:gd name="connsiteX1" fmla="*/ 3946623 w 3953691"/>
                <a:gd name="connsiteY1" fmla="*/ 1777557 h 1917525"/>
                <a:gd name="connsiteX2" fmla="*/ 3953691 w 3953691"/>
                <a:gd name="connsiteY2" fmla="*/ 1917525 h 1917525"/>
                <a:gd name="connsiteX3" fmla="*/ 0 w 3953691"/>
                <a:gd name="connsiteY3" fmla="*/ 1917525 h 1917525"/>
                <a:gd name="connsiteX4" fmla="*/ 7068 w 3953691"/>
                <a:gd name="connsiteY4" fmla="*/ 1777557 h 1917525"/>
                <a:gd name="connsiteX5" fmla="*/ 1976845 w 3953691"/>
                <a:gd name="connsiteY5" fmla="*/ 0 h 191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53691" h="1917525">
                  <a:moveTo>
                    <a:pt x="1976845" y="0"/>
                  </a:moveTo>
                  <a:cubicBezTo>
                    <a:pt x="3002024" y="0"/>
                    <a:pt x="3845227" y="779130"/>
                    <a:pt x="3946623" y="1777557"/>
                  </a:cubicBezTo>
                  <a:lnTo>
                    <a:pt x="3953691" y="1917525"/>
                  </a:lnTo>
                  <a:lnTo>
                    <a:pt x="0" y="1917525"/>
                  </a:lnTo>
                  <a:lnTo>
                    <a:pt x="7068" y="1777557"/>
                  </a:lnTo>
                  <a:cubicBezTo>
                    <a:pt x="108463" y="779130"/>
                    <a:pt x="951666" y="0"/>
                    <a:pt x="1976845" y="0"/>
                  </a:cubicBez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8F8F6D7A-2AE9-33FF-3F36-3BDB604B3E3A}"/>
                </a:ext>
              </a:extLst>
            </p:cNvPr>
            <p:cNvSpPr/>
            <p:nvPr/>
          </p:nvSpPr>
          <p:spPr>
            <a:xfrm>
              <a:off x="5147204" y="2755517"/>
              <a:ext cx="2079910" cy="1008749"/>
            </a:xfrm>
            <a:custGeom>
              <a:avLst/>
              <a:gdLst>
                <a:gd name="connsiteX0" fmla="*/ 1976845 w 3953691"/>
                <a:gd name="connsiteY0" fmla="*/ 0 h 1917525"/>
                <a:gd name="connsiteX1" fmla="*/ 3946623 w 3953691"/>
                <a:gd name="connsiteY1" fmla="*/ 1777557 h 1917525"/>
                <a:gd name="connsiteX2" fmla="*/ 3953691 w 3953691"/>
                <a:gd name="connsiteY2" fmla="*/ 1917525 h 1917525"/>
                <a:gd name="connsiteX3" fmla="*/ 0 w 3953691"/>
                <a:gd name="connsiteY3" fmla="*/ 1917525 h 1917525"/>
                <a:gd name="connsiteX4" fmla="*/ 7068 w 3953691"/>
                <a:gd name="connsiteY4" fmla="*/ 1777557 h 1917525"/>
                <a:gd name="connsiteX5" fmla="*/ 1976845 w 3953691"/>
                <a:gd name="connsiteY5" fmla="*/ 0 h 191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53691" h="1917525">
                  <a:moveTo>
                    <a:pt x="1976845" y="0"/>
                  </a:moveTo>
                  <a:cubicBezTo>
                    <a:pt x="3002024" y="0"/>
                    <a:pt x="3845227" y="779130"/>
                    <a:pt x="3946623" y="1777557"/>
                  </a:cubicBezTo>
                  <a:lnTo>
                    <a:pt x="3953691" y="1917525"/>
                  </a:lnTo>
                  <a:lnTo>
                    <a:pt x="0" y="1917525"/>
                  </a:lnTo>
                  <a:lnTo>
                    <a:pt x="7068" y="1777557"/>
                  </a:lnTo>
                  <a:cubicBezTo>
                    <a:pt x="108463" y="779130"/>
                    <a:pt x="951666" y="0"/>
                    <a:pt x="1976845" y="0"/>
                  </a:cubicBez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3698DA9-B2CC-31E9-4E97-B9DBB09DE366}"/>
                </a:ext>
              </a:extLst>
            </p:cNvPr>
            <p:cNvSpPr txBox="1"/>
            <p:nvPr/>
          </p:nvSpPr>
          <p:spPr>
            <a:xfrm>
              <a:off x="5803880" y="3259723"/>
              <a:ext cx="766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김도은</a:t>
              </a:r>
              <a:endParaRPr lang="ko-KR" altLang="en-US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54A43B-BDD5-94DD-813E-6CF9FA521E78}"/>
                </a:ext>
              </a:extLst>
            </p:cNvPr>
            <p:cNvSpPr txBox="1"/>
            <p:nvPr/>
          </p:nvSpPr>
          <p:spPr>
            <a:xfrm>
              <a:off x="5327788" y="4056425"/>
              <a:ext cx="1718740" cy="7075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tx1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자료 조사</a:t>
              </a:r>
              <a:r>
                <a:rPr lang="en-US" altLang="ko-KR" sz="14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외관 제작</a:t>
              </a:r>
              <a:endParaRPr lang="en-US" altLang="ko-KR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tx1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센서 코딩</a:t>
              </a: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363D2726-50FA-A78E-41F9-FD4F94DDFB50}"/>
                </a:ext>
              </a:extLst>
            </p:cNvPr>
            <p:cNvSpPr/>
            <p:nvPr/>
          </p:nvSpPr>
          <p:spPr>
            <a:xfrm flipV="1">
              <a:off x="7883790" y="3841367"/>
              <a:ext cx="2665189" cy="1292607"/>
            </a:xfrm>
            <a:custGeom>
              <a:avLst/>
              <a:gdLst>
                <a:gd name="connsiteX0" fmla="*/ 1976845 w 3953691"/>
                <a:gd name="connsiteY0" fmla="*/ 0 h 1917525"/>
                <a:gd name="connsiteX1" fmla="*/ 3946623 w 3953691"/>
                <a:gd name="connsiteY1" fmla="*/ 1777557 h 1917525"/>
                <a:gd name="connsiteX2" fmla="*/ 3953691 w 3953691"/>
                <a:gd name="connsiteY2" fmla="*/ 1917525 h 1917525"/>
                <a:gd name="connsiteX3" fmla="*/ 0 w 3953691"/>
                <a:gd name="connsiteY3" fmla="*/ 1917525 h 1917525"/>
                <a:gd name="connsiteX4" fmla="*/ 7068 w 3953691"/>
                <a:gd name="connsiteY4" fmla="*/ 1777557 h 1917525"/>
                <a:gd name="connsiteX5" fmla="*/ 1976845 w 3953691"/>
                <a:gd name="connsiteY5" fmla="*/ 0 h 191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53691" h="1917525">
                  <a:moveTo>
                    <a:pt x="1976845" y="0"/>
                  </a:moveTo>
                  <a:cubicBezTo>
                    <a:pt x="3002024" y="0"/>
                    <a:pt x="3845227" y="779130"/>
                    <a:pt x="3946623" y="1777557"/>
                  </a:cubicBezTo>
                  <a:lnTo>
                    <a:pt x="3953691" y="1917525"/>
                  </a:lnTo>
                  <a:lnTo>
                    <a:pt x="0" y="1917525"/>
                  </a:lnTo>
                  <a:lnTo>
                    <a:pt x="7068" y="1777557"/>
                  </a:lnTo>
                  <a:cubicBezTo>
                    <a:pt x="108463" y="779130"/>
                    <a:pt x="951666" y="0"/>
                    <a:pt x="1976845" y="0"/>
                  </a:cubicBez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898B14FD-7A40-A8E8-8E33-2C6BA8CFB7A8}"/>
                </a:ext>
              </a:extLst>
            </p:cNvPr>
            <p:cNvSpPr/>
            <p:nvPr/>
          </p:nvSpPr>
          <p:spPr>
            <a:xfrm>
              <a:off x="8176429" y="2755517"/>
              <a:ext cx="2079910" cy="1008749"/>
            </a:xfrm>
            <a:custGeom>
              <a:avLst/>
              <a:gdLst>
                <a:gd name="connsiteX0" fmla="*/ 1976845 w 3953691"/>
                <a:gd name="connsiteY0" fmla="*/ 0 h 1917525"/>
                <a:gd name="connsiteX1" fmla="*/ 3946623 w 3953691"/>
                <a:gd name="connsiteY1" fmla="*/ 1777557 h 1917525"/>
                <a:gd name="connsiteX2" fmla="*/ 3953691 w 3953691"/>
                <a:gd name="connsiteY2" fmla="*/ 1917525 h 1917525"/>
                <a:gd name="connsiteX3" fmla="*/ 0 w 3953691"/>
                <a:gd name="connsiteY3" fmla="*/ 1917525 h 1917525"/>
                <a:gd name="connsiteX4" fmla="*/ 7068 w 3953691"/>
                <a:gd name="connsiteY4" fmla="*/ 1777557 h 1917525"/>
                <a:gd name="connsiteX5" fmla="*/ 1976845 w 3953691"/>
                <a:gd name="connsiteY5" fmla="*/ 0 h 191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53691" h="1917525">
                  <a:moveTo>
                    <a:pt x="1976845" y="0"/>
                  </a:moveTo>
                  <a:cubicBezTo>
                    <a:pt x="3002024" y="0"/>
                    <a:pt x="3845227" y="779130"/>
                    <a:pt x="3946623" y="1777557"/>
                  </a:cubicBezTo>
                  <a:lnTo>
                    <a:pt x="3953691" y="1917525"/>
                  </a:lnTo>
                  <a:lnTo>
                    <a:pt x="0" y="1917525"/>
                  </a:lnTo>
                  <a:lnTo>
                    <a:pt x="7068" y="1777557"/>
                  </a:lnTo>
                  <a:cubicBezTo>
                    <a:pt x="108463" y="779130"/>
                    <a:pt x="951666" y="0"/>
                    <a:pt x="1976845" y="0"/>
                  </a:cubicBez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140753-4F0B-26BD-CEE5-40BC536C4301}"/>
                </a:ext>
              </a:extLst>
            </p:cNvPr>
            <p:cNvSpPr txBox="1"/>
            <p:nvPr/>
          </p:nvSpPr>
          <p:spPr>
            <a:xfrm>
              <a:off x="8833105" y="3259723"/>
              <a:ext cx="766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이영선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034006B-1A87-DFE8-8E17-5528566020FE}"/>
                </a:ext>
              </a:extLst>
            </p:cNvPr>
            <p:cNvSpPr txBox="1"/>
            <p:nvPr/>
          </p:nvSpPr>
          <p:spPr>
            <a:xfrm>
              <a:off x="2405960" y="4056425"/>
              <a:ext cx="1503937" cy="7075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tx1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외관 설계 및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제작</a:t>
              </a:r>
              <a:endParaRPr lang="en-US" altLang="ko-KR" sz="14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tx1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센서 코딩</a:t>
              </a:r>
              <a:endParaRPr lang="en-US" altLang="ko-KR" sz="14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544D2A-B2B1-EAB2-F016-DA4D447B5663}"/>
                </a:ext>
              </a:extLst>
            </p:cNvPr>
            <p:cNvSpPr txBox="1"/>
            <p:nvPr/>
          </p:nvSpPr>
          <p:spPr>
            <a:xfrm>
              <a:off x="8250413" y="4056425"/>
              <a:ext cx="1931939" cy="7075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 err="1">
                  <a:solidFill>
                    <a:schemeClr val="tx1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피피티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 제작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 , 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외관 제작</a:t>
              </a:r>
              <a:endParaRPr lang="en-US" altLang="ko-KR" sz="14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tx1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센서 코딩</a:t>
              </a:r>
              <a:endParaRPr lang="en-US" altLang="ko-KR" sz="14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444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107612C9-B3C7-EC42-4B25-03E636E4264B}"/>
              </a:ext>
            </a:extLst>
          </p:cNvPr>
          <p:cNvSpPr/>
          <p:nvPr/>
        </p:nvSpPr>
        <p:spPr>
          <a:xfrm>
            <a:off x="342790" y="6459018"/>
            <a:ext cx="72000" cy="72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F5E5460-68D1-0775-1D4A-E142FBB1019E}"/>
              </a:ext>
            </a:extLst>
          </p:cNvPr>
          <p:cNvSpPr/>
          <p:nvPr/>
        </p:nvSpPr>
        <p:spPr>
          <a:xfrm>
            <a:off x="719351" y="6459018"/>
            <a:ext cx="72000" cy="720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CDC7E1C-ACE1-0D8E-0F0C-2621935B63FF}"/>
              </a:ext>
            </a:extLst>
          </p:cNvPr>
          <p:cNvSpPr/>
          <p:nvPr/>
        </p:nvSpPr>
        <p:spPr>
          <a:xfrm>
            <a:off x="531070" y="6459018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450E825-0C15-CFCC-74C6-98BE72E3AB75}"/>
              </a:ext>
            </a:extLst>
          </p:cNvPr>
          <p:cNvSpPr/>
          <p:nvPr/>
        </p:nvSpPr>
        <p:spPr>
          <a:xfrm>
            <a:off x="907632" y="6459018"/>
            <a:ext cx="72000" cy="720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3186D-0419-D0D2-9E06-6E9B55D0D89D}"/>
              </a:ext>
            </a:extLst>
          </p:cNvPr>
          <p:cNvSpPr txBox="1"/>
          <p:nvPr/>
        </p:nvSpPr>
        <p:spPr>
          <a:xfrm>
            <a:off x="342790" y="326982"/>
            <a:ext cx="3621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프로젝트 주제 </a:t>
            </a:r>
            <a:r>
              <a:rPr lang="en-US" altLang="ko-KR" sz="20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/ </a:t>
            </a:r>
            <a:r>
              <a:rPr lang="ko-KR" altLang="en-US" sz="20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주제 선정 이유</a:t>
            </a:r>
            <a:r>
              <a:rPr lang="en-US" altLang="ko-KR" sz="20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348F07F9-C740-946E-B652-AB11AD86999C}"/>
              </a:ext>
            </a:extLst>
          </p:cNvPr>
          <p:cNvSpPr/>
          <p:nvPr/>
        </p:nvSpPr>
        <p:spPr>
          <a:xfrm>
            <a:off x="2034891" y="2018794"/>
            <a:ext cx="2538739" cy="1231279"/>
          </a:xfrm>
          <a:custGeom>
            <a:avLst/>
            <a:gdLst>
              <a:gd name="connsiteX0" fmla="*/ 1976845 w 3953691"/>
              <a:gd name="connsiteY0" fmla="*/ 0 h 1917525"/>
              <a:gd name="connsiteX1" fmla="*/ 3946623 w 3953691"/>
              <a:gd name="connsiteY1" fmla="*/ 1777557 h 1917525"/>
              <a:gd name="connsiteX2" fmla="*/ 3953691 w 3953691"/>
              <a:gd name="connsiteY2" fmla="*/ 1917525 h 1917525"/>
              <a:gd name="connsiteX3" fmla="*/ 0 w 3953691"/>
              <a:gd name="connsiteY3" fmla="*/ 1917525 h 1917525"/>
              <a:gd name="connsiteX4" fmla="*/ 7068 w 3953691"/>
              <a:gd name="connsiteY4" fmla="*/ 1777557 h 1917525"/>
              <a:gd name="connsiteX5" fmla="*/ 1976845 w 3953691"/>
              <a:gd name="connsiteY5" fmla="*/ 0 h 191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3691" h="1917525">
                <a:moveTo>
                  <a:pt x="1976845" y="0"/>
                </a:moveTo>
                <a:cubicBezTo>
                  <a:pt x="3002024" y="0"/>
                  <a:pt x="3845227" y="779130"/>
                  <a:pt x="3946623" y="1777557"/>
                </a:cubicBezTo>
                <a:lnTo>
                  <a:pt x="3953691" y="1917525"/>
                </a:lnTo>
                <a:lnTo>
                  <a:pt x="0" y="1917525"/>
                </a:lnTo>
                <a:lnTo>
                  <a:pt x="7068" y="1777557"/>
                </a:lnTo>
                <a:cubicBezTo>
                  <a:pt x="108463" y="779130"/>
                  <a:pt x="951666" y="0"/>
                  <a:pt x="1976845" y="0"/>
                </a:cubicBezTo>
                <a:close/>
              </a:path>
            </a:pathLst>
          </a:cu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D757D1D1-9974-DA96-408F-81B6A7BA815E}"/>
              </a:ext>
            </a:extLst>
          </p:cNvPr>
          <p:cNvSpPr/>
          <p:nvPr/>
        </p:nvSpPr>
        <p:spPr>
          <a:xfrm flipV="1">
            <a:off x="806166" y="3349003"/>
            <a:ext cx="3767464" cy="1827206"/>
          </a:xfrm>
          <a:custGeom>
            <a:avLst/>
            <a:gdLst>
              <a:gd name="connsiteX0" fmla="*/ 1976845 w 3953691"/>
              <a:gd name="connsiteY0" fmla="*/ 0 h 1917525"/>
              <a:gd name="connsiteX1" fmla="*/ 3946623 w 3953691"/>
              <a:gd name="connsiteY1" fmla="*/ 1777557 h 1917525"/>
              <a:gd name="connsiteX2" fmla="*/ 3953691 w 3953691"/>
              <a:gd name="connsiteY2" fmla="*/ 1917525 h 1917525"/>
              <a:gd name="connsiteX3" fmla="*/ 0 w 3953691"/>
              <a:gd name="connsiteY3" fmla="*/ 1917525 h 1917525"/>
              <a:gd name="connsiteX4" fmla="*/ 7068 w 3953691"/>
              <a:gd name="connsiteY4" fmla="*/ 1777557 h 1917525"/>
              <a:gd name="connsiteX5" fmla="*/ 1976845 w 3953691"/>
              <a:gd name="connsiteY5" fmla="*/ 0 h 191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3691" h="1917525">
                <a:moveTo>
                  <a:pt x="1976845" y="0"/>
                </a:moveTo>
                <a:cubicBezTo>
                  <a:pt x="3002024" y="0"/>
                  <a:pt x="3845227" y="779130"/>
                  <a:pt x="3946623" y="1777557"/>
                </a:cubicBezTo>
                <a:lnTo>
                  <a:pt x="3953691" y="1917525"/>
                </a:lnTo>
                <a:lnTo>
                  <a:pt x="0" y="1917525"/>
                </a:lnTo>
                <a:lnTo>
                  <a:pt x="7068" y="1777557"/>
                </a:lnTo>
                <a:cubicBezTo>
                  <a:pt x="108463" y="779130"/>
                  <a:pt x="951666" y="0"/>
                  <a:pt x="1976845" y="0"/>
                </a:cubicBezTo>
                <a:close/>
              </a:path>
            </a:pathLst>
          </a:cu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BF65BD8-8FFF-EC14-E6B5-3ECBA590E9D5}"/>
              </a:ext>
            </a:extLst>
          </p:cNvPr>
          <p:cNvSpPr/>
          <p:nvPr/>
        </p:nvSpPr>
        <p:spPr>
          <a:xfrm>
            <a:off x="1429853" y="3689473"/>
            <a:ext cx="2520089" cy="852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여름 철 어린이집 차량 </a:t>
            </a:r>
            <a:endParaRPr lang="en-US" altLang="ko-KR" sz="1300" dirty="0">
              <a:solidFill>
                <a:schemeClr val="tx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아동 질식사 사고</a:t>
            </a: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689BAC1F-8492-2045-270E-31A106AC0983}"/>
              </a:ext>
            </a:extLst>
          </p:cNvPr>
          <p:cNvSpPr/>
          <p:nvPr/>
        </p:nvSpPr>
        <p:spPr>
          <a:xfrm rot="16200000">
            <a:off x="4204776" y="3294766"/>
            <a:ext cx="2538739" cy="1231279"/>
          </a:xfrm>
          <a:custGeom>
            <a:avLst/>
            <a:gdLst>
              <a:gd name="connsiteX0" fmla="*/ 1976845 w 3953691"/>
              <a:gd name="connsiteY0" fmla="*/ 0 h 1917525"/>
              <a:gd name="connsiteX1" fmla="*/ 3946623 w 3953691"/>
              <a:gd name="connsiteY1" fmla="*/ 1777557 h 1917525"/>
              <a:gd name="connsiteX2" fmla="*/ 3953691 w 3953691"/>
              <a:gd name="connsiteY2" fmla="*/ 1917525 h 1917525"/>
              <a:gd name="connsiteX3" fmla="*/ 0 w 3953691"/>
              <a:gd name="connsiteY3" fmla="*/ 1917525 h 1917525"/>
              <a:gd name="connsiteX4" fmla="*/ 7068 w 3953691"/>
              <a:gd name="connsiteY4" fmla="*/ 1777557 h 1917525"/>
              <a:gd name="connsiteX5" fmla="*/ 1976845 w 3953691"/>
              <a:gd name="connsiteY5" fmla="*/ 0 h 191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3691" h="1917525">
                <a:moveTo>
                  <a:pt x="1976845" y="0"/>
                </a:moveTo>
                <a:cubicBezTo>
                  <a:pt x="3002024" y="0"/>
                  <a:pt x="3845227" y="779130"/>
                  <a:pt x="3946623" y="1777557"/>
                </a:cubicBezTo>
                <a:lnTo>
                  <a:pt x="3953691" y="1917525"/>
                </a:lnTo>
                <a:lnTo>
                  <a:pt x="0" y="1917525"/>
                </a:lnTo>
                <a:lnTo>
                  <a:pt x="7068" y="1777557"/>
                </a:lnTo>
                <a:cubicBezTo>
                  <a:pt x="108463" y="779130"/>
                  <a:pt x="951666" y="0"/>
                  <a:pt x="1976845" y="0"/>
                </a:cubicBezTo>
                <a:close/>
              </a:path>
            </a:pathLst>
          </a:cu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CB9538FF-681F-53B1-5615-0317D70E8FB3}"/>
              </a:ext>
            </a:extLst>
          </p:cNvPr>
          <p:cNvSpPr/>
          <p:nvPr/>
        </p:nvSpPr>
        <p:spPr>
          <a:xfrm flipV="1">
            <a:off x="6177387" y="2641035"/>
            <a:ext cx="5208446" cy="2526077"/>
          </a:xfrm>
          <a:custGeom>
            <a:avLst/>
            <a:gdLst>
              <a:gd name="connsiteX0" fmla="*/ 1976845 w 3953691"/>
              <a:gd name="connsiteY0" fmla="*/ 0 h 1917525"/>
              <a:gd name="connsiteX1" fmla="*/ 3946623 w 3953691"/>
              <a:gd name="connsiteY1" fmla="*/ 1777557 h 1917525"/>
              <a:gd name="connsiteX2" fmla="*/ 3953691 w 3953691"/>
              <a:gd name="connsiteY2" fmla="*/ 1917525 h 1917525"/>
              <a:gd name="connsiteX3" fmla="*/ 0 w 3953691"/>
              <a:gd name="connsiteY3" fmla="*/ 1917525 h 1917525"/>
              <a:gd name="connsiteX4" fmla="*/ 7068 w 3953691"/>
              <a:gd name="connsiteY4" fmla="*/ 1777557 h 1917525"/>
              <a:gd name="connsiteX5" fmla="*/ 1976845 w 3953691"/>
              <a:gd name="connsiteY5" fmla="*/ 0 h 191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3691" h="1917525">
                <a:moveTo>
                  <a:pt x="1976845" y="0"/>
                </a:moveTo>
                <a:cubicBezTo>
                  <a:pt x="3002024" y="0"/>
                  <a:pt x="3845227" y="779130"/>
                  <a:pt x="3946623" y="1777557"/>
                </a:cubicBezTo>
                <a:lnTo>
                  <a:pt x="3953691" y="1917525"/>
                </a:lnTo>
                <a:lnTo>
                  <a:pt x="0" y="1917525"/>
                </a:lnTo>
                <a:lnTo>
                  <a:pt x="7068" y="1777557"/>
                </a:lnTo>
                <a:cubicBezTo>
                  <a:pt x="108463" y="779130"/>
                  <a:pt x="951666" y="0"/>
                  <a:pt x="1976845" y="0"/>
                </a:cubicBezTo>
                <a:close/>
              </a:path>
            </a:pathLst>
          </a:cu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83CC60-4E19-8054-F760-CC8E00D13A6D}"/>
              </a:ext>
            </a:extLst>
          </p:cNvPr>
          <p:cNvSpPr txBox="1"/>
          <p:nvPr/>
        </p:nvSpPr>
        <p:spPr>
          <a:xfrm>
            <a:off x="5230321" y="3575512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선정</a:t>
            </a:r>
            <a:endParaRPr lang="en-US" altLang="ko-KR" sz="16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이유</a:t>
            </a:r>
            <a:endParaRPr lang="en-US" altLang="ko-KR" sz="16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C47FEBC-9518-D925-9012-D3A191A9474D}"/>
              </a:ext>
            </a:extLst>
          </p:cNvPr>
          <p:cNvSpPr/>
          <p:nvPr/>
        </p:nvSpPr>
        <p:spPr>
          <a:xfrm>
            <a:off x="6353741" y="3120226"/>
            <a:ext cx="4855737" cy="1518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매년 여름철 폭염 속에 통학 차량에 어린이가 방치되어 </a:t>
            </a:r>
            <a:endParaRPr lang="en-US" altLang="ko-KR" sz="1300" dirty="0">
              <a:solidFill>
                <a:schemeClr val="tx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사고가 자주 발생함</a:t>
            </a:r>
            <a:r>
              <a:rPr lang="en-US" altLang="ko-KR" sz="13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 </a:t>
            </a:r>
            <a:r>
              <a:rPr lang="ko-KR" altLang="en-US" sz="13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이를 예방하는 내용의</a:t>
            </a:r>
            <a:r>
              <a:rPr lang="en-US" altLang="ko-KR" sz="13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법이 </a:t>
            </a:r>
            <a:endParaRPr lang="en-US" altLang="ko-KR" sz="1300" dirty="0">
              <a:solidFill>
                <a:schemeClr val="tx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시행된 후에도 아동 차량 방치 사고는 </a:t>
            </a:r>
            <a:endParaRPr lang="en-US" altLang="ko-KR" sz="1300" dirty="0">
              <a:solidFill>
                <a:schemeClr val="tx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끊이지 않고 있음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D571DD-3EF8-BD76-0079-45CA81F48D19}"/>
              </a:ext>
            </a:extLst>
          </p:cNvPr>
          <p:cNvSpPr txBox="1"/>
          <p:nvPr/>
        </p:nvSpPr>
        <p:spPr>
          <a:xfrm>
            <a:off x="2403600" y="2621973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주제</a:t>
            </a:r>
            <a:endParaRPr lang="en-US" altLang="ko-KR" sz="16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CCB9DA2-2786-7FEE-4F8E-D20E09C8D974}"/>
              </a:ext>
            </a:extLst>
          </p:cNvPr>
          <p:cNvSpPr/>
          <p:nvPr/>
        </p:nvSpPr>
        <p:spPr>
          <a:xfrm>
            <a:off x="1095913" y="6459018"/>
            <a:ext cx="72000" cy="720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A1ED0C1-86C6-3E57-4540-67F92CDF40CA}"/>
              </a:ext>
            </a:extLst>
          </p:cNvPr>
          <p:cNvSpPr/>
          <p:nvPr/>
        </p:nvSpPr>
        <p:spPr>
          <a:xfrm>
            <a:off x="1284194" y="6459018"/>
            <a:ext cx="72000" cy="720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47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107612C9-B3C7-EC42-4B25-03E636E4264B}"/>
              </a:ext>
            </a:extLst>
          </p:cNvPr>
          <p:cNvSpPr/>
          <p:nvPr/>
        </p:nvSpPr>
        <p:spPr>
          <a:xfrm>
            <a:off x="342790" y="6459018"/>
            <a:ext cx="72000" cy="72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F5E5460-68D1-0775-1D4A-E142FBB1019E}"/>
              </a:ext>
            </a:extLst>
          </p:cNvPr>
          <p:cNvSpPr/>
          <p:nvPr/>
        </p:nvSpPr>
        <p:spPr>
          <a:xfrm>
            <a:off x="719351" y="6459018"/>
            <a:ext cx="72000" cy="720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CDC7E1C-ACE1-0D8E-0F0C-2621935B63FF}"/>
              </a:ext>
            </a:extLst>
          </p:cNvPr>
          <p:cNvSpPr/>
          <p:nvPr/>
        </p:nvSpPr>
        <p:spPr>
          <a:xfrm>
            <a:off x="531070" y="6459018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450E825-0C15-CFCC-74C6-98BE72E3AB75}"/>
              </a:ext>
            </a:extLst>
          </p:cNvPr>
          <p:cNvSpPr/>
          <p:nvPr/>
        </p:nvSpPr>
        <p:spPr>
          <a:xfrm>
            <a:off x="907632" y="6459018"/>
            <a:ext cx="72000" cy="720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3186D-0419-D0D2-9E06-6E9B55D0D89D}"/>
              </a:ext>
            </a:extLst>
          </p:cNvPr>
          <p:cNvSpPr txBox="1"/>
          <p:nvPr/>
        </p:nvSpPr>
        <p:spPr>
          <a:xfrm>
            <a:off x="342790" y="326982"/>
            <a:ext cx="3621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프로젝트 주제 </a:t>
            </a:r>
            <a:r>
              <a:rPr lang="en-US" altLang="ko-KR" sz="20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/ </a:t>
            </a:r>
            <a:r>
              <a:rPr lang="ko-KR" altLang="en-US" sz="20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주제 선정 이유</a:t>
            </a:r>
            <a:r>
              <a:rPr lang="en-US" altLang="ko-KR" sz="20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348F07F9-C740-946E-B652-AB11AD86999C}"/>
              </a:ext>
            </a:extLst>
          </p:cNvPr>
          <p:cNvSpPr/>
          <p:nvPr/>
        </p:nvSpPr>
        <p:spPr>
          <a:xfrm>
            <a:off x="2034891" y="2006334"/>
            <a:ext cx="2538739" cy="1231279"/>
          </a:xfrm>
          <a:custGeom>
            <a:avLst/>
            <a:gdLst>
              <a:gd name="connsiteX0" fmla="*/ 1976845 w 3953691"/>
              <a:gd name="connsiteY0" fmla="*/ 0 h 1917525"/>
              <a:gd name="connsiteX1" fmla="*/ 3946623 w 3953691"/>
              <a:gd name="connsiteY1" fmla="*/ 1777557 h 1917525"/>
              <a:gd name="connsiteX2" fmla="*/ 3953691 w 3953691"/>
              <a:gd name="connsiteY2" fmla="*/ 1917525 h 1917525"/>
              <a:gd name="connsiteX3" fmla="*/ 0 w 3953691"/>
              <a:gd name="connsiteY3" fmla="*/ 1917525 h 1917525"/>
              <a:gd name="connsiteX4" fmla="*/ 7068 w 3953691"/>
              <a:gd name="connsiteY4" fmla="*/ 1777557 h 1917525"/>
              <a:gd name="connsiteX5" fmla="*/ 1976845 w 3953691"/>
              <a:gd name="connsiteY5" fmla="*/ 0 h 191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3691" h="1917525">
                <a:moveTo>
                  <a:pt x="1976845" y="0"/>
                </a:moveTo>
                <a:cubicBezTo>
                  <a:pt x="3002024" y="0"/>
                  <a:pt x="3845227" y="779130"/>
                  <a:pt x="3946623" y="1777557"/>
                </a:cubicBezTo>
                <a:lnTo>
                  <a:pt x="3953691" y="1917525"/>
                </a:lnTo>
                <a:lnTo>
                  <a:pt x="0" y="1917525"/>
                </a:lnTo>
                <a:lnTo>
                  <a:pt x="7068" y="1777557"/>
                </a:lnTo>
                <a:cubicBezTo>
                  <a:pt x="108463" y="779130"/>
                  <a:pt x="951666" y="0"/>
                  <a:pt x="1976845" y="0"/>
                </a:cubicBezTo>
                <a:close/>
              </a:path>
            </a:pathLst>
          </a:cu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D757D1D1-9974-DA96-408F-81B6A7BA815E}"/>
              </a:ext>
            </a:extLst>
          </p:cNvPr>
          <p:cNvSpPr/>
          <p:nvPr/>
        </p:nvSpPr>
        <p:spPr>
          <a:xfrm flipV="1">
            <a:off x="806166" y="3336543"/>
            <a:ext cx="3767464" cy="1827206"/>
          </a:xfrm>
          <a:custGeom>
            <a:avLst/>
            <a:gdLst>
              <a:gd name="connsiteX0" fmla="*/ 1976845 w 3953691"/>
              <a:gd name="connsiteY0" fmla="*/ 0 h 1917525"/>
              <a:gd name="connsiteX1" fmla="*/ 3946623 w 3953691"/>
              <a:gd name="connsiteY1" fmla="*/ 1777557 h 1917525"/>
              <a:gd name="connsiteX2" fmla="*/ 3953691 w 3953691"/>
              <a:gd name="connsiteY2" fmla="*/ 1917525 h 1917525"/>
              <a:gd name="connsiteX3" fmla="*/ 0 w 3953691"/>
              <a:gd name="connsiteY3" fmla="*/ 1917525 h 1917525"/>
              <a:gd name="connsiteX4" fmla="*/ 7068 w 3953691"/>
              <a:gd name="connsiteY4" fmla="*/ 1777557 h 1917525"/>
              <a:gd name="connsiteX5" fmla="*/ 1976845 w 3953691"/>
              <a:gd name="connsiteY5" fmla="*/ 0 h 191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3691" h="1917525">
                <a:moveTo>
                  <a:pt x="1976845" y="0"/>
                </a:moveTo>
                <a:cubicBezTo>
                  <a:pt x="3002024" y="0"/>
                  <a:pt x="3845227" y="779130"/>
                  <a:pt x="3946623" y="1777557"/>
                </a:cubicBezTo>
                <a:lnTo>
                  <a:pt x="3953691" y="1917525"/>
                </a:lnTo>
                <a:lnTo>
                  <a:pt x="0" y="1917525"/>
                </a:lnTo>
                <a:lnTo>
                  <a:pt x="7068" y="1777557"/>
                </a:lnTo>
                <a:cubicBezTo>
                  <a:pt x="108463" y="779130"/>
                  <a:pt x="951666" y="0"/>
                  <a:pt x="1976845" y="0"/>
                </a:cubicBezTo>
                <a:close/>
              </a:path>
            </a:pathLst>
          </a:cu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BF65BD8-8FFF-EC14-E6B5-3ECBA590E9D5}"/>
              </a:ext>
            </a:extLst>
          </p:cNvPr>
          <p:cNvSpPr/>
          <p:nvPr/>
        </p:nvSpPr>
        <p:spPr>
          <a:xfrm>
            <a:off x="1429853" y="3677013"/>
            <a:ext cx="2520089" cy="852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여름 철 어린이집 차량 </a:t>
            </a:r>
            <a:endParaRPr lang="en-US" altLang="ko-KR" sz="1300" dirty="0">
              <a:solidFill>
                <a:schemeClr val="tx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아동 질식사 사고</a:t>
            </a: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689BAC1F-8492-2045-270E-31A106AC0983}"/>
              </a:ext>
            </a:extLst>
          </p:cNvPr>
          <p:cNvSpPr/>
          <p:nvPr/>
        </p:nvSpPr>
        <p:spPr>
          <a:xfrm rot="16200000">
            <a:off x="4204776" y="3294766"/>
            <a:ext cx="2538739" cy="1231279"/>
          </a:xfrm>
          <a:custGeom>
            <a:avLst/>
            <a:gdLst>
              <a:gd name="connsiteX0" fmla="*/ 1976845 w 3953691"/>
              <a:gd name="connsiteY0" fmla="*/ 0 h 1917525"/>
              <a:gd name="connsiteX1" fmla="*/ 3946623 w 3953691"/>
              <a:gd name="connsiteY1" fmla="*/ 1777557 h 1917525"/>
              <a:gd name="connsiteX2" fmla="*/ 3953691 w 3953691"/>
              <a:gd name="connsiteY2" fmla="*/ 1917525 h 1917525"/>
              <a:gd name="connsiteX3" fmla="*/ 0 w 3953691"/>
              <a:gd name="connsiteY3" fmla="*/ 1917525 h 1917525"/>
              <a:gd name="connsiteX4" fmla="*/ 7068 w 3953691"/>
              <a:gd name="connsiteY4" fmla="*/ 1777557 h 1917525"/>
              <a:gd name="connsiteX5" fmla="*/ 1976845 w 3953691"/>
              <a:gd name="connsiteY5" fmla="*/ 0 h 191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3691" h="1917525">
                <a:moveTo>
                  <a:pt x="1976845" y="0"/>
                </a:moveTo>
                <a:cubicBezTo>
                  <a:pt x="3002024" y="0"/>
                  <a:pt x="3845227" y="779130"/>
                  <a:pt x="3946623" y="1777557"/>
                </a:cubicBezTo>
                <a:lnTo>
                  <a:pt x="3953691" y="1917525"/>
                </a:lnTo>
                <a:lnTo>
                  <a:pt x="0" y="1917525"/>
                </a:lnTo>
                <a:lnTo>
                  <a:pt x="7068" y="1777557"/>
                </a:lnTo>
                <a:cubicBezTo>
                  <a:pt x="108463" y="779130"/>
                  <a:pt x="951666" y="0"/>
                  <a:pt x="1976845" y="0"/>
                </a:cubicBezTo>
                <a:close/>
              </a:path>
            </a:pathLst>
          </a:cu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CB9538FF-681F-53B1-5615-0317D70E8FB3}"/>
              </a:ext>
            </a:extLst>
          </p:cNvPr>
          <p:cNvSpPr/>
          <p:nvPr/>
        </p:nvSpPr>
        <p:spPr>
          <a:xfrm flipV="1">
            <a:off x="6177387" y="2641035"/>
            <a:ext cx="5208446" cy="2526077"/>
          </a:xfrm>
          <a:custGeom>
            <a:avLst/>
            <a:gdLst>
              <a:gd name="connsiteX0" fmla="*/ 1976845 w 3953691"/>
              <a:gd name="connsiteY0" fmla="*/ 0 h 1917525"/>
              <a:gd name="connsiteX1" fmla="*/ 3946623 w 3953691"/>
              <a:gd name="connsiteY1" fmla="*/ 1777557 h 1917525"/>
              <a:gd name="connsiteX2" fmla="*/ 3953691 w 3953691"/>
              <a:gd name="connsiteY2" fmla="*/ 1917525 h 1917525"/>
              <a:gd name="connsiteX3" fmla="*/ 0 w 3953691"/>
              <a:gd name="connsiteY3" fmla="*/ 1917525 h 1917525"/>
              <a:gd name="connsiteX4" fmla="*/ 7068 w 3953691"/>
              <a:gd name="connsiteY4" fmla="*/ 1777557 h 1917525"/>
              <a:gd name="connsiteX5" fmla="*/ 1976845 w 3953691"/>
              <a:gd name="connsiteY5" fmla="*/ 0 h 191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3691" h="1917525">
                <a:moveTo>
                  <a:pt x="1976845" y="0"/>
                </a:moveTo>
                <a:cubicBezTo>
                  <a:pt x="3002024" y="0"/>
                  <a:pt x="3845227" y="779130"/>
                  <a:pt x="3946623" y="1777557"/>
                </a:cubicBezTo>
                <a:lnTo>
                  <a:pt x="3953691" y="1917525"/>
                </a:lnTo>
                <a:lnTo>
                  <a:pt x="0" y="1917525"/>
                </a:lnTo>
                <a:lnTo>
                  <a:pt x="7068" y="1777557"/>
                </a:lnTo>
                <a:cubicBezTo>
                  <a:pt x="108463" y="779130"/>
                  <a:pt x="951666" y="0"/>
                  <a:pt x="1976845" y="0"/>
                </a:cubicBezTo>
                <a:close/>
              </a:path>
            </a:pathLst>
          </a:cu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83CC60-4E19-8054-F760-CC8E00D13A6D}"/>
              </a:ext>
            </a:extLst>
          </p:cNvPr>
          <p:cNvSpPr txBox="1"/>
          <p:nvPr/>
        </p:nvSpPr>
        <p:spPr>
          <a:xfrm>
            <a:off x="5230321" y="3575512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선정</a:t>
            </a:r>
            <a:endParaRPr lang="en-US" altLang="ko-KR" sz="16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이유</a:t>
            </a:r>
            <a:endParaRPr lang="en-US" altLang="ko-KR" sz="16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C47FEBC-9518-D925-9012-D3A191A9474D}"/>
              </a:ext>
            </a:extLst>
          </p:cNvPr>
          <p:cNvSpPr/>
          <p:nvPr/>
        </p:nvSpPr>
        <p:spPr>
          <a:xfrm>
            <a:off x="6353741" y="3120226"/>
            <a:ext cx="4855737" cy="1518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매년 여름철 폭염 속에 통학 차량에 어린이가 방치되어 </a:t>
            </a:r>
            <a:endParaRPr lang="en-US" altLang="ko-KR" sz="1300" dirty="0">
              <a:solidFill>
                <a:schemeClr val="tx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사고가 자주 발생함</a:t>
            </a:r>
            <a:r>
              <a:rPr lang="en-US" altLang="ko-KR" sz="13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 </a:t>
            </a:r>
            <a:r>
              <a:rPr lang="ko-KR" altLang="en-US" sz="13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이를 예방하는 내용의</a:t>
            </a:r>
            <a:r>
              <a:rPr lang="en-US" altLang="ko-KR" sz="13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법이 </a:t>
            </a:r>
            <a:endParaRPr lang="en-US" altLang="ko-KR" sz="1300" dirty="0">
              <a:solidFill>
                <a:schemeClr val="tx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시행된 후에도 아동 차량 방치 사고는 </a:t>
            </a:r>
            <a:endParaRPr lang="en-US" altLang="ko-KR" sz="1300" dirty="0">
              <a:solidFill>
                <a:schemeClr val="tx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끊이지 않고 있음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D571DD-3EF8-BD76-0079-45CA81F48D19}"/>
              </a:ext>
            </a:extLst>
          </p:cNvPr>
          <p:cNvSpPr txBox="1"/>
          <p:nvPr/>
        </p:nvSpPr>
        <p:spPr>
          <a:xfrm>
            <a:off x="2403600" y="2621973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주제</a:t>
            </a:r>
            <a:endParaRPr lang="en-US" altLang="ko-KR" sz="16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CCB9DA2-2786-7FEE-4F8E-D20E09C8D974}"/>
              </a:ext>
            </a:extLst>
          </p:cNvPr>
          <p:cNvSpPr/>
          <p:nvPr/>
        </p:nvSpPr>
        <p:spPr>
          <a:xfrm>
            <a:off x="1095913" y="6459018"/>
            <a:ext cx="72000" cy="720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A1ED0C1-86C6-3E57-4540-67F92CDF40CA}"/>
              </a:ext>
            </a:extLst>
          </p:cNvPr>
          <p:cNvSpPr/>
          <p:nvPr/>
        </p:nvSpPr>
        <p:spPr>
          <a:xfrm>
            <a:off x="1284194" y="6459018"/>
            <a:ext cx="72000" cy="720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05CDEE-CAF9-B2FF-4607-CB2D29CE1C83}"/>
              </a:ext>
            </a:extLst>
          </p:cNvPr>
          <p:cNvGrpSpPr/>
          <p:nvPr/>
        </p:nvGrpSpPr>
        <p:grpSpPr>
          <a:xfrm>
            <a:off x="3723623" y="954256"/>
            <a:ext cx="4158581" cy="4949487"/>
            <a:chOff x="3680319" y="878921"/>
            <a:chExt cx="4547389" cy="541224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747AEFA-8F29-FEC1-B49A-55B25CB430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90000"/>
            </a:blip>
            <a:srcRect l="20185" t="37118" r="20185" b="27769"/>
            <a:stretch/>
          </p:blipFill>
          <p:spPr>
            <a:xfrm>
              <a:off x="3700421" y="878921"/>
              <a:ext cx="4518962" cy="143029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E467841-4103-A30C-9344-E4A762021B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90000"/>
            </a:blip>
            <a:srcRect l="15344" t="36362" r="35551" b="29637"/>
            <a:stretch/>
          </p:blipFill>
          <p:spPr>
            <a:xfrm>
              <a:off x="3692096" y="4603097"/>
              <a:ext cx="4535612" cy="168806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E2EFB92-0818-E19A-387B-06E1A57CBB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90000"/>
            </a:blip>
            <a:srcRect l="27326" t="48409" r="26987" b="11800"/>
            <a:stretch/>
          </p:blipFill>
          <p:spPr>
            <a:xfrm>
              <a:off x="3680319" y="2404989"/>
              <a:ext cx="4534452" cy="21227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000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7C6657C-3379-0A3E-7FFD-6C034D48CDEC}"/>
              </a:ext>
            </a:extLst>
          </p:cNvPr>
          <p:cNvGrpSpPr/>
          <p:nvPr/>
        </p:nvGrpSpPr>
        <p:grpSpPr>
          <a:xfrm>
            <a:off x="6445317" y="3907785"/>
            <a:ext cx="4365255" cy="1828153"/>
            <a:chOff x="6445317" y="3907785"/>
            <a:chExt cx="4365255" cy="1828153"/>
          </a:xfrm>
        </p:grpSpPr>
        <p:sp>
          <p:nvSpPr>
            <p:cNvPr id="18" name="사각형: 둥근 한쪽 모서리 17">
              <a:extLst>
                <a:ext uri="{FF2B5EF4-FFF2-40B4-BE49-F238E27FC236}">
                  <a16:creationId xmlns:a16="http://schemas.microsoft.com/office/drawing/2014/main" id="{7B1DBF28-2706-40AA-A8E6-45CCBA63D10C}"/>
                </a:ext>
              </a:extLst>
            </p:cNvPr>
            <p:cNvSpPr/>
            <p:nvPr/>
          </p:nvSpPr>
          <p:spPr>
            <a:xfrm flipH="1">
              <a:off x="6445317" y="3907785"/>
              <a:ext cx="4365255" cy="1828153"/>
            </a:xfrm>
            <a:prstGeom prst="round1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3F3B7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D0772F-9703-1F2F-7933-FED38CF5B0CC}"/>
                </a:ext>
              </a:extLst>
            </p:cNvPr>
            <p:cNvSpPr txBox="1"/>
            <p:nvPr/>
          </p:nvSpPr>
          <p:spPr>
            <a:xfrm>
              <a:off x="6487565" y="4089930"/>
              <a:ext cx="4280757" cy="1463862"/>
            </a:xfrm>
            <a:prstGeom prst="rect">
              <a:avLst/>
            </a:prstGeom>
            <a:solidFill>
              <a:srgbClr val="FFFFCC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3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아이가 차량에 방치되는 상황 자체는 예방할 수 없다</a:t>
              </a:r>
              <a:r>
                <a:rPr lang="ko-KR" altLang="en-US" sz="13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는 </a:t>
              </a:r>
              <a:endParaRPr lang="en-US" altLang="ko-KR" sz="130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30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어린이 </a:t>
              </a:r>
              <a:r>
                <a:rPr lang="ko-KR" altLang="en-US" sz="13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통학버스 위치 </a:t>
              </a:r>
              <a:r>
                <a:rPr lang="ko-KR" altLang="en-US" sz="130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알림 서비스의 단점을 </a:t>
              </a:r>
              <a:r>
                <a:rPr lang="ko-KR" altLang="en-US" sz="13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보완</a:t>
              </a:r>
              <a:endParaRPr lang="en-US" altLang="ko-KR" sz="13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algn="ctr"/>
              <a:r>
                <a:rPr lang="en-US" altLang="ko-KR" sz="13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-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3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운전자가 더 편리하게 차량의 아이들을 </a:t>
              </a:r>
              <a:endParaRPr lang="en-US" altLang="ko-KR" sz="13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3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확인</a:t>
              </a:r>
              <a:r>
                <a:rPr lang="ko-KR" altLang="en-US" sz="13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할 수 있는 시스템을 생각함</a:t>
              </a:r>
              <a:endParaRPr lang="en-US" altLang="ko-KR" sz="13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0B39D0-A205-CD2B-0CC4-4BB67CD96C5A}"/>
              </a:ext>
            </a:extLst>
          </p:cNvPr>
          <p:cNvSpPr/>
          <p:nvPr/>
        </p:nvSpPr>
        <p:spPr>
          <a:xfrm>
            <a:off x="0" y="0"/>
            <a:ext cx="6154362" cy="55094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D4BFF-8179-E98F-8DD2-E47A9440E89C}"/>
              </a:ext>
            </a:extLst>
          </p:cNvPr>
          <p:cNvSpPr/>
          <p:nvPr/>
        </p:nvSpPr>
        <p:spPr>
          <a:xfrm>
            <a:off x="-41" y="0"/>
            <a:ext cx="12192041" cy="36666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3186D-0419-D0D2-9E06-6E9B55D0D89D}"/>
              </a:ext>
            </a:extLst>
          </p:cNvPr>
          <p:cNvSpPr txBox="1"/>
          <p:nvPr/>
        </p:nvSpPr>
        <p:spPr>
          <a:xfrm>
            <a:off x="342790" y="326982"/>
            <a:ext cx="3621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프로젝트 주제 </a:t>
            </a:r>
            <a:r>
              <a:rPr lang="en-US" altLang="ko-KR" sz="20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/ </a:t>
            </a:r>
            <a:r>
              <a:rPr lang="ko-KR" altLang="en-US" sz="20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주제 선정 이유</a:t>
            </a:r>
            <a:r>
              <a:rPr lang="en-US" altLang="ko-KR" sz="20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F597AC-1E6C-B823-3AAD-C76517A9C2E8}"/>
              </a:ext>
            </a:extLst>
          </p:cNvPr>
          <p:cNvSpPr/>
          <p:nvPr/>
        </p:nvSpPr>
        <p:spPr>
          <a:xfrm flipV="1">
            <a:off x="1672382" y="3674433"/>
            <a:ext cx="4365255" cy="1827206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622EE-0B37-4EFF-0038-384C798E48D4}"/>
              </a:ext>
            </a:extLst>
          </p:cNvPr>
          <p:cNvSpPr txBox="1"/>
          <p:nvPr/>
        </p:nvSpPr>
        <p:spPr>
          <a:xfrm>
            <a:off x="2043978" y="4457112"/>
            <a:ext cx="3679212" cy="663643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운전자가 통학 차량 맨 뒷좌석에 설치한 버튼을 </a:t>
            </a:r>
            <a:endParaRPr lang="en-US" altLang="ko-KR" sz="13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3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눌러야 시동을 끄고 문을 닫을 수 있게 하는 시스템</a:t>
            </a:r>
            <a:endParaRPr lang="en-US" altLang="ko-KR" sz="13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DF35C8-2614-304A-3DF4-8F71269CD83C}"/>
              </a:ext>
            </a:extLst>
          </p:cNvPr>
          <p:cNvSpPr txBox="1"/>
          <p:nvPr/>
        </p:nvSpPr>
        <p:spPr>
          <a:xfrm>
            <a:off x="2023418" y="4037252"/>
            <a:ext cx="3663182" cy="292388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잠자는 아이 확인 장치</a:t>
            </a:r>
            <a:r>
              <a:rPr lang="en-US" altLang="ko-KR" sz="13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(Sleeping Child Check)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D50F3-1DC8-DBE0-3474-DE0A771ABF39}"/>
              </a:ext>
            </a:extLst>
          </p:cNvPr>
          <p:cNvSpPr/>
          <p:nvPr/>
        </p:nvSpPr>
        <p:spPr>
          <a:xfrm flipH="1" flipV="1">
            <a:off x="1672382" y="1721965"/>
            <a:ext cx="4365255" cy="1827206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2C6C19-44B0-FA5A-0263-11F290EDB292}"/>
              </a:ext>
            </a:extLst>
          </p:cNvPr>
          <p:cNvSpPr/>
          <p:nvPr/>
        </p:nvSpPr>
        <p:spPr>
          <a:xfrm>
            <a:off x="6154362" y="1721965"/>
            <a:ext cx="4365255" cy="1827206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B6109E-0340-D7AF-BC3B-025A16BA6D42}"/>
              </a:ext>
            </a:extLst>
          </p:cNvPr>
          <p:cNvSpPr txBox="1"/>
          <p:nvPr/>
        </p:nvSpPr>
        <p:spPr>
          <a:xfrm>
            <a:off x="6835618" y="2500439"/>
            <a:ext cx="3002745" cy="663643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어린이가 통학 차량을 타고 내릴 때 </a:t>
            </a:r>
            <a:endParaRPr lang="en-US" altLang="ko-KR" sz="13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3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부모에게 문자메시지를 보내주는 시스템</a:t>
            </a:r>
            <a:endParaRPr lang="en-US" altLang="ko-KR" sz="13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F9489B-F156-E533-B8E5-E1D012F146A7}"/>
              </a:ext>
            </a:extLst>
          </p:cNvPr>
          <p:cNvSpPr txBox="1"/>
          <p:nvPr/>
        </p:nvSpPr>
        <p:spPr>
          <a:xfrm>
            <a:off x="6431138" y="2080579"/>
            <a:ext cx="3754554" cy="292388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교통안전공단의 ‘어린이 통학버스 위치 알림 서비스</a:t>
            </a:r>
            <a:endParaRPr lang="en-US" altLang="ko-KR" sz="13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956B95-6D54-C6D7-14E8-D8F493D91563}"/>
              </a:ext>
            </a:extLst>
          </p:cNvPr>
          <p:cNvSpPr txBox="1"/>
          <p:nvPr/>
        </p:nvSpPr>
        <p:spPr>
          <a:xfrm>
            <a:off x="2933122" y="2524483"/>
            <a:ext cx="1843774" cy="307777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현재 시행 중인 시스템</a:t>
            </a:r>
            <a:endParaRPr lang="en-US" altLang="ko-KR" sz="1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985A5B4-714B-89A2-9015-67A68FC42F3E}"/>
              </a:ext>
            </a:extLst>
          </p:cNvPr>
          <p:cNvSpPr/>
          <p:nvPr/>
        </p:nvSpPr>
        <p:spPr>
          <a:xfrm>
            <a:off x="342790" y="6459018"/>
            <a:ext cx="72000" cy="72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14D668E-5FF3-0EE8-94CC-C8DAF2918047}"/>
              </a:ext>
            </a:extLst>
          </p:cNvPr>
          <p:cNvSpPr/>
          <p:nvPr/>
        </p:nvSpPr>
        <p:spPr>
          <a:xfrm>
            <a:off x="719351" y="6459018"/>
            <a:ext cx="72000" cy="720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6439262-71EC-45B4-4F22-DC772E1F3B32}"/>
              </a:ext>
            </a:extLst>
          </p:cNvPr>
          <p:cNvSpPr/>
          <p:nvPr/>
        </p:nvSpPr>
        <p:spPr>
          <a:xfrm>
            <a:off x="531070" y="6459018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82A80F7-7115-1B61-C259-13955EA23885}"/>
              </a:ext>
            </a:extLst>
          </p:cNvPr>
          <p:cNvSpPr/>
          <p:nvPr/>
        </p:nvSpPr>
        <p:spPr>
          <a:xfrm>
            <a:off x="907632" y="6459018"/>
            <a:ext cx="72000" cy="720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4015A93-6F91-BFF8-69A2-5E7087DD61D8}"/>
              </a:ext>
            </a:extLst>
          </p:cNvPr>
          <p:cNvSpPr/>
          <p:nvPr/>
        </p:nvSpPr>
        <p:spPr>
          <a:xfrm>
            <a:off x="1095913" y="6459018"/>
            <a:ext cx="72000" cy="720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A12E113-482F-AF91-AB5F-1D07867D9357}"/>
              </a:ext>
            </a:extLst>
          </p:cNvPr>
          <p:cNvSpPr/>
          <p:nvPr/>
        </p:nvSpPr>
        <p:spPr>
          <a:xfrm>
            <a:off x="1284194" y="6459018"/>
            <a:ext cx="72000" cy="720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8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933186D-0419-D0D2-9E06-6E9B55D0D89D}"/>
              </a:ext>
            </a:extLst>
          </p:cNvPr>
          <p:cNvSpPr txBox="1"/>
          <p:nvPr/>
        </p:nvSpPr>
        <p:spPr>
          <a:xfrm>
            <a:off x="342790" y="326982"/>
            <a:ext cx="2321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개발 필요성 및 목적</a:t>
            </a:r>
            <a:endParaRPr lang="en-US" altLang="ko-KR" sz="2000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EBC299-D826-7269-A354-D5C8C3D290B7}"/>
              </a:ext>
            </a:extLst>
          </p:cNvPr>
          <p:cNvSpPr txBox="1"/>
          <p:nvPr/>
        </p:nvSpPr>
        <p:spPr>
          <a:xfrm>
            <a:off x="2004562" y="2826030"/>
            <a:ext cx="3513125" cy="4385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누군가 아이를 발견한 후 아이를 구출함</a:t>
            </a:r>
            <a:endParaRPr lang="en-US" altLang="ko-KR" sz="1300" dirty="0">
              <a:solidFill>
                <a:schemeClr val="bg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8F487D-0C5A-381E-8694-A8052758C409}"/>
              </a:ext>
            </a:extLst>
          </p:cNvPr>
          <p:cNvSpPr txBox="1"/>
          <p:nvPr/>
        </p:nvSpPr>
        <p:spPr>
          <a:xfrm>
            <a:off x="2004562" y="4482695"/>
            <a:ext cx="3513125" cy="4385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아이가 의식이 없을 때 발견할 확률이 높음</a:t>
            </a:r>
            <a:endParaRPr lang="en-US" altLang="ko-KR" sz="1300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5F03308-FCB4-23FC-5959-C5BC61F63288}"/>
              </a:ext>
            </a:extLst>
          </p:cNvPr>
          <p:cNvSpPr/>
          <p:nvPr/>
        </p:nvSpPr>
        <p:spPr>
          <a:xfrm>
            <a:off x="1781125" y="2183473"/>
            <a:ext cx="3960000" cy="180000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FDA53E6-BF0B-F603-DC8E-8EE2AC06CBFF}"/>
              </a:ext>
            </a:extLst>
          </p:cNvPr>
          <p:cNvSpPr/>
          <p:nvPr/>
        </p:nvSpPr>
        <p:spPr>
          <a:xfrm>
            <a:off x="1781125" y="3829050"/>
            <a:ext cx="3960000" cy="180000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907B22D8-A6D4-A5B5-071B-AE17D224FF68}"/>
              </a:ext>
            </a:extLst>
          </p:cNvPr>
          <p:cNvSpPr/>
          <p:nvPr/>
        </p:nvSpPr>
        <p:spPr>
          <a:xfrm>
            <a:off x="2861124" y="1197146"/>
            <a:ext cx="1800000" cy="974210"/>
          </a:xfrm>
          <a:custGeom>
            <a:avLst/>
            <a:gdLst>
              <a:gd name="connsiteX0" fmla="*/ 900000 w 1800000"/>
              <a:gd name="connsiteY0" fmla="*/ 0 h 974210"/>
              <a:gd name="connsiteX1" fmla="*/ 1800000 w 1800000"/>
              <a:gd name="connsiteY1" fmla="*/ 900000 h 974210"/>
              <a:gd name="connsiteX2" fmla="*/ 1793965 w 1800000"/>
              <a:gd name="connsiteY2" fmla="*/ 959866 h 974210"/>
              <a:gd name="connsiteX3" fmla="*/ 1704181 w 1800000"/>
              <a:gd name="connsiteY3" fmla="*/ 940207 h 974210"/>
              <a:gd name="connsiteX4" fmla="*/ 933475 w 1800000"/>
              <a:gd name="connsiteY4" fmla="*/ 869480 h 974210"/>
              <a:gd name="connsiteX5" fmla="*/ 162770 w 1800000"/>
              <a:gd name="connsiteY5" fmla="*/ 940207 h 974210"/>
              <a:gd name="connsiteX6" fmla="*/ 7481 w 1800000"/>
              <a:gd name="connsiteY6" fmla="*/ 974210 h 974210"/>
              <a:gd name="connsiteX7" fmla="*/ 0 w 1800000"/>
              <a:gd name="connsiteY7" fmla="*/ 900000 h 974210"/>
              <a:gd name="connsiteX8" fmla="*/ 900000 w 1800000"/>
              <a:gd name="connsiteY8" fmla="*/ 0 h 974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0000" h="974210">
                <a:moveTo>
                  <a:pt x="900000" y="0"/>
                </a:moveTo>
                <a:cubicBezTo>
                  <a:pt x="1397056" y="0"/>
                  <a:pt x="1800000" y="402944"/>
                  <a:pt x="1800000" y="900000"/>
                </a:cubicBezTo>
                <a:lnTo>
                  <a:pt x="1793965" y="959866"/>
                </a:lnTo>
                <a:lnTo>
                  <a:pt x="1704181" y="940207"/>
                </a:lnTo>
                <a:cubicBezTo>
                  <a:pt x="1467297" y="894664"/>
                  <a:pt x="1206856" y="869480"/>
                  <a:pt x="933475" y="869480"/>
                </a:cubicBezTo>
                <a:cubicBezTo>
                  <a:pt x="660094" y="869480"/>
                  <a:pt x="399654" y="894664"/>
                  <a:pt x="162770" y="940207"/>
                </a:cubicBezTo>
                <a:lnTo>
                  <a:pt x="7481" y="974210"/>
                </a:lnTo>
                <a:lnTo>
                  <a:pt x="0" y="900000"/>
                </a:lnTo>
                <a:cubicBezTo>
                  <a:pt x="0" y="402944"/>
                  <a:pt x="402944" y="0"/>
                  <a:pt x="900000" y="0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4732BF-95D5-84AA-3721-4B437986D3CF}"/>
              </a:ext>
            </a:extLst>
          </p:cNvPr>
          <p:cNvSpPr txBox="1"/>
          <p:nvPr/>
        </p:nvSpPr>
        <p:spPr>
          <a:xfrm>
            <a:off x="3058339" y="1386439"/>
            <a:ext cx="1386338" cy="4651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현재 시스템</a:t>
            </a:r>
            <a:endParaRPr lang="en-US" altLang="ko-KR" sz="1400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4196D18-96CC-EA89-C16B-84E516449312}"/>
              </a:ext>
            </a:extLst>
          </p:cNvPr>
          <p:cNvGrpSpPr/>
          <p:nvPr/>
        </p:nvGrpSpPr>
        <p:grpSpPr>
          <a:xfrm>
            <a:off x="5916000" y="1209263"/>
            <a:ext cx="4690796" cy="4419787"/>
            <a:chOff x="5916000" y="1209263"/>
            <a:chExt cx="4690796" cy="4419787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77661B7-2A69-9FE3-F3CB-5D05A6CA21BF}"/>
                </a:ext>
              </a:extLst>
            </p:cNvPr>
            <p:cNvSpPr/>
            <p:nvPr/>
          </p:nvSpPr>
          <p:spPr>
            <a:xfrm>
              <a:off x="6450875" y="2183473"/>
              <a:ext cx="3960000" cy="1800000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3F3B7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B4C7DB4-8E7E-60EF-26CF-8DFA00FED07C}"/>
                </a:ext>
              </a:extLst>
            </p:cNvPr>
            <p:cNvSpPr/>
            <p:nvPr/>
          </p:nvSpPr>
          <p:spPr>
            <a:xfrm>
              <a:off x="6450875" y="3829050"/>
              <a:ext cx="3960000" cy="1800000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3F3B7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7E56CC7-538D-4354-0922-F54053D85DBF}"/>
                </a:ext>
              </a:extLst>
            </p:cNvPr>
            <p:cNvSpPr txBox="1"/>
            <p:nvPr/>
          </p:nvSpPr>
          <p:spPr>
            <a:xfrm>
              <a:off x="6254952" y="2729690"/>
              <a:ext cx="4351844" cy="6636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3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아이들이 위험한 상황에 처하는</a:t>
              </a:r>
              <a:endParaRPr lang="en-US" altLang="ko-KR" sz="13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3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사고 가능성을 없앰</a:t>
              </a:r>
              <a:endParaRPr lang="en-US" altLang="ko-KR" sz="13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C74E8E4-92E7-3FB8-4C13-1E6E9408422C}"/>
                </a:ext>
              </a:extLst>
            </p:cNvPr>
            <p:cNvSpPr/>
            <p:nvPr/>
          </p:nvSpPr>
          <p:spPr>
            <a:xfrm>
              <a:off x="6945793" y="4513060"/>
              <a:ext cx="2970161" cy="431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300" dirty="0">
                  <a:solidFill>
                    <a:schemeClr val="tx1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아이가 차량에 갇힐 상황 자체가 </a:t>
              </a:r>
              <a:endParaRPr lang="en-US" altLang="ko-KR" sz="13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300" dirty="0">
                  <a:solidFill>
                    <a:schemeClr val="tx1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생기지 않도록 하는 시스템 구현</a:t>
              </a:r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63CB7A55-1864-858B-B544-E37533C2D529}"/>
                </a:ext>
              </a:extLst>
            </p:cNvPr>
            <p:cNvSpPr/>
            <p:nvPr/>
          </p:nvSpPr>
          <p:spPr>
            <a:xfrm rot="5400000">
              <a:off x="6006000" y="3803473"/>
              <a:ext cx="180000" cy="360000"/>
            </a:xfrm>
            <a:prstGeom prst="triangl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4EF7E3BD-C874-C2BE-80BC-914734874DDD}"/>
                </a:ext>
              </a:extLst>
            </p:cNvPr>
            <p:cNvSpPr/>
            <p:nvPr/>
          </p:nvSpPr>
          <p:spPr>
            <a:xfrm>
              <a:off x="7530878" y="1209263"/>
              <a:ext cx="1800000" cy="974210"/>
            </a:xfrm>
            <a:custGeom>
              <a:avLst/>
              <a:gdLst>
                <a:gd name="connsiteX0" fmla="*/ 900000 w 1800000"/>
                <a:gd name="connsiteY0" fmla="*/ 0 h 974210"/>
                <a:gd name="connsiteX1" fmla="*/ 1800000 w 1800000"/>
                <a:gd name="connsiteY1" fmla="*/ 900000 h 974210"/>
                <a:gd name="connsiteX2" fmla="*/ 1793965 w 1800000"/>
                <a:gd name="connsiteY2" fmla="*/ 959866 h 974210"/>
                <a:gd name="connsiteX3" fmla="*/ 1704181 w 1800000"/>
                <a:gd name="connsiteY3" fmla="*/ 940207 h 974210"/>
                <a:gd name="connsiteX4" fmla="*/ 933475 w 1800000"/>
                <a:gd name="connsiteY4" fmla="*/ 869480 h 974210"/>
                <a:gd name="connsiteX5" fmla="*/ 162770 w 1800000"/>
                <a:gd name="connsiteY5" fmla="*/ 940207 h 974210"/>
                <a:gd name="connsiteX6" fmla="*/ 7481 w 1800000"/>
                <a:gd name="connsiteY6" fmla="*/ 974210 h 974210"/>
                <a:gd name="connsiteX7" fmla="*/ 0 w 1800000"/>
                <a:gd name="connsiteY7" fmla="*/ 900000 h 974210"/>
                <a:gd name="connsiteX8" fmla="*/ 900000 w 1800000"/>
                <a:gd name="connsiteY8" fmla="*/ 0 h 97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000" h="974210">
                  <a:moveTo>
                    <a:pt x="900000" y="0"/>
                  </a:moveTo>
                  <a:cubicBezTo>
                    <a:pt x="1397056" y="0"/>
                    <a:pt x="1800000" y="402944"/>
                    <a:pt x="1800000" y="900000"/>
                  </a:cubicBezTo>
                  <a:lnTo>
                    <a:pt x="1793965" y="959866"/>
                  </a:lnTo>
                  <a:lnTo>
                    <a:pt x="1704181" y="940207"/>
                  </a:lnTo>
                  <a:cubicBezTo>
                    <a:pt x="1467297" y="894664"/>
                    <a:pt x="1206856" y="869480"/>
                    <a:pt x="933475" y="869480"/>
                  </a:cubicBezTo>
                  <a:cubicBezTo>
                    <a:pt x="660094" y="869480"/>
                    <a:pt x="399654" y="894664"/>
                    <a:pt x="162770" y="940207"/>
                  </a:cubicBezTo>
                  <a:lnTo>
                    <a:pt x="7481" y="974210"/>
                  </a:lnTo>
                  <a:lnTo>
                    <a:pt x="0" y="900000"/>
                  </a:lnTo>
                  <a:cubicBezTo>
                    <a:pt x="0" y="402944"/>
                    <a:pt x="402944" y="0"/>
                    <a:pt x="900000" y="0"/>
                  </a:cubicBezTo>
                  <a:close/>
                </a:path>
              </a:pathLst>
            </a:custGeom>
            <a:solidFill>
              <a:srgbClr val="FFFFC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966D1F-0DB6-9F06-5A87-07654E4EF1B8}"/>
                </a:ext>
              </a:extLst>
            </p:cNvPr>
            <p:cNvSpPr txBox="1"/>
            <p:nvPr/>
          </p:nvSpPr>
          <p:spPr>
            <a:xfrm>
              <a:off x="7737704" y="1395096"/>
              <a:ext cx="1386338" cy="4651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140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개발 시스템</a:t>
              </a:r>
              <a:endParaRPr lang="en-US" altLang="ko-KR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</p:grpSp>
      <p:sp>
        <p:nvSpPr>
          <p:cNvPr id="43" name="타원 42">
            <a:extLst>
              <a:ext uri="{FF2B5EF4-FFF2-40B4-BE49-F238E27FC236}">
                <a16:creationId xmlns:a16="http://schemas.microsoft.com/office/drawing/2014/main" id="{A33077F9-DF4E-CCD3-B3E8-4441FE1BA079}"/>
              </a:ext>
            </a:extLst>
          </p:cNvPr>
          <p:cNvSpPr/>
          <p:nvPr/>
        </p:nvSpPr>
        <p:spPr>
          <a:xfrm>
            <a:off x="342790" y="6459018"/>
            <a:ext cx="72000" cy="72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02E1ADD-0D42-E2CF-F22A-078B8933003B}"/>
              </a:ext>
            </a:extLst>
          </p:cNvPr>
          <p:cNvSpPr/>
          <p:nvPr/>
        </p:nvSpPr>
        <p:spPr>
          <a:xfrm>
            <a:off x="719351" y="6459018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53E4167-7FDD-9D9E-84C3-816661FA6AC8}"/>
              </a:ext>
            </a:extLst>
          </p:cNvPr>
          <p:cNvSpPr/>
          <p:nvPr/>
        </p:nvSpPr>
        <p:spPr>
          <a:xfrm>
            <a:off x="531070" y="6459018"/>
            <a:ext cx="72000" cy="720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039D976-EF70-6B1E-F557-5F717DBBF9CF}"/>
              </a:ext>
            </a:extLst>
          </p:cNvPr>
          <p:cNvSpPr/>
          <p:nvPr/>
        </p:nvSpPr>
        <p:spPr>
          <a:xfrm>
            <a:off x="907632" y="6459018"/>
            <a:ext cx="72000" cy="720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B820545-2152-7675-54CB-B4358ADE231E}"/>
              </a:ext>
            </a:extLst>
          </p:cNvPr>
          <p:cNvSpPr/>
          <p:nvPr/>
        </p:nvSpPr>
        <p:spPr>
          <a:xfrm>
            <a:off x="1095913" y="6459018"/>
            <a:ext cx="72000" cy="720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06FA135-05B2-35A4-1F96-E70B07F4F0B3}"/>
              </a:ext>
            </a:extLst>
          </p:cNvPr>
          <p:cNvSpPr/>
          <p:nvPr/>
        </p:nvSpPr>
        <p:spPr>
          <a:xfrm>
            <a:off x="1284194" y="6459018"/>
            <a:ext cx="72000" cy="720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68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2471077E-FC9E-7C2B-C2FC-D6F9192DB641}"/>
              </a:ext>
            </a:extLst>
          </p:cNvPr>
          <p:cNvGrpSpPr/>
          <p:nvPr/>
        </p:nvGrpSpPr>
        <p:grpSpPr>
          <a:xfrm>
            <a:off x="9907487" y="4389858"/>
            <a:ext cx="429525" cy="380917"/>
            <a:chOff x="4868950" y="1374389"/>
            <a:chExt cx="478788" cy="428114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B1C9CF7-760D-BAF3-308F-EA067F76D251}"/>
                </a:ext>
              </a:extLst>
            </p:cNvPr>
            <p:cNvSpPr/>
            <p:nvPr/>
          </p:nvSpPr>
          <p:spPr>
            <a:xfrm>
              <a:off x="4935615" y="1442503"/>
              <a:ext cx="360000" cy="360000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370C94E-1442-60DA-5B60-8800B28C085F}"/>
                </a:ext>
              </a:extLst>
            </p:cNvPr>
            <p:cNvSpPr txBox="1"/>
            <p:nvPr/>
          </p:nvSpPr>
          <p:spPr>
            <a:xfrm>
              <a:off x="4868950" y="1374389"/>
              <a:ext cx="478788" cy="400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 dirty="0">
                  <a:effectLst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04</a:t>
              </a:r>
              <a:endParaRPr lang="ko-KR" altLang="en-US" sz="1200" kern="0" spc="0" dirty="0"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933186D-0419-D0D2-9E06-6E9B55D0D89D}"/>
              </a:ext>
            </a:extLst>
          </p:cNvPr>
          <p:cNvSpPr txBox="1"/>
          <p:nvPr/>
        </p:nvSpPr>
        <p:spPr>
          <a:xfrm>
            <a:off x="342790" y="326982"/>
            <a:ext cx="1221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구현 목표</a:t>
            </a:r>
            <a:endParaRPr lang="en-US" altLang="ko-KR" sz="2000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FC9E4B7-E644-1455-E7A9-54BA8C0908DE}"/>
              </a:ext>
            </a:extLst>
          </p:cNvPr>
          <p:cNvSpPr/>
          <p:nvPr/>
        </p:nvSpPr>
        <p:spPr>
          <a:xfrm>
            <a:off x="342790" y="6459018"/>
            <a:ext cx="72000" cy="72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8BD6972-FD55-26D2-1E59-FF75F63B7033}"/>
              </a:ext>
            </a:extLst>
          </p:cNvPr>
          <p:cNvSpPr/>
          <p:nvPr/>
        </p:nvSpPr>
        <p:spPr>
          <a:xfrm>
            <a:off x="719351" y="6459018"/>
            <a:ext cx="72000" cy="720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393A2E6-5274-0746-D4C4-FA1C728514E5}"/>
              </a:ext>
            </a:extLst>
          </p:cNvPr>
          <p:cNvSpPr/>
          <p:nvPr/>
        </p:nvSpPr>
        <p:spPr>
          <a:xfrm>
            <a:off x="531070" y="6459018"/>
            <a:ext cx="72000" cy="720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0AAB75A-B3D0-230B-90E2-C457A8566D66}"/>
              </a:ext>
            </a:extLst>
          </p:cNvPr>
          <p:cNvSpPr/>
          <p:nvPr/>
        </p:nvSpPr>
        <p:spPr>
          <a:xfrm>
            <a:off x="907632" y="6459018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CC06E96-A0F6-71EB-7121-F11FB8A5DF52}"/>
              </a:ext>
            </a:extLst>
          </p:cNvPr>
          <p:cNvSpPr/>
          <p:nvPr/>
        </p:nvSpPr>
        <p:spPr>
          <a:xfrm>
            <a:off x="1095913" y="6459018"/>
            <a:ext cx="72000" cy="720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C7277DB-5876-E344-39FD-469F5A5D9066}"/>
              </a:ext>
            </a:extLst>
          </p:cNvPr>
          <p:cNvSpPr/>
          <p:nvPr/>
        </p:nvSpPr>
        <p:spPr>
          <a:xfrm>
            <a:off x="1284194" y="6459018"/>
            <a:ext cx="72000" cy="720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B9230E4-A0BF-0566-8F49-D33208700745}"/>
              </a:ext>
            </a:extLst>
          </p:cNvPr>
          <p:cNvGrpSpPr/>
          <p:nvPr/>
        </p:nvGrpSpPr>
        <p:grpSpPr>
          <a:xfrm>
            <a:off x="2327994" y="1247646"/>
            <a:ext cx="7536011" cy="4362708"/>
            <a:chOff x="2369989" y="1311010"/>
            <a:chExt cx="7536011" cy="4362708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05031447-F771-283D-7A69-39549738A4ED}"/>
                </a:ext>
              </a:extLst>
            </p:cNvPr>
            <p:cNvSpPr/>
            <p:nvPr/>
          </p:nvSpPr>
          <p:spPr>
            <a:xfrm>
              <a:off x="2369989" y="1311010"/>
              <a:ext cx="1548366" cy="750952"/>
            </a:xfrm>
            <a:custGeom>
              <a:avLst/>
              <a:gdLst>
                <a:gd name="connsiteX0" fmla="*/ 1976845 w 3953691"/>
                <a:gd name="connsiteY0" fmla="*/ 0 h 1917525"/>
                <a:gd name="connsiteX1" fmla="*/ 3946623 w 3953691"/>
                <a:gd name="connsiteY1" fmla="*/ 1777557 h 1917525"/>
                <a:gd name="connsiteX2" fmla="*/ 3953691 w 3953691"/>
                <a:gd name="connsiteY2" fmla="*/ 1917525 h 1917525"/>
                <a:gd name="connsiteX3" fmla="*/ 0 w 3953691"/>
                <a:gd name="connsiteY3" fmla="*/ 1917525 h 1917525"/>
                <a:gd name="connsiteX4" fmla="*/ 7068 w 3953691"/>
                <a:gd name="connsiteY4" fmla="*/ 1777557 h 1917525"/>
                <a:gd name="connsiteX5" fmla="*/ 1976845 w 3953691"/>
                <a:gd name="connsiteY5" fmla="*/ 0 h 191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53691" h="1917525">
                  <a:moveTo>
                    <a:pt x="1976845" y="0"/>
                  </a:moveTo>
                  <a:cubicBezTo>
                    <a:pt x="3002024" y="0"/>
                    <a:pt x="3845227" y="779130"/>
                    <a:pt x="3946623" y="1777557"/>
                  </a:cubicBezTo>
                  <a:lnTo>
                    <a:pt x="3953691" y="1917525"/>
                  </a:lnTo>
                  <a:lnTo>
                    <a:pt x="0" y="1917525"/>
                  </a:lnTo>
                  <a:lnTo>
                    <a:pt x="7068" y="1777557"/>
                  </a:lnTo>
                  <a:cubicBezTo>
                    <a:pt x="108463" y="779130"/>
                    <a:pt x="951666" y="0"/>
                    <a:pt x="1976845" y="0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9D02C40-048B-E80B-BD08-153C0EA35BF7}"/>
                </a:ext>
              </a:extLst>
            </p:cNvPr>
            <p:cNvSpPr/>
            <p:nvPr/>
          </p:nvSpPr>
          <p:spPr>
            <a:xfrm flipH="1" flipV="1">
              <a:off x="2369989" y="2150590"/>
              <a:ext cx="3716486" cy="129746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5F4571-64FA-2A6E-91CB-4A6CDD27DA85}"/>
                </a:ext>
              </a:extLst>
            </p:cNvPr>
            <p:cNvSpPr txBox="1"/>
            <p:nvPr/>
          </p:nvSpPr>
          <p:spPr>
            <a:xfrm>
              <a:off x="2605402" y="1486206"/>
              <a:ext cx="1077539" cy="400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0" dirty="0">
                  <a:solidFill>
                    <a:schemeClr val="bg1"/>
                  </a:solidFill>
                  <a:effectLst/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움직임 감지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8EACF9-F967-D2F8-59BE-E83254E50E8C}"/>
                </a:ext>
              </a:extLst>
            </p:cNvPr>
            <p:cNvSpPr txBox="1"/>
            <p:nvPr/>
          </p:nvSpPr>
          <p:spPr>
            <a:xfrm>
              <a:off x="2822238" y="2473301"/>
              <a:ext cx="2811988" cy="652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200" kern="0" spc="0" dirty="0">
                  <a:solidFill>
                    <a:schemeClr val="bg1"/>
                  </a:solidFill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차의 움직임을 감지하여 </a:t>
              </a:r>
              <a:endParaRPr lang="en-US" altLang="ko-KR" sz="1200" kern="0" spc="0" dirty="0">
                <a:solidFill>
                  <a:schemeClr val="bg1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marL="0" marR="0" indent="0" algn="ctr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200" kern="0" spc="0" dirty="0">
                  <a:solidFill>
                    <a:schemeClr val="bg1"/>
                  </a:solidFill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차가 움직이고 있는지 멈추었는지 감지함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635691A-0349-4EE2-8437-68D49E83E83D}"/>
                </a:ext>
              </a:extLst>
            </p:cNvPr>
            <p:cNvSpPr/>
            <p:nvPr/>
          </p:nvSpPr>
          <p:spPr>
            <a:xfrm flipH="1" flipV="1">
              <a:off x="6189514" y="2150590"/>
              <a:ext cx="3716486" cy="129746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EE3E72-B0AE-5C6A-241B-9054496DB47F}"/>
                </a:ext>
              </a:extLst>
            </p:cNvPr>
            <p:cNvSpPr txBox="1"/>
            <p:nvPr/>
          </p:nvSpPr>
          <p:spPr>
            <a:xfrm>
              <a:off x="6459020" y="2473301"/>
              <a:ext cx="3177473" cy="652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200" kern="0" spc="0" dirty="0">
                  <a:solidFill>
                    <a:schemeClr val="bg1"/>
                  </a:solidFill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차가 멈추었을 경우에 좌석의 무게를 측정하여 </a:t>
              </a:r>
              <a:endParaRPr lang="en-US" altLang="ko-KR" sz="1200" kern="0" spc="0" dirty="0">
                <a:solidFill>
                  <a:schemeClr val="bg1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marL="0" marR="0" indent="0" algn="ctr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200" kern="0" spc="0" dirty="0">
                  <a:solidFill>
                    <a:schemeClr val="bg1"/>
                  </a:solidFill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사람이 탑승한 상태인지 아닌지 판단함</a:t>
              </a: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2CE5EA1D-0BAB-0D37-0EF5-CAC8D7905842}"/>
                </a:ext>
              </a:extLst>
            </p:cNvPr>
            <p:cNvSpPr/>
            <p:nvPr/>
          </p:nvSpPr>
          <p:spPr>
            <a:xfrm>
              <a:off x="8349953" y="1311010"/>
              <a:ext cx="1548366" cy="750952"/>
            </a:xfrm>
            <a:custGeom>
              <a:avLst/>
              <a:gdLst>
                <a:gd name="connsiteX0" fmla="*/ 1976845 w 3953691"/>
                <a:gd name="connsiteY0" fmla="*/ 0 h 1917525"/>
                <a:gd name="connsiteX1" fmla="*/ 3946623 w 3953691"/>
                <a:gd name="connsiteY1" fmla="*/ 1777557 h 1917525"/>
                <a:gd name="connsiteX2" fmla="*/ 3953691 w 3953691"/>
                <a:gd name="connsiteY2" fmla="*/ 1917525 h 1917525"/>
                <a:gd name="connsiteX3" fmla="*/ 0 w 3953691"/>
                <a:gd name="connsiteY3" fmla="*/ 1917525 h 1917525"/>
                <a:gd name="connsiteX4" fmla="*/ 7068 w 3953691"/>
                <a:gd name="connsiteY4" fmla="*/ 1777557 h 1917525"/>
                <a:gd name="connsiteX5" fmla="*/ 1976845 w 3953691"/>
                <a:gd name="connsiteY5" fmla="*/ 0 h 191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53691" h="1917525">
                  <a:moveTo>
                    <a:pt x="1976845" y="0"/>
                  </a:moveTo>
                  <a:cubicBezTo>
                    <a:pt x="3002024" y="0"/>
                    <a:pt x="3845227" y="779130"/>
                    <a:pt x="3946623" y="1777557"/>
                  </a:cubicBezTo>
                  <a:lnTo>
                    <a:pt x="3953691" y="1917525"/>
                  </a:lnTo>
                  <a:lnTo>
                    <a:pt x="0" y="1917525"/>
                  </a:lnTo>
                  <a:lnTo>
                    <a:pt x="7068" y="1777557"/>
                  </a:lnTo>
                  <a:cubicBezTo>
                    <a:pt x="108463" y="779130"/>
                    <a:pt x="951666" y="0"/>
                    <a:pt x="1976845" y="0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0FE3D6F-2AF4-0171-987F-0DE0626AC91B}"/>
                </a:ext>
              </a:extLst>
            </p:cNvPr>
            <p:cNvSpPr txBox="1"/>
            <p:nvPr/>
          </p:nvSpPr>
          <p:spPr>
            <a:xfrm>
              <a:off x="8670326" y="1486206"/>
              <a:ext cx="907621" cy="400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0" dirty="0">
                  <a:solidFill>
                    <a:schemeClr val="bg1"/>
                  </a:solidFill>
                  <a:effectLst/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무게 측정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1D48785-810E-9ABD-B456-64AA86A13EA4}"/>
                </a:ext>
              </a:extLst>
            </p:cNvPr>
            <p:cNvSpPr/>
            <p:nvPr/>
          </p:nvSpPr>
          <p:spPr>
            <a:xfrm flipH="1" flipV="1">
              <a:off x="2369989" y="3536678"/>
              <a:ext cx="3716486" cy="129746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77BF8B-3CF3-8E4E-D4D9-7CC6222B203A}"/>
                </a:ext>
              </a:extLst>
            </p:cNvPr>
            <p:cNvSpPr txBox="1"/>
            <p:nvPr/>
          </p:nvSpPr>
          <p:spPr>
            <a:xfrm>
              <a:off x="2493622" y="3848725"/>
              <a:ext cx="3469219" cy="652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200" kern="0" spc="0" dirty="0">
                  <a:solidFill>
                    <a:schemeClr val="bg1"/>
                  </a:solidFill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사람이 탑승한 경우 운전자 앞의 </a:t>
              </a:r>
              <a:r>
                <a:rPr lang="en-US" altLang="ko-KR" sz="1200" kern="0" spc="0" dirty="0">
                  <a:solidFill>
                    <a:schemeClr val="bg1"/>
                  </a:solidFill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LED</a:t>
              </a:r>
              <a:r>
                <a:rPr lang="ko-KR" altLang="en-US" sz="1200" kern="0" spc="0" dirty="0">
                  <a:solidFill>
                    <a:schemeClr val="bg1"/>
                  </a:solidFill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가 켜지며</a:t>
              </a:r>
              <a:r>
                <a:rPr lang="en-US" altLang="ko-KR" sz="1200" kern="0" spc="0" dirty="0">
                  <a:solidFill>
                    <a:schemeClr val="bg1"/>
                  </a:solidFill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, </a:t>
              </a:r>
            </a:p>
            <a:p>
              <a:pPr marL="0" marR="0" indent="0" algn="ctr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200" kern="0" spc="0" dirty="0">
                  <a:solidFill>
                    <a:schemeClr val="bg1"/>
                  </a:solidFill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운전자가 차량에 아동이 남아있는지 확인할 수 있음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881FFFF-808E-FAD3-2F7A-5891A179B9B2}"/>
                </a:ext>
              </a:extLst>
            </p:cNvPr>
            <p:cNvSpPr/>
            <p:nvPr/>
          </p:nvSpPr>
          <p:spPr>
            <a:xfrm flipH="1" flipV="1">
              <a:off x="6189514" y="3536678"/>
              <a:ext cx="3716486" cy="129746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F54165B-D51E-F1C9-61CF-AD5751503AEA}"/>
                </a:ext>
              </a:extLst>
            </p:cNvPr>
            <p:cNvSpPr txBox="1"/>
            <p:nvPr/>
          </p:nvSpPr>
          <p:spPr>
            <a:xfrm>
              <a:off x="6232996" y="3859389"/>
              <a:ext cx="3629519" cy="652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 dirty="0">
                  <a:solidFill>
                    <a:schemeClr val="bg1"/>
                  </a:solidFill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LED</a:t>
              </a:r>
              <a:r>
                <a:rPr lang="ko-KR" altLang="en-US" sz="1200" kern="0" spc="0" dirty="0">
                  <a:solidFill>
                    <a:schemeClr val="bg1"/>
                  </a:solidFill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가 켜진 상태에서 운전자 좌석의 무게를 측정하여</a:t>
              </a:r>
              <a:endParaRPr lang="en-US" altLang="ko-KR" sz="1200" kern="0" spc="0" dirty="0">
                <a:solidFill>
                  <a:schemeClr val="bg1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marL="0" marR="0" indent="0" algn="ctr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200" kern="0" spc="0" dirty="0">
                  <a:solidFill>
                    <a:schemeClr val="bg1"/>
                  </a:solidFill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운전자가 내리려 한다면 소리를 울림</a:t>
              </a: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AF18A7C5-F1BC-9A41-A641-A666C17D6A8D}"/>
                </a:ext>
              </a:extLst>
            </p:cNvPr>
            <p:cNvSpPr/>
            <p:nvPr/>
          </p:nvSpPr>
          <p:spPr>
            <a:xfrm flipV="1">
              <a:off x="2377670" y="4922766"/>
              <a:ext cx="1548366" cy="750952"/>
            </a:xfrm>
            <a:custGeom>
              <a:avLst/>
              <a:gdLst>
                <a:gd name="connsiteX0" fmla="*/ 1976845 w 3953691"/>
                <a:gd name="connsiteY0" fmla="*/ 0 h 1917525"/>
                <a:gd name="connsiteX1" fmla="*/ 3946623 w 3953691"/>
                <a:gd name="connsiteY1" fmla="*/ 1777557 h 1917525"/>
                <a:gd name="connsiteX2" fmla="*/ 3953691 w 3953691"/>
                <a:gd name="connsiteY2" fmla="*/ 1917525 h 1917525"/>
                <a:gd name="connsiteX3" fmla="*/ 0 w 3953691"/>
                <a:gd name="connsiteY3" fmla="*/ 1917525 h 1917525"/>
                <a:gd name="connsiteX4" fmla="*/ 7068 w 3953691"/>
                <a:gd name="connsiteY4" fmla="*/ 1777557 h 1917525"/>
                <a:gd name="connsiteX5" fmla="*/ 1976845 w 3953691"/>
                <a:gd name="connsiteY5" fmla="*/ 0 h 191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53691" h="1917525">
                  <a:moveTo>
                    <a:pt x="1976845" y="0"/>
                  </a:moveTo>
                  <a:cubicBezTo>
                    <a:pt x="3002024" y="0"/>
                    <a:pt x="3845227" y="779130"/>
                    <a:pt x="3946623" y="1777557"/>
                  </a:cubicBezTo>
                  <a:lnTo>
                    <a:pt x="3953691" y="1917525"/>
                  </a:lnTo>
                  <a:lnTo>
                    <a:pt x="0" y="1917525"/>
                  </a:lnTo>
                  <a:lnTo>
                    <a:pt x="7068" y="1777557"/>
                  </a:lnTo>
                  <a:cubicBezTo>
                    <a:pt x="108463" y="779130"/>
                    <a:pt x="951666" y="0"/>
                    <a:pt x="1976845" y="0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759B5198-04FA-D183-CF9E-B1FAFC6622F8}"/>
                </a:ext>
              </a:extLst>
            </p:cNvPr>
            <p:cNvSpPr/>
            <p:nvPr/>
          </p:nvSpPr>
          <p:spPr>
            <a:xfrm flipV="1">
              <a:off x="8357634" y="4922766"/>
              <a:ext cx="1548366" cy="750952"/>
            </a:xfrm>
            <a:custGeom>
              <a:avLst/>
              <a:gdLst>
                <a:gd name="connsiteX0" fmla="*/ 1976845 w 3953691"/>
                <a:gd name="connsiteY0" fmla="*/ 0 h 1917525"/>
                <a:gd name="connsiteX1" fmla="*/ 3946623 w 3953691"/>
                <a:gd name="connsiteY1" fmla="*/ 1777557 h 1917525"/>
                <a:gd name="connsiteX2" fmla="*/ 3953691 w 3953691"/>
                <a:gd name="connsiteY2" fmla="*/ 1917525 h 1917525"/>
                <a:gd name="connsiteX3" fmla="*/ 0 w 3953691"/>
                <a:gd name="connsiteY3" fmla="*/ 1917525 h 1917525"/>
                <a:gd name="connsiteX4" fmla="*/ 7068 w 3953691"/>
                <a:gd name="connsiteY4" fmla="*/ 1777557 h 1917525"/>
                <a:gd name="connsiteX5" fmla="*/ 1976845 w 3953691"/>
                <a:gd name="connsiteY5" fmla="*/ 0 h 191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53691" h="1917525">
                  <a:moveTo>
                    <a:pt x="1976845" y="0"/>
                  </a:moveTo>
                  <a:cubicBezTo>
                    <a:pt x="3002024" y="0"/>
                    <a:pt x="3845227" y="779130"/>
                    <a:pt x="3946623" y="1777557"/>
                  </a:cubicBezTo>
                  <a:lnTo>
                    <a:pt x="3953691" y="1917525"/>
                  </a:lnTo>
                  <a:lnTo>
                    <a:pt x="0" y="1917525"/>
                  </a:lnTo>
                  <a:lnTo>
                    <a:pt x="7068" y="1777557"/>
                  </a:lnTo>
                  <a:cubicBezTo>
                    <a:pt x="108463" y="779130"/>
                    <a:pt x="951666" y="0"/>
                    <a:pt x="1976845" y="0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A3EFE97-9435-B762-F0AD-C53D665F0480}"/>
                </a:ext>
              </a:extLst>
            </p:cNvPr>
            <p:cNvSpPr txBox="1"/>
            <p:nvPr/>
          </p:nvSpPr>
          <p:spPr>
            <a:xfrm>
              <a:off x="2871501" y="4965710"/>
              <a:ext cx="545342" cy="400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400" kern="0" spc="0" dirty="0">
                  <a:solidFill>
                    <a:schemeClr val="bg1"/>
                  </a:solidFill>
                  <a:effectLst/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LED</a:t>
              </a:r>
              <a:endParaRPr lang="ko-KR" altLang="en-US" sz="1400" kern="0" spc="0" dirty="0">
                <a:solidFill>
                  <a:schemeClr val="bg1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1FD50FD-BF19-BB0A-B45E-170920D4A33B}"/>
                </a:ext>
              </a:extLst>
            </p:cNvPr>
            <p:cNvSpPr txBox="1"/>
            <p:nvPr/>
          </p:nvSpPr>
          <p:spPr>
            <a:xfrm>
              <a:off x="8861886" y="4965710"/>
              <a:ext cx="524503" cy="400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0" dirty="0">
                  <a:solidFill>
                    <a:schemeClr val="bg1"/>
                  </a:solidFill>
                  <a:effectLst/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소리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3E7E156-D3AC-0DE9-01E2-E7303ECAD00C}"/>
              </a:ext>
            </a:extLst>
          </p:cNvPr>
          <p:cNvGrpSpPr/>
          <p:nvPr/>
        </p:nvGrpSpPr>
        <p:grpSpPr>
          <a:xfrm>
            <a:off x="1843724" y="2055396"/>
            <a:ext cx="429525" cy="380917"/>
            <a:chOff x="4868950" y="1374389"/>
            <a:chExt cx="478788" cy="428114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20AF36C-2521-A095-565E-251AD86D5483}"/>
                </a:ext>
              </a:extLst>
            </p:cNvPr>
            <p:cNvSpPr/>
            <p:nvPr/>
          </p:nvSpPr>
          <p:spPr>
            <a:xfrm>
              <a:off x="4935615" y="1442503"/>
              <a:ext cx="360000" cy="360000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E38BC88-1460-6E5A-4A0E-81B25F5C20AF}"/>
                </a:ext>
              </a:extLst>
            </p:cNvPr>
            <p:cNvSpPr txBox="1"/>
            <p:nvPr/>
          </p:nvSpPr>
          <p:spPr>
            <a:xfrm>
              <a:off x="4868950" y="1374389"/>
              <a:ext cx="478788" cy="356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 dirty="0">
                  <a:effectLst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01</a:t>
              </a:r>
              <a:endParaRPr lang="ko-KR" altLang="en-US" sz="1200" kern="0" spc="0" dirty="0"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0A820F0-656E-7432-2183-E146B0864A97}"/>
              </a:ext>
            </a:extLst>
          </p:cNvPr>
          <p:cNvGrpSpPr/>
          <p:nvPr/>
        </p:nvGrpSpPr>
        <p:grpSpPr>
          <a:xfrm>
            <a:off x="9907486" y="2087224"/>
            <a:ext cx="429525" cy="380918"/>
            <a:chOff x="4868951" y="1374388"/>
            <a:chExt cx="478788" cy="428115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5AE07077-191B-DFBC-6F6B-6C95B2EC53F6}"/>
                </a:ext>
              </a:extLst>
            </p:cNvPr>
            <p:cNvSpPr/>
            <p:nvPr/>
          </p:nvSpPr>
          <p:spPr>
            <a:xfrm>
              <a:off x="4935615" y="1442503"/>
              <a:ext cx="360000" cy="360000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9BD5086-1352-7D86-302F-356C06F5A8EC}"/>
                </a:ext>
              </a:extLst>
            </p:cNvPr>
            <p:cNvSpPr txBox="1"/>
            <p:nvPr/>
          </p:nvSpPr>
          <p:spPr>
            <a:xfrm>
              <a:off x="4868951" y="1374388"/>
              <a:ext cx="478788" cy="400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 dirty="0">
                  <a:effectLst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02</a:t>
              </a:r>
              <a:endParaRPr lang="ko-KR" altLang="en-US" sz="1200" kern="0" spc="0" dirty="0"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AD58BB5-2036-5472-6C0E-FD6AB00BCB95}"/>
              </a:ext>
            </a:extLst>
          </p:cNvPr>
          <p:cNvGrpSpPr/>
          <p:nvPr/>
        </p:nvGrpSpPr>
        <p:grpSpPr>
          <a:xfrm>
            <a:off x="1843724" y="4356431"/>
            <a:ext cx="429525" cy="380917"/>
            <a:chOff x="4868950" y="1374389"/>
            <a:chExt cx="478788" cy="428114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0C025EF-B3F0-1FCA-38CA-C129B18F7645}"/>
                </a:ext>
              </a:extLst>
            </p:cNvPr>
            <p:cNvSpPr/>
            <p:nvPr/>
          </p:nvSpPr>
          <p:spPr>
            <a:xfrm>
              <a:off x="4935615" y="1442503"/>
              <a:ext cx="360000" cy="360000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EF2580E-F444-ED28-8553-34C71CBA0620}"/>
                </a:ext>
              </a:extLst>
            </p:cNvPr>
            <p:cNvSpPr txBox="1"/>
            <p:nvPr/>
          </p:nvSpPr>
          <p:spPr>
            <a:xfrm>
              <a:off x="4868950" y="1374389"/>
              <a:ext cx="478788" cy="400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 dirty="0">
                  <a:effectLst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03</a:t>
              </a:r>
              <a:endParaRPr lang="ko-KR" altLang="en-US" sz="1200" kern="0" spc="0" dirty="0"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3244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933186D-0419-D0D2-9E06-6E9B55D0D89D}"/>
              </a:ext>
            </a:extLst>
          </p:cNvPr>
          <p:cNvSpPr txBox="1"/>
          <p:nvPr/>
        </p:nvSpPr>
        <p:spPr>
          <a:xfrm>
            <a:off x="342790" y="326982"/>
            <a:ext cx="1221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사용 센서</a:t>
            </a:r>
            <a:endParaRPr lang="en-US" altLang="ko-KR" sz="2000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FC9E4B7-E644-1455-E7A9-54BA8C0908DE}"/>
              </a:ext>
            </a:extLst>
          </p:cNvPr>
          <p:cNvSpPr/>
          <p:nvPr/>
        </p:nvSpPr>
        <p:spPr>
          <a:xfrm>
            <a:off x="342790" y="6459018"/>
            <a:ext cx="72000" cy="72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8BD6972-FD55-26D2-1E59-FF75F63B7033}"/>
              </a:ext>
            </a:extLst>
          </p:cNvPr>
          <p:cNvSpPr/>
          <p:nvPr/>
        </p:nvSpPr>
        <p:spPr>
          <a:xfrm>
            <a:off x="719351" y="6459018"/>
            <a:ext cx="72000" cy="720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393A2E6-5274-0746-D4C4-FA1C728514E5}"/>
              </a:ext>
            </a:extLst>
          </p:cNvPr>
          <p:cNvSpPr/>
          <p:nvPr/>
        </p:nvSpPr>
        <p:spPr>
          <a:xfrm>
            <a:off x="531070" y="6459018"/>
            <a:ext cx="72000" cy="720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0AAB75A-B3D0-230B-90E2-C457A8566D66}"/>
              </a:ext>
            </a:extLst>
          </p:cNvPr>
          <p:cNvSpPr/>
          <p:nvPr/>
        </p:nvSpPr>
        <p:spPr>
          <a:xfrm>
            <a:off x="907632" y="6459018"/>
            <a:ext cx="72000" cy="720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CC06E96-A0F6-71EB-7121-F11FB8A5DF52}"/>
              </a:ext>
            </a:extLst>
          </p:cNvPr>
          <p:cNvSpPr/>
          <p:nvPr/>
        </p:nvSpPr>
        <p:spPr>
          <a:xfrm>
            <a:off x="1095913" y="6459018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C7277DB-5876-E344-39FD-469F5A5D9066}"/>
              </a:ext>
            </a:extLst>
          </p:cNvPr>
          <p:cNvSpPr/>
          <p:nvPr/>
        </p:nvSpPr>
        <p:spPr>
          <a:xfrm>
            <a:off x="1284194" y="6459018"/>
            <a:ext cx="72000" cy="720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자유형: 도형 74">
            <a:extLst>
              <a:ext uri="{FF2B5EF4-FFF2-40B4-BE49-F238E27FC236}">
                <a16:creationId xmlns:a16="http://schemas.microsoft.com/office/drawing/2014/main" id="{B6E8EBE5-D437-9BB0-66C8-13E0038984FB}"/>
              </a:ext>
            </a:extLst>
          </p:cNvPr>
          <p:cNvSpPr/>
          <p:nvPr/>
        </p:nvSpPr>
        <p:spPr>
          <a:xfrm>
            <a:off x="8817892" y="4114800"/>
            <a:ext cx="2252098" cy="1415703"/>
          </a:xfrm>
          <a:custGeom>
            <a:avLst/>
            <a:gdLst>
              <a:gd name="connsiteX0" fmla="*/ 167778 w 2252098"/>
              <a:gd name="connsiteY0" fmla="*/ 0 h 1415703"/>
              <a:gd name="connsiteX1" fmla="*/ 2084320 w 2252098"/>
              <a:gd name="connsiteY1" fmla="*/ 0 h 1415703"/>
              <a:gd name="connsiteX2" fmla="*/ 2163608 w 2252098"/>
              <a:gd name="connsiteY2" fmla="*/ 120906 h 1415703"/>
              <a:gd name="connsiteX3" fmla="*/ 2252098 w 2252098"/>
              <a:gd name="connsiteY3" fmla="*/ 483688 h 1415703"/>
              <a:gd name="connsiteX4" fmla="*/ 1126049 w 2252098"/>
              <a:gd name="connsiteY4" fmla="*/ 1415703 h 1415703"/>
              <a:gd name="connsiteX5" fmla="*/ 0 w 2252098"/>
              <a:gd name="connsiteY5" fmla="*/ 483688 h 1415703"/>
              <a:gd name="connsiteX6" fmla="*/ 88490 w 2252098"/>
              <a:gd name="connsiteY6" fmla="*/ 120906 h 141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52098" h="1415703">
                <a:moveTo>
                  <a:pt x="167778" y="0"/>
                </a:moveTo>
                <a:lnTo>
                  <a:pt x="2084320" y="0"/>
                </a:lnTo>
                <a:lnTo>
                  <a:pt x="2163608" y="120906"/>
                </a:lnTo>
                <a:cubicBezTo>
                  <a:pt x="2220589" y="232410"/>
                  <a:pt x="2252098" y="355004"/>
                  <a:pt x="2252098" y="483688"/>
                </a:cubicBezTo>
                <a:cubicBezTo>
                  <a:pt x="2252098" y="998426"/>
                  <a:pt x="1747949" y="1415703"/>
                  <a:pt x="1126049" y="1415703"/>
                </a:cubicBezTo>
                <a:cubicBezTo>
                  <a:pt x="504149" y="1415703"/>
                  <a:pt x="0" y="998426"/>
                  <a:pt x="0" y="483688"/>
                </a:cubicBezTo>
                <a:cubicBezTo>
                  <a:pt x="0" y="355004"/>
                  <a:pt x="31509" y="232410"/>
                  <a:pt x="88490" y="120906"/>
                </a:cubicBezTo>
                <a:close/>
              </a:path>
            </a:pathLst>
          </a:custGeom>
          <a:solidFill>
            <a:srgbClr val="FFFFC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400" dirty="0">
              <a:solidFill>
                <a:schemeClr val="tx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둥근모꼴" panose="020B0500000000000000" pitchFamily="50" charset="-127"/>
            </a:endParaRPr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608FAE22-90DB-94A6-F23D-D6BA468E3F9F}"/>
              </a:ext>
            </a:extLst>
          </p:cNvPr>
          <p:cNvSpPr/>
          <p:nvPr/>
        </p:nvSpPr>
        <p:spPr>
          <a:xfrm>
            <a:off x="3698901" y="4114800"/>
            <a:ext cx="2252098" cy="1448188"/>
          </a:xfrm>
          <a:custGeom>
            <a:avLst/>
            <a:gdLst>
              <a:gd name="connsiteX0" fmla="*/ 189082 w 2252098"/>
              <a:gd name="connsiteY0" fmla="*/ 0 h 1448188"/>
              <a:gd name="connsiteX1" fmla="*/ 2063017 w 2252098"/>
              <a:gd name="connsiteY1" fmla="*/ 0 h 1448188"/>
              <a:gd name="connsiteX2" fmla="*/ 2163608 w 2252098"/>
              <a:gd name="connsiteY2" fmla="*/ 153391 h 1448188"/>
              <a:gd name="connsiteX3" fmla="*/ 2252098 w 2252098"/>
              <a:gd name="connsiteY3" fmla="*/ 516173 h 1448188"/>
              <a:gd name="connsiteX4" fmla="*/ 1126049 w 2252098"/>
              <a:gd name="connsiteY4" fmla="*/ 1448188 h 1448188"/>
              <a:gd name="connsiteX5" fmla="*/ 0 w 2252098"/>
              <a:gd name="connsiteY5" fmla="*/ 516173 h 1448188"/>
              <a:gd name="connsiteX6" fmla="*/ 88491 w 2252098"/>
              <a:gd name="connsiteY6" fmla="*/ 153391 h 144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52098" h="1448188">
                <a:moveTo>
                  <a:pt x="189082" y="0"/>
                </a:moveTo>
                <a:lnTo>
                  <a:pt x="2063017" y="0"/>
                </a:lnTo>
                <a:lnTo>
                  <a:pt x="2163608" y="153391"/>
                </a:lnTo>
                <a:cubicBezTo>
                  <a:pt x="2220589" y="264895"/>
                  <a:pt x="2252098" y="387489"/>
                  <a:pt x="2252098" y="516173"/>
                </a:cubicBezTo>
                <a:cubicBezTo>
                  <a:pt x="2252098" y="1030911"/>
                  <a:pt x="1747949" y="1448188"/>
                  <a:pt x="1126049" y="1448188"/>
                </a:cubicBezTo>
                <a:cubicBezTo>
                  <a:pt x="504149" y="1448188"/>
                  <a:pt x="0" y="1030911"/>
                  <a:pt x="0" y="516173"/>
                </a:cubicBezTo>
                <a:cubicBezTo>
                  <a:pt x="0" y="387489"/>
                  <a:pt x="31510" y="264895"/>
                  <a:pt x="88491" y="153391"/>
                </a:cubicBezTo>
                <a:close/>
              </a:path>
            </a:pathLst>
          </a:custGeom>
          <a:solidFill>
            <a:srgbClr val="FFFFC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400" dirty="0">
              <a:solidFill>
                <a:schemeClr val="tx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둥근모꼴" panose="020B0500000000000000" pitchFamily="50" charset="-127"/>
            </a:endParaRPr>
          </a:p>
        </p:txBody>
      </p: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340E6A25-4947-4962-D35D-A410DC1804DF}"/>
              </a:ext>
            </a:extLst>
          </p:cNvPr>
          <p:cNvSpPr/>
          <p:nvPr/>
        </p:nvSpPr>
        <p:spPr>
          <a:xfrm>
            <a:off x="1160168" y="4114800"/>
            <a:ext cx="2252098" cy="1415702"/>
          </a:xfrm>
          <a:custGeom>
            <a:avLst/>
            <a:gdLst>
              <a:gd name="connsiteX0" fmla="*/ 167778 w 2252098"/>
              <a:gd name="connsiteY0" fmla="*/ 0 h 1415702"/>
              <a:gd name="connsiteX1" fmla="*/ 2084321 w 2252098"/>
              <a:gd name="connsiteY1" fmla="*/ 0 h 1415702"/>
              <a:gd name="connsiteX2" fmla="*/ 2163608 w 2252098"/>
              <a:gd name="connsiteY2" fmla="*/ 120905 h 1415702"/>
              <a:gd name="connsiteX3" fmla="*/ 2252098 w 2252098"/>
              <a:gd name="connsiteY3" fmla="*/ 483687 h 1415702"/>
              <a:gd name="connsiteX4" fmla="*/ 1126049 w 2252098"/>
              <a:gd name="connsiteY4" fmla="*/ 1415702 h 1415702"/>
              <a:gd name="connsiteX5" fmla="*/ 0 w 2252098"/>
              <a:gd name="connsiteY5" fmla="*/ 483687 h 1415702"/>
              <a:gd name="connsiteX6" fmla="*/ 88491 w 2252098"/>
              <a:gd name="connsiteY6" fmla="*/ 120905 h 1415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52098" h="1415702">
                <a:moveTo>
                  <a:pt x="167778" y="0"/>
                </a:moveTo>
                <a:lnTo>
                  <a:pt x="2084321" y="0"/>
                </a:lnTo>
                <a:lnTo>
                  <a:pt x="2163608" y="120905"/>
                </a:lnTo>
                <a:cubicBezTo>
                  <a:pt x="2220589" y="232409"/>
                  <a:pt x="2252098" y="355003"/>
                  <a:pt x="2252098" y="483687"/>
                </a:cubicBezTo>
                <a:cubicBezTo>
                  <a:pt x="2252098" y="998425"/>
                  <a:pt x="1747949" y="1415702"/>
                  <a:pt x="1126049" y="1415702"/>
                </a:cubicBezTo>
                <a:cubicBezTo>
                  <a:pt x="504149" y="1415702"/>
                  <a:pt x="0" y="998425"/>
                  <a:pt x="0" y="483687"/>
                </a:cubicBezTo>
                <a:cubicBezTo>
                  <a:pt x="0" y="355003"/>
                  <a:pt x="31510" y="232409"/>
                  <a:pt x="88491" y="120905"/>
                </a:cubicBezTo>
                <a:close/>
              </a:path>
            </a:pathLst>
          </a:custGeom>
          <a:solidFill>
            <a:srgbClr val="FFFFC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둥근모꼴" panose="020B0500000000000000" pitchFamily="50" charset="-127"/>
            </a:endParaRPr>
          </a:p>
        </p:txBody>
      </p: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165795FF-1755-EC1D-E265-A2544B72C33E}"/>
              </a:ext>
            </a:extLst>
          </p:cNvPr>
          <p:cNvSpPr/>
          <p:nvPr/>
        </p:nvSpPr>
        <p:spPr>
          <a:xfrm>
            <a:off x="6237634" y="4114800"/>
            <a:ext cx="2252098" cy="1448188"/>
          </a:xfrm>
          <a:custGeom>
            <a:avLst/>
            <a:gdLst>
              <a:gd name="connsiteX0" fmla="*/ 189082 w 2252098"/>
              <a:gd name="connsiteY0" fmla="*/ 0 h 1448188"/>
              <a:gd name="connsiteX1" fmla="*/ 2063017 w 2252098"/>
              <a:gd name="connsiteY1" fmla="*/ 0 h 1448188"/>
              <a:gd name="connsiteX2" fmla="*/ 2163608 w 2252098"/>
              <a:gd name="connsiteY2" fmla="*/ 153391 h 1448188"/>
              <a:gd name="connsiteX3" fmla="*/ 2252098 w 2252098"/>
              <a:gd name="connsiteY3" fmla="*/ 516173 h 1448188"/>
              <a:gd name="connsiteX4" fmla="*/ 1126049 w 2252098"/>
              <a:gd name="connsiteY4" fmla="*/ 1448188 h 1448188"/>
              <a:gd name="connsiteX5" fmla="*/ 0 w 2252098"/>
              <a:gd name="connsiteY5" fmla="*/ 516173 h 1448188"/>
              <a:gd name="connsiteX6" fmla="*/ 88491 w 2252098"/>
              <a:gd name="connsiteY6" fmla="*/ 153391 h 144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52098" h="1448188">
                <a:moveTo>
                  <a:pt x="189082" y="0"/>
                </a:moveTo>
                <a:lnTo>
                  <a:pt x="2063017" y="0"/>
                </a:lnTo>
                <a:lnTo>
                  <a:pt x="2163608" y="153391"/>
                </a:lnTo>
                <a:cubicBezTo>
                  <a:pt x="2220589" y="264895"/>
                  <a:pt x="2252098" y="387489"/>
                  <a:pt x="2252098" y="516173"/>
                </a:cubicBezTo>
                <a:cubicBezTo>
                  <a:pt x="2252098" y="1030911"/>
                  <a:pt x="1747949" y="1448188"/>
                  <a:pt x="1126049" y="1448188"/>
                </a:cubicBezTo>
                <a:cubicBezTo>
                  <a:pt x="504149" y="1448188"/>
                  <a:pt x="0" y="1030911"/>
                  <a:pt x="0" y="516173"/>
                </a:cubicBezTo>
                <a:cubicBezTo>
                  <a:pt x="0" y="387489"/>
                  <a:pt x="31510" y="264895"/>
                  <a:pt x="88491" y="153391"/>
                </a:cubicBezTo>
                <a:close/>
              </a:path>
            </a:pathLst>
          </a:custGeom>
          <a:solidFill>
            <a:srgbClr val="FFFFC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400" dirty="0">
              <a:solidFill>
                <a:schemeClr val="tx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둥근모꼴" panose="020B0500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F509ED3-06DD-AA90-AD20-FCA09E22F29F}"/>
              </a:ext>
            </a:extLst>
          </p:cNvPr>
          <p:cNvSpPr txBox="1"/>
          <p:nvPr/>
        </p:nvSpPr>
        <p:spPr>
          <a:xfrm>
            <a:off x="3577266" y="4484135"/>
            <a:ext cx="2496404" cy="3648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둥근모꼴" panose="020B0500000000000000" pitchFamily="50" charset="-127"/>
              </a:rPr>
              <a:t>로드셀</a:t>
            </a:r>
            <a:r>
              <a:rPr lang="ko-KR" altLang="en-US" sz="14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둥근모꼴" panose="020B0500000000000000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둥근모꼴" panose="020B0500000000000000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둥근모꼴" panose="020B0500000000000000" pitchFamily="50" charset="-127"/>
              </a:rPr>
              <a:t>무게 감지 센서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00B2163-5D22-2093-9E25-3C8CD08EA71B}"/>
              </a:ext>
            </a:extLst>
          </p:cNvPr>
          <p:cNvSpPr txBox="1"/>
          <p:nvPr/>
        </p:nvSpPr>
        <p:spPr>
          <a:xfrm>
            <a:off x="1038015" y="4448349"/>
            <a:ext cx="2496404" cy="3844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둥근모꼴" panose="020B0500000000000000" pitchFamily="50" charset="-127"/>
              </a:rPr>
              <a:t>적외선 센서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6EF1D6F-B955-70D9-55E4-A055823EF865}"/>
              </a:ext>
            </a:extLst>
          </p:cNvPr>
          <p:cNvSpPr txBox="1"/>
          <p:nvPr/>
        </p:nvSpPr>
        <p:spPr>
          <a:xfrm>
            <a:off x="6115482" y="4458120"/>
            <a:ext cx="2496404" cy="3844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둥근모꼴" panose="020B0500000000000000" pitchFamily="50" charset="-127"/>
              </a:rPr>
              <a:t>발광 다이오드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066E1DC-ECC2-9B43-806C-416D5061034C}"/>
              </a:ext>
            </a:extLst>
          </p:cNvPr>
          <p:cNvSpPr txBox="1"/>
          <p:nvPr/>
        </p:nvSpPr>
        <p:spPr>
          <a:xfrm>
            <a:off x="8657581" y="4448349"/>
            <a:ext cx="2496404" cy="3844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둥근모꼴" panose="020B0500000000000000" pitchFamily="50" charset="-127"/>
              </a:rPr>
              <a:t>부저</a:t>
            </a:r>
            <a:endParaRPr lang="ko-KR" altLang="en-US" sz="1400" dirty="0">
              <a:solidFill>
                <a:schemeClr val="tx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둥근모꼴" panose="020B0500000000000000" pitchFamily="50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1CC1386-9DF0-945E-3990-04E5FEDC4020}"/>
              </a:ext>
            </a:extLst>
          </p:cNvPr>
          <p:cNvGrpSpPr/>
          <p:nvPr/>
        </p:nvGrpSpPr>
        <p:grpSpPr>
          <a:xfrm>
            <a:off x="1457385" y="2979389"/>
            <a:ext cx="9277229" cy="1065947"/>
            <a:chOff x="1438394" y="1992378"/>
            <a:chExt cx="9277229" cy="1065947"/>
          </a:xfrm>
        </p:grpSpPr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F02B44EE-5B7B-1EF3-D87E-EA3FF4F84457}"/>
                </a:ext>
              </a:extLst>
            </p:cNvPr>
            <p:cNvSpPr/>
            <p:nvPr/>
          </p:nvSpPr>
          <p:spPr>
            <a:xfrm flipV="1">
              <a:off x="9057956" y="2016290"/>
              <a:ext cx="1657667" cy="1042035"/>
            </a:xfrm>
            <a:custGeom>
              <a:avLst/>
              <a:gdLst>
                <a:gd name="connsiteX0" fmla="*/ 167778 w 2252098"/>
                <a:gd name="connsiteY0" fmla="*/ 0 h 1415703"/>
                <a:gd name="connsiteX1" fmla="*/ 2084320 w 2252098"/>
                <a:gd name="connsiteY1" fmla="*/ 0 h 1415703"/>
                <a:gd name="connsiteX2" fmla="*/ 2163608 w 2252098"/>
                <a:gd name="connsiteY2" fmla="*/ 120906 h 1415703"/>
                <a:gd name="connsiteX3" fmla="*/ 2252098 w 2252098"/>
                <a:gd name="connsiteY3" fmla="*/ 483688 h 1415703"/>
                <a:gd name="connsiteX4" fmla="*/ 1126049 w 2252098"/>
                <a:gd name="connsiteY4" fmla="*/ 1415703 h 1415703"/>
                <a:gd name="connsiteX5" fmla="*/ 0 w 2252098"/>
                <a:gd name="connsiteY5" fmla="*/ 483688 h 1415703"/>
                <a:gd name="connsiteX6" fmla="*/ 88490 w 2252098"/>
                <a:gd name="connsiteY6" fmla="*/ 120906 h 141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52098" h="1415703">
                  <a:moveTo>
                    <a:pt x="167778" y="0"/>
                  </a:moveTo>
                  <a:lnTo>
                    <a:pt x="2084320" y="0"/>
                  </a:lnTo>
                  <a:lnTo>
                    <a:pt x="2163608" y="120906"/>
                  </a:lnTo>
                  <a:cubicBezTo>
                    <a:pt x="2220589" y="232410"/>
                    <a:pt x="2252098" y="355004"/>
                    <a:pt x="2252098" y="483688"/>
                  </a:cubicBezTo>
                  <a:cubicBezTo>
                    <a:pt x="2252098" y="998426"/>
                    <a:pt x="1747949" y="1415703"/>
                    <a:pt x="1126049" y="1415703"/>
                  </a:cubicBezTo>
                  <a:cubicBezTo>
                    <a:pt x="504149" y="1415703"/>
                    <a:pt x="0" y="998426"/>
                    <a:pt x="0" y="483688"/>
                  </a:cubicBezTo>
                  <a:cubicBezTo>
                    <a:pt x="0" y="355004"/>
                    <a:pt x="31509" y="232410"/>
                    <a:pt x="88490" y="120906"/>
                  </a:cubicBezTo>
                  <a:close/>
                </a:path>
              </a:pathLst>
            </a:custGeom>
            <a:solidFill>
              <a:srgbClr val="FFFFCC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endParaRPr lang="ko-KR" altLang="en-US" sz="14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둥근모꼴" panose="020B0500000000000000" pitchFamily="50" charset="-127"/>
              </a:endParaRPr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FA7381D4-484E-1E43-4E16-F99DB255BE9E}"/>
                </a:ext>
              </a:extLst>
            </p:cNvPr>
            <p:cNvSpPr/>
            <p:nvPr/>
          </p:nvSpPr>
          <p:spPr>
            <a:xfrm flipV="1">
              <a:off x="3978248" y="1992378"/>
              <a:ext cx="1657667" cy="1065946"/>
            </a:xfrm>
            <a:custGeom>
              <a:avLst/>
              <a:gdLst>
                <a:gd name="connsiteX0" fmla="*/ 189082 w 2252098"/>
                <a:gd name="connsiteY0" fmla="*/ 0 h 1448188"/>
                <a:gd name="connsiteX1" fmla="*/ 2063017 w 2252098"/>
                <a:gd name="connsiteY1" fmla="*/ 0 h 1448188"/>
                <a:gd name="connsiteX2" fmla="*/ 2163608 w 2252098"/>
                <a:gd name="connsiteY2" fmla="*/ 153391 h 1448188"/>
                <a:gd name="connsiteX3" fmla="*/ 2252098 w 2252098"/>
                <a:gd name="connsiteY3" fmla="*/ 516173 h 1448188"/>
                <a:gd name="connsiteX4" fmla="*/ 1126049 w 2252098"/>
                <a:gd name="connsiteY4" fmla="*/ 1448188 h 1448188"/>
                <a:gd name="connsiteX5" fmla="*/ 0 w 2252098"/>
                <a:gd name="connsiteY5" fmla="*/ 516173 h 1448188"/>
                <a:gd name="connsiteX6" fmla="*/ 88491 w 2252098"/>
                <a:gd name="connsiteY6" fmla="*/ 153391 h 1448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52098" h="1448188">
                  <a:moveTo>
                    <a:pt x="189082" y="0"/>
                  </a:moveTo>
                  <a:lnTo>
                    <a:pt x="2063017" y="0"/>
                  </a:lnTo>
                  <a:lnTo>
                    <a:pt x="2163608" y="153391"/>
                  </a:lnTo>
                  <a:cubicBezTo>
                    <a:pt x="2220589" y="264895"/>
                    <a:pt x="2252098" y="387489"/>
                    <a:pt x="2252098" y="516173"/>
                  </a:cubicBezTo>
                  <a:cubicBezTo>
                    <a:pt x="2252098" y="1030911"/>
                    <a:pt x="1747949" y="1448188"/>
                    <a:pt x="1126049" y="1448188"/>
                  </a:cubicBezTo>
                  <a:cubicBezTo>
                    <a:pt x="504149" y="1448188"/>
                    <a:pt x="0" y="1030911"/>
                    <a:pt x="0" y="516173"/>
                  </a:cubicBezTo>
                  <a:cubicBezTo>
                    <a:pt x="0" y="387489"/>
                    <a:pt x="31510" y="264895"/>
                    <a:pt x="88491" y="153391"/>
                  </a:cubicBezTo>
                  <a:close/>
                </a:path>
              </a:pathLst>
            </a:custGeom>
            <a:solidFill>
              <a:srgbClr val="FFFFCC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endParaRPr lang="ko-KR" altLang="en-US" sz="14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둥근모꼴" panose="020B0500000000000000" pitchFamily="50" charset="-127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A57C67DD-CBE5-00F7-2AAC-34DE8F1E3261}"/>
                </a:ext>
              </a:extLst>
            </p:cNvPr>
            <p:cNvSpPr/>
            <p:nvPr/>
          </p:nvSpPr>
          <p:spPr>
            <a:xfrm flipV="1">
              <a:off x="1438394" y="2016290"/>
              <a:ext cx="1657667" cy="1042034"/>
            </a:xfrm>
            <a:custGeom>
              <a:avLst/>
              <a:gdLst>
                <a:gd name="connsiteX0" fmla="*/ 167778 w 2252098"/>
                <a:gd name="connsiteY0" fmla="*/ 0 h 1415702"/>
                <a:gd name="connsiteX1" fmla="*/ 2084321 w 2252098"/>
                <a:gd name="connsiteY1" fmla="*/ 0 h 1415702"/>
                <a:gd name="connsiteX2" fmla="*/ 2163608 w 2252098"/>
                <a:gd name="connsiteY2" fmla="*/ 120905 h 1415702"/>
                <a:gd name="connsiteX3" fmla="*/ 2252098 w 2252098"/>
                <a:gd name="connsiteY3" fmla="*/ 483687 h 1415702"/>
                <a:gd name="connsiteX4" fmla="*/ 1126049 w 2252098"/>
                <a:gd name="connsiteY4" fmla="*/ 1415702 h 1415702"/>
                <a:gd name="connsiteX5" fmla="*/ 0 w 2252098"/>
                <a:gd name="connsiteY5" fmla="*/ 483687 h 1415702"/>
                <a:gd name="connsiteX6" fmla="*/ 88491 w 2252098"/>
                <a:gd name="connsiteY6" fmla="*/ 120905 h 1415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52098" h="1415702">
                  <a:moveTo>
                    <a:pt x="167778" y="0"/>
                  </a:moveTo>
                  <a:lnTo>
                    <a:pt x="2084321" y="0"/>
                  </a:lnTo>
                  <a:lnTo>
                    <a:pt x="2163608" y="120905"/>
                  </a:lnTo>
                  <a:cubicBezTo>
                    <a:pt x="2220589" y="232409"/>
                    <a:pt x="2252098" y="355003"/>
                    <a:pt x="2252098" y="483687"/>
                  </a:cubicBezTo>
                  <a:cubicBezTo>
                    <a:pt x="2252098" y="998425"/>
                    <a:pt x="1747949" y="1415702"/>
                    <a:pt x="1126049" y="1415702"/>
                  </a:cubicBezTo>
                  <a:cubicBezTo>
                    <a:pt x="504149" y="1415702"/>
                    <a:pt x="0" y="998425"/>
                    <a:pt x="0" y="483687"/>
                  </a:cubicBezTo>
                  <a:cubicBezTo>
                    <a:pt x="0" y="355003"/>
                    <a:pt x="31510" y="232409"/>
                    <a:pt x="88491" y="120905"/>
                  </a:cubicBezTo>
                  <a:close/>
                </a:path>
              </a:pathLst>
            </a:custGeom>
            <a:solidFill>
              <a:srgbClr val="FFFFCC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14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둥근모꼴" panose="020B0500000000000000" pitchFamily="50" charset="-127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9A561F29-A82B-8BB8-B35C-C88EA2C98AAE}"/>
                </a:ext>
              </a:extLst>
            </p:cNvPr>
            <p:cNvSpPr/>
            <p:nvPr/>
          </p:nvSpPr>
          <p:spPr>
            <a:xfrm flipV="1">
              <a:off x="6518102" y="1992378"/>
              <a:ext cx="1657667" cy="1065946"/>
            </a:xfrm>
            <a:custGeom>
              <a:avLst/>
              <a:gdLst>
                <a:gd name="connsiteX0" fmla="*/ 189082 w 2252098"/>
                <a:gd name="connsiteY0" fmla="*/ 0 h 1448188"/>
                <a:gd name="connsiteX1" fmla="*/ 2063017 w 2252098"/>
                <a:gd name="connsiteY1" fmla="*/ 0 h 1448188"/>
                <a:gd name="connsiteX2" fmla="*/ 2163608 w 2252098"/>
                <a:gd name="connsiteY2" fmla="*/ 153391 h 1448188"/>
                <a:gd name="connsiteX3" fmla="*/ 2252098 w 2252098"/>
                <a:gd name="connsiteY3" fmla="*/ 516173 h 1448188"/>
                <a:gd name="connsiteX4" fmla="*/ 1126049 w 2252098"/>
                <a:gd name="connsiteY4" fmla="*/ 1448188 h 1448188"/>
                <a:gd name="connsiteX5" fmla="*/ 0 w 2252098"/>
                <a:gd name="connsiteY5" fmla="*/ 516173 h 1448188"/>
                <a:gd name="connsiteX6" fmla="*/ 88491 w 2252098"/>
                <a:gd name="connsiteY6" fmla="*/ 153391 h 1448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52098" h="1448188">
                  <a:moveTo>
                    <a:pt x="189082" y="0"/>
                  </a:moveTo>
                  <a:lnTo>
                    <a:pt x="2063017" y="0"/>
                  </a:lnTo>
                  <a:lnTo>
                    <a:pt x="2163608" y="153391"/>
                  </a:lnTo>
                  <a:cubicBezTo>
                    <a:pt x="2220589" y="264895"/>
                    <a:pt x="2252098" y="387489"/>
                    <a:pt x="2252098" y="516173"/>
                  </a:cubicBezTo>
                  <a:cubicBezTo>
                    <a:pt x="2252098" y="1030911"/>
                    <a:pt x="1747949" y="1448188"/>
                    <a:pt x="1126049" y="1448188"/>
                  </a:cubicBezTo>
                  <a:cubicBezTo>
                    <a:pt x="504149" y="1448188"/>
                    <a:pt x="0" y="1030911"/>
                    <a:pt x="0" y="516173"/>
                  </a:cubicBezTo>
                  <a:cubicBezTo>
                    <a:pt x="0" y="387489"/>
                    <a:pt x="31510" y="264895"/>
                    <a:pt x="88491" y="153391"/>
                  </a:cubicBezTo>
                  <a:close/>
                </a:path>
              </a:pathLst>
            </a:custGeom>
            <a:solidFill>
              <a:srgbClr val="FFFFCC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endParaRPr lang="ko-KR" altLang="en-US" sz="14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둥근모꼴" panose="020B0500000000000000" pitchFamily="50" charset="-127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0BFDF90-7B15-1843-7867-AE634FB0F2B9}"/>
              </a:ext>
            </a:extLst>
          </p:cNvPr>
          <p:cNvSpPr txBox="1"/>
          <p:nvPr/>
        </p:nvSpPr>
        <p:spPr>
          <a:xfrm>
            <a:off x="1628291" y="3398685"/>
            <a:ext cx="1315856" cy="3844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둥근모꼴" panose="020B0500000000000000" pitchFamily="50" charset="-127"/>
              </a:rPr>
              <a:t>움직임 감지</a:t>
            </a:r>
            <a:endParaRPr lang="en-US" altLang="ko-KR" sz="1400" dirty="0">
              <a:latin typeface="나눔스퀘어 네오 Bold" panose="00000800000000000000" pitchFamily="2" charset="-127"/>
              <a:ea typeface="나눔스퀘어 네오 Bold" panose="00000800000000000000" pitchFamily="2" charset="-127"/>
              <a:cs typeface="둥근모꼴" panose="020B0500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99EA0A-58FB-DB9A-88C8-84B1E352C648}"/>
              </a:ext>
            </a:extLst>
          </p:cNvPr>
          <p:cNvSpPr txBox="1"/>
          <p:nvPr/>
        </p:nvSpPr>
        <p:spPr>
          <a:xfrm>
            <a:off x="4167540" y="3484167"/>
            <a:ext cx="131585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둥근모꼴" panose="020B0500000000000000" pitchFamily="50" charset="-127"/>
              </a:rPr>
              <a:t>무게 측정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BC945B-0DFA-14F3-9CDD-EEE95886BFC4}"/>
              </a:ext>
            </a:extLst>
          </p:cNvPr>
          <p:cNvSpPr txBox="1"/>
          <p:nvPr/>
        </p:nvSpPr>
        <p:spPr>
          <a:xfrm>
            <a:off x="6707999" y="3475309"/>
            <a:ext cx="131585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둥근모꼴" panose="020B0500000000000000" pitchFamily="50" charset="-127"/>
              </a:rPr>
              <a:t>LED</a:t>
            </a:r>
            <a:endParaRPr lang="ko-KR" altLang="en-US" sz="1400" dirty="0">
              <a:latin typeface="나눔스퀘어 네오 Bold" panose="00000800000000000000" pitchFamily="2" charset="-127"/>
              <a:ea typeface="나눔스퀘어 네오 Bold" panose="00000800000000000000" pitchFamily="2" charset="-127"/>
              <a:cs typeface="둥근모꼴" panose="020B0500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9BBFEE-DB11-F8C3-7BCE-5B46C0B9FFDB}"/>
              </a:ext>
            </a:extLst>
          </p:cNvPr>
          <p:cNvSpPr txBox="1"/>
          <p:nvPr/>
        </p:nvSpPr>
        <p:spPr>
          <a:xfrm>
            <a:off x="9247853" y="3401360"/>
            <a:ext cx="1315856" cy="3844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둥근모꼴" panose="020B0500000000000000" pitchFamily="50" charset="-127"/>
              </a:rPr>
              <a:t>소리</a:t>
            </a:r>
            <a:endParaRPr lang="en-US" altLang="ko-KR" sz="1400" dirty="0">
              <a:latin typeface="나눔스퀘어 네오 Bold" panose="00000800000000000000" pitchFamily="2" charset="-127"/>
              <a:ea typeface="나눔스퀘어 네오 Bold" panose="00000800000000000000" pitchFamily="2" charset="-127"/>
              <a:cs typeface="둥근모꼴" panose="020B0500000000000000" pitchFamily="50" charset="-127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1A138BB6-D85D-A514-DF66-D4ECA3C29F57}"/>
              </a:ext>
            </a:extLst>
          </p:cNvPr>
          <p:cNvSpPr/>
          <p:nvPr/>
        </p:nvSpPr>
        <p:spPr>
          <a:xfrm>
            <a:off x="5071661" y="1090456"/>
            <a:ext cx="2087642" cy="1723562"/>
          </a:xfrm>
          <a:prstGeom prst="ellipse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아두이노</a:t>
            </a:r>
            <a:endParaRPr lang="ko-KR" altLang="en-US" sz="1600" dirty="0">
              <a:solidFill>
                <a:schemeClr val="tx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3461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6829</TotalTime>
  <Words>381</Words>
  <Application>Microsoft Office PowerPoint</Application>
  <PresentationFormat>와이드스크린</PresentationFormat>
  <Paragraphs>104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나눔스퀘어 네오 ExtraBold</vt:lpstr>
      <vt:lpstr>나눔스퀘어 네오 Regular</vt:lpstr>
      <vt:lpstr>Arial</vt:lpstr>
      <vt:lpstr>나눔스퀘어 네오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영선</dc:creator>
  <cp:lastModifiedBy>이 영선</cp:lastModifiedBy>
  <cp:revision>5</cp:revision>
  <dcterms:created xsi:type="dcterms:W3CDTF">2023-04-08T10:21:34Z</dcterms:created>
  <dcterms:modified xsi:type="dcterms:W3CDTF">2023-07-04T02:48:24Z</dcterms:modified>
</cp:coreProperties>
</file>