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1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993F-AFA2-4440-BAC4-FE8100BE41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45BC-D51B-4CA0-A21B-3DCF222D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993F-AFA2-4440-BAC4-FE8100BE41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45BC-D51B-4CA0-A21B-3DCF222D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2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993F-AFA2-4440-BAC4-FE8100BE41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45BC-D51B-4CA0-A21B-3DCF222D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33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993F-AFA2-4440-BAC4-FE8100BE41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45BC-D51B-4CA0-A21B-3DCF222D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3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993F-AFA2-4440-BAC4-FE8100BE41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45BC-D51B-4CA0-A21B-3DCF222D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7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993F-AFA2-4440-BAC4-FE8100BE41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45BC-D51B-4CA0-A21B-3DCF222D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6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993F-AFA2-4440-BAC4-FE8100BE41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45BC-D51B-4CA0-A21B-3DCF222D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2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993F-AFA2-4440-BAC4-FE8100BE41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45BC-D51B-4CA0-A21B-3DCF222D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11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993F-AFA2-4440-BAC4-FE8100BE41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45BC-D51B-4CA0-A21B-3DCF222D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91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993F-AFA2-4440-BAC4-FE8100BE41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45BC-D51B-4CA0-A21B-3DCF222D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7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993F-AFA2-4440-BAC4-FE8100BE41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45BC-D51B-4CA0-A21B-3DCF222D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993F-AFA2-4440-BAC4-FE8100BE41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45BC-D51B-4CA0-A21B-3DCF222D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웹 개발 사용하는 방법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5857"/>
          </a:xfrm>
        </p:spPr>
        <p:txBody>
          <a:bodyPr/>
          <a:lstStyle/>
          <a:p>
            <a:r>
              <a:rPr lang="ko-KR" altLang="en-US" dirty="0" smtClean="0"/>
              <a:t>정적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mtClean="0"/>
              <a:t>확인 </a:t>
            </a:r>
            <a:endParaRPr lang="en-US" altLang="ko-KR" dirty="0" smtClean="0"/>
          </a:p>
          <a:p>
            <a:r>
              <a:rPr lang="en-US" altLang="ko-KR" u="sng" dirty="0" smtClean="0">
                <a:solidFill>
                  <a:srgbClr val="FF0000"/>
                </a:solidFill>
              </a:rPr>
              <a:t>MVC</a:t>
            </a:r>
            <a:r>
              <a:rPr lang="ko-KR" altLang="en-US" u="sng" smtClean="0">
                <a:solidFill>
                  <a:srgbClr val="FF0000"/>
                </a:solidFill>
              </a:rPr>
              <a:t>와 템플릿 엔진 </a:t>
            </a:r>
            <a:r>
              <a:rPr lang="en-US" altLang="ko-KR" u="sng" dirty="0" smtClean="0">
                <a:solidFill>
                  <a:srgbClr val="FF0000"/>
                </a:solidFill>
              </a:rPr>
              <a:t>: </a:t>
            </a:r>
            <a:r>
              <a:rPr lang="ko-KR" altLang="en-US" u="sng" smtClean="0">
                <a:solidFill>
                  <a:srgbClr val="FF0000"/>
                </a:solidFill>
              </a:rPr>
              <a:t>확인</a:t>
            </a:r>
            <a:endParaRPr lang="en-US" altLang="ko-KR" u="sng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API : Jason </a:t>
            </a:r>
            <a:r>
              <a:rPr lang="ko-KR" altLang="en-US" smtClean="0"/>
              <a:t>데이터 구조체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ko-KR" altLang="en-US" smtClean="0"/>
              <a:t>를 사용하면 뷰 리졸버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viewResolver</a:t>
            </a:r>
            <a:r>
              <a:rPr lang="en-US" altLang="ko-KR" dirty="0" smtClean="0"/>
              <a:t>)</a:t>
            </a:r>
            <a:r>
              <a:rPr lang="ko-KR" altLang="en-US" smtClean="0"/>
              <a:t>사용하지 않음</a:t>
            </a:r>
            <a:r>
              <a:rPr lang="en-US" altLang="ko-KR" dirty="0" smtClean="0"/>
              <a:t>..</a:t>
            </a:r>
          </a:p>
          <a:p>
            <a:r>
              <a:rPr lang="en-US" altLang="ko-KR" dirty="0" smtClean="0"/>
              <a:t>JSON { key : value }, {key : </a:t>
            </a:r>
            <a:r>
              <a:rPr lang="en-US" altLang="ko-KR" dirty="0"/>
              <a:t>{</a:t>
            </a:r>
            <a:r>
              <a:rPr lang="en-US" altLang="ko-KR" dirty="0" smtClean="0"/>
              <a:t>key : value}…..}</a:t>
            </a:r>
          </a:p>
          <a:p>
            <a:r>
              <a:rPr lang="en-US" altLang="ko-KR" dirty="0" smtClean="0"/>
              <a:t>NoSQL (Mongo DB) : Not Only SQL : SQL</a:t>
            </a:r>
            <a:r>
              <a:rPr lang="ko-KR" altLang="en-US" smtClean="0"/>
              <a:t>만 있는건 아니다</a:t>
            </a:r>
            <a:r>
              <a:rPr lang="en-US" altLang="ko-KR" dirty="0" smtClean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ShortCut</a:t>
            </a:r>
            <a:r>
              <a:rPr lang="en-US" altLang="ko-KR" dirty="0" smtClean="0"/>
              <a:t> Key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CTRL + P :  </a:t>
            </a:r>
            <a:r>
              <a:rPr lang="ko-KR" altLang="en-US" sz="2000" smtClean="0"/>
              <a:t>파라메터 정보 확인</a:t>
            </a:r>
            <a:r>
              <a:rPr lang="en-US" altLang="ko-KR" sz="2000" dirty="0" smtClean="0"/>
              <a:t>(</a:t>
            </a:r>
            <a:r>
              <a:rPr lang="ko-KR" altLang="en-US" sz="2000" smtClean="0"/>
              <a:t>함수를 부르거나 클래스 </a:t>
            </a:r>
            <a:r>
              <a:rPr lang="en-US" altLang="ko-KR" sz="2000" dirty="0" smtClean="0"/>
              <a:t>( …. )</a:t>
            </a:r>
          </a:p>
          <a:p>
            <a:r>
              <a:rPr lang="en-US" altLang="ko-KR" sz="2000" dirty="0" smtClean="0"/>
              <a:t>CTRL + B : definition </a:t>
            </a:r>
            <a:r>
              <a:rPr lang="ko-KR" altLang="en-US" sz="2000" smtClean="0"/>
              <a:t>정보로 이동</a:t>
            </a:r>
            <a:endParaRPr lang="en-US" altLang="ko-KR" sz="2000" dirty="0" smtClean="0"/>
          </a:p>
          <a:p>
            <a:r>
              <a:rPr lang="en-US" altLang="ko-KR" sz="2000" dirty="0" smtClean="0"/>
              <a:t>Alt + Insert : Code</a:t>
            </a:r>
            <a:r>
              <a:rPr lang="ko-KR" altLang="en-US" sz="2000" smtClean="0"/>
              <a:t>를 </a:t>
            </a:r>
            <a:r>
              <a:rPr lang="en-US" altLang="ko-KR" sz="2000" dirty="0" smtClean="0"/>
              <a:t>generate (setter, getter, </a:t>
            </a:r>
            <a:r>
              <a:rPr lang="en-US" altLang="ko-KR" sz="2000" dirty="0" err="1" smtClean="0"/>
              <a:t>tostring</a:t>
            </a:r>
            <a:r>
              <a:rPr lang="en-US" altLang="ko-KR" sz="2000" dirty="0" smtClean="0"/>
              <a:t> </a:t>
            </a:r>
            <a:r>
              <a:rPr lang="ko-KR" altLang="en-US" sz="2000" smtClean="0"/>
              <a:t>등등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CTRL + S : save </a:t>
            </a:r>
          </a:p>
          <a:p>
            <a:r>
              <a:rPr lang="en-US" altLang="ko-KR" sz="2000" dirty="0" smtClean="0"/>
              <a:t>CTRL +Shift + T : </a:t>
            </a:r>
            <a:r>
              <a:rPr lang="ko-KR" altLang="en-US" sz="2000" smtClean="0"/>
              <a:t>테스트 클래스를 자동으로 생성해 준다</a:t>
            </a:r>
            <a:r>
              <a:rPr lang="en-US" altLang="ko-KR" sz="2000" dirty="0" smtClean="0"/>
              <a:t>. JUnit5 </a:t>
            </a:r>
            <a:r>
              <a:rPr lang="ko-KR" altLang="en-US" sz="2000" smtClean="0"/>
              <a:t>사용</a:t>
            </a:r>
            <a:endParaRPr lang="en-US" altLang="ko-KR" sz="2000" dirty="0" smtClean="0"/>
          </a:p>
          <a:p>
            <a:r>
              <a:rPr lang="en-US" altLang="ko-KR" sz="2000" dirty="0" smtClean="0"/>
              <a:t>CTRL +Shift +Enter : </a:t>
            </a:r>
            <a:r>
              <a:rPr lang="ko-KR" altLang="en-US" sz="2000" smtClean="0"/>
              <a:t>키보드 치는것을 줄여주고 스트링 내부가 완성되면 다음줄 이동</a:t>
            </a:r>
            <a:endParaRPr lang="en-US" altLang="ko-KR" sz="2000" dirty="0" smtClean="0"/>
          </a:p>
          <a:p>
            <a:r>
              <a:rPr lang="en-US" altLang="ko-KR" sz="2000" dirty="0" smtClean="0"/>
              <a:t>CTRL + Alt + V :  </a:t>
            </a:r>
            <a:r>
              <a:rPr lang="ko-KR" altLang="en-US" sz="2000" smtClean="0"/>
              <a:t>무슨무슨 함수 또는 메서드 사용해서 결과값을 받는 받는 </a:t>
            </a:r>
            <a:r>
              <a:rPr lang="en-US" altLang="ko-KR" sz="2000" dirty="0" smtClean="0"/>
              <a:t>type</a:t>
            </a:r>
            <a:r>
              <a:rPr lang="ko-KR" altLang="en-US" sz="2000" smtClean="0"/>
              <a:t>을 알고싶을때 함수 또는 메서드 완성후 </a:t>
            </a:r>
            <a:r>
              <a:rPr lang="en-US" altLang="ko-KR" sz="2000" dirty="0" smtClean="0"/>
              <a:t>CTRL + Alt + V </a:t>
            </a:r>
            <a:r>
              <a:rPr lang="ko-KR" altLang="en-US" sz="2000" smtClean="0"/>
              <a:t>숏키를 사용해서 확인</a:t>
            </a:r>
            <a:endParaRPr lang="en-US" altLang="ko-KR" sz="2000" dirty="0" smtClean="0"/>
          </a:p>
          <a:p>
            <a:r>
              <a:rPr lang="en-US" altLang="ko-KR" sz="2000" dirty="0" smtClean="0"/>
              <a:t>Shift + F6 : rename </a:t>
            </a:r>
            <a:r>
              <a:rPr lang="ko-KR" altLang="en-US" sz="2000" smtClean="0"/>
              <a:t>서비스</a:t>
            </a:r>
            <a:r>
              <a:rPr lang="en-US" altLang="ko-KR" sz="2000" dirty="0" smtClean="0"/>
              <a:t>, </a:t>
            </a:r>
            <a:r>
              <a:rPr lang="ko-KR" altLang="en-US" sz="2000" smtClean="0"/>
              <a:t>비슷한 변수명 복사할때 유용</a:t>
            </a:r>
            <a:endParaRPr lang="en-US" altLang="ko-KR" sz="2000" dirty="0" smtClean="0"/>
          </a:p>
          <a:p>
            <a:r>
              <a:rPr lang="en-US" altLang="ko-KR" sz="2000" dirty="0" err="1" smtClean="0"/>
              <a:t>sout</a:t>
            </a:r>
            <a:r>
              <a:rPr lang="en-US" altLang="ko-KR" sz="2000" dirty="0" smtClean="0"/>
              <a:t> or </a:t>
            </a:r>
            <a:r>
              <a:rPr lang="en-US" altLang="ko-KR" sz="2000" dirty="0" err="1" smtClean="0"/>
              <a:t>soutv</a:t>
            </a:r>
            <a:r>
              <a:rPr lang="en-US" altLang="ko-KR" sz="2000" dirty="0" smtClean="0"/>
              <a:t> + Enter </a:t>
            </a:r>
            <a:r>
              <a:rPr lang="ko-KR" altLang="en-US" sz="2000" smtClean="0"/>
              <a:t>치면 관련하여 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 </a:t>
            </a:r>
            <a:r>
              <a:rPr lang="ko-KR" altLang="en-US" sz="2000" smtClean="0"/>
              <a:t>자동 완성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11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2329" y="896471"/>
            <a:ext cx="3612777" cy="19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MemberService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98658" y="869577"/>
            <a:ext cx="3612777" cy="19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MemberRepository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59271" y="555812"/>
            <a:ext cx="109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Interface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42094" y="4347883"/>
            <a:ext cx="3612777" cy="19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Memory</a:t>
            </a:r>
          </a:p>
          <a:p>
            <a:pPr algn="ctr"/>
            <a:r>
              <a:rPr lang="en-US" altLang="ko-KR" dirty="0" smtClean="0"/>
              <a:t>Member Repository</a:t>
            </a:r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858871" y="1730188"/>
            <a:ext cx="2124635" cy="4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8812306" y="3137647"/>
            <a:ext cx="510988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TDD : Test Driven Development</a:t>
            </a:r>
          </a:p>
          <a:p>
            <a:r>
              <a:rPr lang="ko-KR" altLang="en-US" dirty="0" smtClean="0"/>
              <a:t>오늘의 숙제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인터넷 기술에서 </a:t>
            </a:r>
            <a:r>
              <a:rPr lang="en-US" altLang="ko-KR" dirty="0" smtClean="0"/>
              <a:t>Get </a:t>
            </a:r>
            <a:r>
              <a:rPr lang="ko-KR" altLang="en-US" smtClean="0"/>
              <a:t>방식 </a:t>
            </a:r>
            <a:r>
              <a:rPr lang="en-US" altLang="ko-KR" dirty="0" smtClean="0"/>
              <a:t>Post </a:t>
            </a:r>
            <a:r>
              <a:rPr lang="ko-KR" altLang="en-US" smtClean="0"/>
              <a:t>방식의 </a:t>
            </a:r>
            <a:r>
              <a:rPr lang="en-US" altLang="ko-KR" dirty="0" smtClean="0"/>
              <a:t> </a:t>
            </a:r>
            <a:r>
              <a:rPr lang="ko-KR" altLang="en-US" smtClean="0"/>
              <a:t>차이점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스프링</a:t>
            </a:r>
            <a:r>
              <a:rPr lang="en-US" altLang="ko-KR" dirty="0" smtClean="0"/>
              <a:t>5 </a:t>
            </a:r>
            <a:r>
              <a:rPr lang="ko-KR" altLang="en-US" smtClean="0"/>
              <a:t>입문책에서 오늘 배운 애노테이션 복습하기</a:t>
            </a:r>
            <a:r>
              <a:rPr lang="en-US" altLang="ko-KR" smtClean="0"/>
              <a:t>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3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210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스프링 웹 개발 사용하는 방법</vt:lpstr>
      <vt:lpstr>ShortCut Key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웹 개발 사용하는 방법</dc:title>
  <dc:creator>park jongsub</dc:creator>
  <cp:lastModifiedBy>park jongsub</cp:lastModifiedBy>
  <cp:revision>13</cp:revision>
  <dcterms:created xsi:type="dcterms:W3CDTF">2020-12-10T02:17:08Z</dcterms:created>
  <dcterms:modified xsi:type="dcterms:W3CDTF">2020-12-10T07:38:20Z</dcterms:modified>
</cp:coreProperties>
</file>