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59" r:id="rId10"/>
    <p:sldId id="262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69D8D6A-56A0-4C25-B628-24D4599D487F}">
          <p14:sldIdLst>
            <p14:sldId id="256"/>
            <p14:sldId id="257"/>
            <p14:sldId id="258"/>
            <p14:sldId id="260"/>
            <p14:sldId id="261"/>
            <p14:sldId id="264"/>
            <p14:sldId id="265"/>
            <p14:sldId id="266"/>
            <p14:sldId id="259"/>
            <p14:sldId id="262"/>
            <p14:sldId id="2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용원" initials="이용" lastIdx="1" clrIdx="0">
    <p:extLst>
      <p:ext uri="{19B8F6BF-5375-455C-9EA6-DF929625EA0E}">
        <p15:presenceInfo xmlns:p15="http://schemas.microsoft.com/office/powerpoint/2012/main" userId="8de9441e327e5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9T00:26:25.208" idx="1">
    <p:pos x="10" y="10"/>
    <p:text>발표가 진짜 빨리 끝났을때 다시한번 더 생각해보고 해보기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00AB-EDBE-4E81-90E1-B8A028BF0B4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92D0-E558-425C-BCA1-FB7EEA652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7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6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81" r:id="rId5"/>
    <p:sldLayoutId id="2147483686" r:id="rId6"/>
    <p:sldLayoutId id="2147483682" r:id="rId7"/>
    <p:sldLayoutId id="2147483683" r:id="rId8"/>
    <p:sldLayoutId id="2147483684" r:id="rId9"/>
    <p:sldLayoutId id="2147483685" r:id="rId10"/>
    <p:sldLayoutId id="214748368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03006E-CBCD-467B-9629-4A016DCD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776" y="1193974"/>
            <a:ext cx="5143123" cy="1165588"/>
          </a:xfrm>
        </p:spPr>
        <p:txBody>
          <a:bodyPr>
            <a:normAutofit/>
          </a:bodyPr>
          <a:lstStyle/>
          <a:p>
            <a:r>
              <a:rPr lang="ko-KR" altLang="en-US" sz="45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초코</a:t>
            </a:r>
            <a:r>
              <a:rPr lang="ko-KR" altLang="en-US" sz="45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45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sz="45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초보코딩</a:t>
            </a:r>
            <a:r>
              <a:rPr lang="en-US" altLang="ko-KR" sz="45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45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44539E-0D2B-45F6-BAB8-D64DD1042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8049" y="5123526"/>
            <a:ext cx="1791951" cy="97849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조장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이용원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팀원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고은서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371A1-C97A-4C07-A9DF-86D2DEB00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8" r="16134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201C0635-D8C0-4E5C-8E14-E096087A022D}"/>
              </a:ext>
            </a:extLst>
          </p:cNvPr>
          <p:cNvSpPr txBox="1">
            <a:spLocks/>
          </p:cNvSpPr>
          <p:nvPr/>
        </p:nvSpPr>
        <p:spPr>
          <a:xfrm>
            <a:off x="5752604" y="3332038"/>
            <a:ext cx="4575256" cy="1165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웹툰 추천 </a:t>
            </a:r>
            <a:r>
              <a:rPr lang="en-US" altLang="ko-KR" sz="3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&amp;</a:t>
            </a:r>
            <a:r>
              <a:rPr lang="ko-KR" altLang="en-US" sz="3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평가 사이트</a:t>
            </a:r>
          </a:p>
        </p:txBody>
      </p:sp>
    </p:spTree>
    <p:extLst>
      <p:ext uri="{BB962C8B-B14F-4D97-AF65-F5344CB8AC3E}">
        <p14:creationId xmlns:p14="http://schemas.microsoft.com/office/powerpoint/2010/main" val="164795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21A94-DE2F-4055-957A-8EEF7E0C95F8}"/>
              </a:ext>
            </a:extLst>
          </p:cNvPr>
          <p:cNvSpPr txBox="1"/>
          <p:nvPr/>
        </p:nvSpPr>
        <p:spPr>
          <a:xfrm>
            <a:off x="3968292" y="1230457"/>
            <a:ext cx="40308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아이디어 채택 실패</a:t>
            </a:r>
          </a:p>
        </p:txBody>
      </p:sp>
      <p:pic>
        <p:nvPicPr>
          <p:cNvPr id="5" name="그래픽 4" descr="시계 방향으로 굽은 선 화살표">
            <a:extLst>
              <a:ext uri="{FF2B5EF4-FFF2-40B4-BE49-F238E27FC236}">
                <a16:creationId xmlns:a16="http://schemas.microsoft.com/office/drawing/2014/main" id="{96E6E214-15D7-4C1B-98C7-BD547A6F0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439175" flipH="1">
            <a:off x="3419741" y="4155936"/>
            <a:ext cx="1449367" cy="173066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9129E40-B031-474A-AF31-083D346463FE}"/>
              </a:ext>
            </a:extLst>
          </p:cNvPr>
          <p:cNvGrpSpPr/>
          <p:nvPr/>
        </p:nvGrpSpPr>
        <p:grpSpPr>
          <a:xfrm>
            <a:off x="2433815" y="2966620"/>
            <a:ext cx="7560840" cy="1686065"/>
            <a:chOff x="971600" y="3768770"/>
            <a:chExt cx="7560840" cy="1686065"/>
          </a:xfrm>
        </p:grpSpPr>
        <p:pic>
          <p:nvPicPr>
            <p:cNvPr id="7" name="Picture 2" descr="소스 이미지 보기">
              <a:extLst>
                <a:ext uri="{FF2B5EF4-FFF2-40B4-BE49-F238E27FC236}">
                  <a16:creationId xmlns:a16="http://schemas.microsoft.com/office/drawing/2014/main" id="{E94E9534-79AD-4EC9-A305-A12F928DF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37" y="3833598"/>
              <a:ext cx="856806" cy="112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소스 이미지 보기">
              <a:extLst>
                <a:ext uri="{FF2B5EF4-FFF2-40B4-BE49-F238E27FC236}">
                  <a16:creationId xmlns:a16="http://schemas.microsoft.com/office/drawing/2014/main" id="{D252BE82-832C-4AE8-A46B-004E01937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089" y="3878481"/>
              <a:ext cx="1164986" cy="111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567E7850-CB50-4E84-9470-909DDC21A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768770"/>
              <a:ext cx="1113465" cy="1316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8716CB-4D61-451D-9F1C-C4DDA75C89E9}"/>
                </a:ext>
              </a:extLst>
            </p:cNvPr>
            <p:cNvSpPr txBox="1"/>
            <p:nvPr/>
          </p:nvSpPr>
          <p:spPr>
            <a:xfrm>
              <a:off x="1074809" y="5073943"/>
              <a:ext cx="9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도어락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D3DD6D-67D9-4D9A-8760-33B1DD82074E}"/>
                </a:ext>
              </a:extLst>
            </p:cNvPr>
            <p:cNvSpPr txBox="1"/>
            <p:nvPr/>
          </p:nvSpPr>
          <p:spPr>
            <a:xfrm>
              <a:off x="2924998" y="5085503"/>
              <a:ext cx="168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안드로이드 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5DD48C-B6BD-49F5-8A36-E4EFD088C046}"/>
                </a:ext>
              </a:extLst>
            </p:cNvPr>
            <p:cNvSpPr txBox="1"/>
            <p:nvPr/>
          </p:nvSpPr>
          <p:spPr>
            <a:xfrm>
              <a:off x="5276251" y="5070447"/>
              <a:ext cx="112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IP  </a:t>
              </a:r>
              <a:r>
                <a:rPr lang="ko-KR" altLang="en-US" dirty="0"/>
                <a:t>서버</a:t>
              </a:r>
            </a:p>
          </p:txBody>
        </p:sp>
        <p:pic>
          <p:nvPicPr>
            <p:cNvPr id="13" name="Picture 9" descr="소스 이미지 보기">
              <a:extLst>
                <a:ext uri="{FF2B5EF4-FFF2-40B4-BE49-F238E27FC236}">
                  <a16:creationId xmlns:a16="http://schemas.microsoft.com/office/drawing/2014/main" id="{B1DE5934-1B0B-4E26-9412-F17C7C9EC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604" y="3768770"/>
              <a:ext cx="1042752" cy="111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692495-96D8-4738-A994-460291043C48}"/>
                </a:ext>
              </a:extLst>
            </p:cNvPr>
            <p:cNvSpPr txBox="1"/>
            <p:nvPr/>
          </p:nvSpPr>
          <p:spPr>
            <a:xfrm>
              <a:off x="6948265" y="5070447"/>
              <a:ext cx="1584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라즈베리파이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13407D-6BB8-454F-840E-4A21950421C5}"/>
              </a:ext>
            </a:extLst>
          </p:cNvPr>
          <p:cNvSpPr txBox="1"/>
          <p:nvPr/>
        </p:nvSpPr>
        <p:spPr>
          <a:xfrm>
            <a:off x="7234981" y="5414050"/>
            <a:ext cx="18492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영상을 </a:t>
            </a:r>
            <a:r>
              <a:rPr lang="en-US" altLang="ko-KR" sz="1300" dirty="0"/>
              <a:t>IP </a:t>
            </a:r>
            <a:r>
              <a:rPr lang="ko-KR" altLang="en-US" sz="1300" dirty="0"/>
              <a:t>서버로 전송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10D12-6935-4A7C-B440-5815298E03CE}"/>
              </a:ext>
            </a:extLst>
          </p:cNvPr>
          <p:cNvSpPr txBox="1"/>
          <p:nvPr/>
        </p:nvSpPr>
        <p:spPr>
          <a:xfrm>
            <a:off x="4962084" y="2042618"/>
            <a:ext cx="2428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IP</a:t>
            </a:r>
            <a:r>
              <a:rPr lang="ko-KR" altLang="en-US" sz="1300" dirty="0"/>
              <a:t> 서버의 영상을 앱으로 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863315-B7A2-4641-A17F-DCBD201A039A}"/>
              </a:ext>
            </a:extLst>
          </p:cNvPr>
          <p:cNvSpPr txBox="1"/>
          <p:nvPr/>
        </p:nvSpPr>
        <p:spPr>
          <a:xfrm>
            <a:off x="2603538" y="5394085"/>
            <a:ext cx="32860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블루투스로 연결된 </a:t>
            </a:r>
            <a:r>
              <a:rPr lang="ko-KR" altLang="en-US" sz="1300" dirty="0" err="1"/>
              <a:t>도어락으로</a:t>
            </a:r>
            <a:r>
              <a:rPr lang="ko-KR" altLang="en-US" sz="1300" dirty="0"/>
              <a:t> 열고 닫음</a:t>
            </a:r>
          </a:p>
        </p:txBody>
      </p:sp>
      <p:pic>
        <p:nvPicPr>
          <p:cNvPr id="18" name="그래픽 17" descr="시계 방향으로 굽은 선 화살표">
            <a:extLst>
              <a:ext uri="{FF2B5EF4-FFF2-40B4-BE49-F238E27FC236}">
                <a16:creationId xmlns:a16="http://schemas.microsoft.com/office/drawing/2014/main" id="{CC23DFAB-685A-49C6-91A6-78B80A8F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439175" flipH="1">
            <a:off x="7400915" y="4117321"/>
            <a:ext cx="1449367" cy="1730668"/>
          </a:xfrm>
          <a:prstGeom prst="rect">
            <a:avLst/>
          </a:prstGeom>
        </p:spPr>
      </p:pic>
      <p:pic>
        <p:nvPicPr>
          <p:cNvPr id="19" name="그래픽 18" descr="시계 방향으로 굽은 선 화살표">
            <a:extLst>
              <a:ext uri="{FF2B5EF4-FFF2-40B4-BE49-F238E27FC236}">
                <a16:creationId xmlns:a16="http://schemas.microsoft.com/office/drawing/2014/main" id="{86DC689B-22B5-409C-9E40-034A3D7DC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996139">
            <a:off x="5283875" y="1883024"/>
            <a:ext cx="1730668" cy="17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5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006E-CBCD-467B-9629-4A016DCD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776" y="1193974"/>
            <a:ext cx="5143123" cy="1165588"/>
          </a:xfrm>
        </p:spPr>
        <p:txBody>
          <a:bodyPr>
            <a:normAutofit/>
          </a:bodyPr>
          <a:lstStyle/>
          <a:p>
            <a:r>
              <a:rPr lang="ko-KR" altLang="en-US" sz="45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초코</a:t>
            </a:r>
            <a:r>
              <a:rPr lang="ko-KR" altLang="en-US" sz="45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en-US" altLang="ko-KR" sz="45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(</a:t>
            </a:r>
            <a:r>
              <a:rPr lang="ko-KR" altLang="en-US" sz="45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초보코딩</a:t>
            </a:r>
            <a:r>
              <a:rPr lang="en-US" altLang="ko-KR" sz="45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)</a:t>
            </a:r>
            <a:endParaRPr lang="ko-KR" altLang="en-US" sz="45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44539E-0D2B-45F6-BAB8-D64DD1042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8049" y="5123526"/>
            <a:ext cx="1791951" cy="97849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조장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이용원</a:t>
            </a: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팀원 </a:t>
            </a:r>
            <a:r>
              <a:rPr lang="en-US" altLang="ko-KR" dirty="0">
                <a:latin typeface="휴먼옛체" panose="02030504000101010101" pitchFamily="18" charset="-127"/>
                <a:ea typeface="휴먼옛체" panose="02030504000101010101" pitchFamily="18" charset="-127"/>
              </a:rPr>
              <a:t>: </a:t>
            </a:r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고은서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371A1-C97A-4C07-A9DF-86D2DEB00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8" r="16134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01C0635-D8C0-4E5C-8E14-E096087A022D}"/>
              </a:ext>
            </a:extLst>
          </p:cNvPr>
          <p:cNvSpPr txBox="1">
            <a:spLocks/>
          </p:cNvSpPr>
          <p:nvPr/>
        </p:nvSpPr>
        <p:spPr>
          <a:xfrm>
            <a:off x="6373492" y="3332851"/>
            <a:ext cx="4575256" cy="1165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봐주셔서 감사합니다</a:t>
            </a:r>
            <a:r>
              <a:rPr lang="en-US" altLang="ko-KR" sz="3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.</a:t>
            </a:r>
            <a:endParaRPr lang="ko-KR" altLang="en-US" sz="3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D9B99E-6E89-46C0-8476-1C16D248781A}"/>
              </a:ext>
            </a:extLst>
          </p:cNvPr>
          <p:cNvSpPr/>
          <p:nvPr/>
        </p:nvSpPr>
        <p:spPr>
          <a:xfrm>
            <a:off x="3088105" y="2326103"/>
            <a:ext cx="6015790" cy="296779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4AD2E-C631-466F-BEE8-AAF28183AECF}"/>
              </a:ext>
            </a:extLst>
          </p:cNvPr>
          <p:cNvSpPr txBox="1"/>
          <p:nvPr/>
        </p:nvSpPr>
        <p:spPr>
          <a:xfrm>
            <a:off x="3647002" y="2570685"/>
            <a:ext cx="4536504" cy="22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CONTENTS 1 ::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프로젝트 소개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CONTENTS 2 ::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각자의 역할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CONTENTS 3 ::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프로젝트 구성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CONTENTS 4 ::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프로젝트 협력 툴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EB4F6-44D6-4EE7-8580-FB9996D58F08}"/>
              </a:ext>
            </a:extLst>
          </p:cNvPr>
          <p:cNvSpPr txBox="1"/>
          <p:nvPr/>
        </p:nvSpPr>
        <p:spPr>
          <a:xfrm>
            <a:off x="4511098" y="1341952"/>
            <a:ext cx="280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CONTENTS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4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D7A60-E5E2-447B-87DD-AD3C24766087}"/>
              </a:ext>
            </a:extLst>
          </p:cNvPr>
          <p:cNvSpPr txBox="1"/>
          <p:nvPr/>
        </p:nvSpPr>
        <p:spPr>
          <a:xfrm>
            <a:off x="3968294" y="1070450"/>
            <a:ext cx="40308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1.</a:t>
            </a:r>
            <a:r>
              <a:rPr lang="ko-KR" altLang="en-US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프로젝트소개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32AEF-5FDF-47A8-815D-06F333E38975}"/>
              </a:ext>
            </a:extLst>
          </p:cNvPr>
          <p:cNvSpPr/>
          <p:nvPr/>
        </p:nvSpPr>
        <p:spPr>
          <a:xfrm>
            <a:off x="1933073" y="1724899"/>
            <a:ext cx="8325854" cy="4062651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81DB9-E767-454C-90F4-1DA828F663C0}"/>
              </a:ext>
            </a:extLst>
          </p:cNvPr>
          <p:cNvSpPr txBox="1"/>
          <p:nvPr/>
        </p:nvSpPr>
        <p:spPr>
          <a:xfrm>
            <a:off x="1933073" y="1724899"/>
            <a:ext cx="81253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웹툰 추천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&amp;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평가 사이트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여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러 포탈사이트의 웹툰을 한곳으로 모아 편하게 파악 할 수 있다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사이트의 회원분들이 평점과 평가를 관리하기에 현실적으로 좀더 재미있는 웹툰을           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                          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추천 받을 수 있다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코로나로 인해 집에서 심심해 하시는 분들에게 재미를 준다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프로젝트 기간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2020-12-28~2021-1-27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일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(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약 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30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일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)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구성원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이용원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고은서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프로젝트에 사용할 기술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5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Mysql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Front-end-HTML&amp;CSS, </a:t>
            </a:r>
            <a:r>
              <a:rPr lang="en-US" altLang="ko-KR" sz="15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javascript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en-US" altLang="ko-KR" sz="15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Jquery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Bootstrap3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등등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82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F2284D-69A7-4526-9F6E-CEF1BED0BC0D}"/>
              </a:ext>
            </a:extLst>
          </p:cNvPr>
          <p:cNvSpPr txBox="1"/>
          <p:nvPr/>
        </p:nvSpPr>
        <p:spPr>
          <a:xfrm>
            <a:off x="3984337" y="1102534"/>
            <a:ext cx="3699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2.</a:t>
            </a:r>
            <a:r>
              <a:rPr lang="ko-KR" altLang="en-US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각자의 역할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1568E9-E891-4FFB-BF1E-1EAFEB29E1B0}"/>
              </a:ext>
            </a:extLst>
          </p:cNvPr>
          <p:cNvSpPr/>
          <p:nvPr/>
        </p:nvSpPr>
        <p:spPr>
          <a:xfrm>
            <a:off x="1933073" y="1692815"/>
            <a:ext cx="8325854" cy="4062651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FA41C-0137-478B-AC70-64361B13FEB8}"/>
              </a:ext>
            </a:extLst>
          </p:cNvPr>
          <p:cNvSpPr txBox="1"/>
          <p:nvPr/>
        </p:nvSpPr>
        <p:spPr>
          <a:xfrm>
            <a:off x="1933073" y="1724899"/>
            <a:ext cx="8125328" cy="391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이용원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웹 페이지 설계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서비스 설계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웹툰 리스트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즐겨찾기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검색 기능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DB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설계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웹툰 평점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&amp;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추천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웹툰 리스트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고은서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웹툰 디테일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웹사이트별 필터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검색 기능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게시판 목록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게시판 댓글</a:t>
            </a:r>
            <a:r>
              <a:rPr lang="en-US" altLang="ko-KR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검색조건에 맞는 웹툰 출력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공통업무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웹 페이지 전체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layout,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문서 작성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layout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기본 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회원가입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회원정보 수정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회원 탈퇴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상업을 위한 광고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휴먼옛체" pitchFamily="18" charset="-127"/>
                <a:ea typeface="휴먼옛체" pitchFamily="18" charset="-127"/>
              </a:rPr>
              <a:t>배너등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68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4E1A2-CE86-4AAA-B7D5-DF4C1DBD6857}"/>
              </a:ext>
            </a:extLst>
          </p:cNvPr>
          <p:cNvSpPr txBox="1"/>
          <p:nvPr/>
        </p:nvSpPr>
        <p:spPr>
          <a:xfrm>
            <a:off x="3984337" y="1102534"/>
            <a:ext cx="3699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3.</a:t>
            </a:r>
            <a:r>
              <a:rPr lang="ko-KR" altLang="en-US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프로젝트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A5012A-86B4-4EDC-9E74-7242DCF95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46" y="1770077"/>
            <a:ext cx="10058399" cy="40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4E1A2-CE86-4AAA-B7D5-DF4C1DBD6857}"/>
              </a:ext>
            </a:extLst>
          </p:cNvPr>
          <p:cNvSpPr txBox="1"/>
          <p:nvPr/>
        </p:nvSpPr>
        <p:spPr>
          <a:xfrm>
            <a:off x="3984337" y="1102534"/>
            <a:ext cx="3699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3.</a:t>
            </a:r>
            <a:r>
              <a:rPr lang="ko-KR" altLang="en-US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프로젝트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29BA8D-8C13-41C9-9B63-D66A147D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05" y="1660850"/>
            <a:ext cx="10370743" cy="42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5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4E1A2-CE86-4AAA-B7D5-DF4C1DBD6857}"/>
              </a:ext>
            </a:extLst>
          </p:cNvPr>
          <p:cNvSpPr txBox="1"/>
          <p:nvPr/>
        </p:nvSpPr>
        <p:spPr>
          <a:xfrm>
            <a:off x="3984337" y="1102534"/>
            <a:ext cx="3699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3.</a:t>
            </a:r>
            <a:r>
              <a:rPr lang="ko-KR" altLang="en-US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프로젝트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6A51EC-9D16-46DC-98EF-E20970F6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02" y="1716832"/>
            <a:ext cx="9529995" cy="41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8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4E1A2-CE86-4AAA-B7D5-DF4C1DBD6857}"/>
              </a:ext>
            </a:extLst>
          </p:cNvPr>
          <p:cNvSpPr txBox="1"/>
          <p:nvPr/>
        </p:nvSpPr>
        <p:spPr>
          <a:xfrm>
            <a:off x="3984337" y="1102534"/>
            <a:ext cx="3699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3.</a:t>
            </a:r>
            <a:r>
              <a:rPr lang="ko-KR" altLang="en-US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프로젝트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18C3AF-313E-42C3-93A8-0A6F5E0B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92" y="1792654"/>
            <a:ext cx="9509815" cy="405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0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98708-86F7-43E0-8F3F-EFFB00F3A4B2}"/>
              </a:ext>
            </a:extLst>
          </p:cNvPr>
          <p:cNvSpPr txBox="1"/>
          <p:nvPr/>
        </p:nvSpPr>
        <p:spPr>
          <a:xfrm>
            <a:off x="3855999" y="1070450"/>
            <a:ext cx="40308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4.</a:t>
            </a:r>
            <a:r>
              <a:rPr lang="ko-KR" altLang="en-US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휴먼옛체" pitchFamily="18" charset="-127"/>
                <a:ea typeface="휴먼옛체" pitchFamily="18" charset="-127"/>
              </a:rPr>
              <a:t>프로젝트 협력 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56F226-A106-44CB-A629-17E95100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16" y="3821028"/>
            <a:ext cx="3084452" cy="14669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B5FBBC-4329-4A76-B714-86D44A1E6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98" y="2127325"/>
            <a:ext cx="4030817" cy="873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44E139-8F40-4F95-B487-7D5118C5D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34" y="4043947"/>
            <a:ext cx="3084452" cy="10211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FACE5F-8C18-44F7-9512-FFF45A06E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57" y="3682817"/>
            <a:ext cx="2431298" cy="14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9188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E68477"/>
      </a:accent1>
      <a:accent2>
        <a:srgbClr val="DC9442"/>
      </a:accent2>
      <a:accent3>
        <a:srgbClr val="A9A557"/>
      </a:accent3>
      <a:accent4>
        <a:srgbClr val="89B045"/>
      </a:accent4>
      <a:accent5>
        <a:srgbClr val="61B44B"/>
      </a:accent5>
      <a:accent6>
        <a:srgbClr val="45B85C"/>
      </a:accent6>
      <a:hlink>
        <a:srgbClr val="598C93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239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휴먼옛체</vt:lpstr>
      <vt:lpstr>Arial</vt:lpstr>
      <vt:lpstr>Calisto MT</vt:lpstr>
      <vt:lpstr>Univers Condensed</vt:lpstr>
      <vt:lpstr>Wingdings</vt:lpstr>
      <vt:lpstr>ChronicleVTI</vt:lpstr>
      <vt:lpstr>초코 (초보코딩)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초코 (초보코딩)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ㅁㅁㄷㅇㄷㅇ</dc:title>
  <dc:creator>이 용원</dc:creator>
  <cp:lastModifiedBy>이 용원</cp:lastModifiedBy>
  <cp:revision>14</cp:revision>
  <dcterms:created xsi:type="dcterms:W3CDTF">2020-12-28T12:36:37Z</dcterms:created>
  <dcterms:modified xsi:type="dcterms:W3CDTF">2020-12-28T15:39:41Z</dcterms:modified>
</cp:coreProperties>
</file>