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notesSlides/notesSlide1.xml" ContentType="application/vnd.openxmlformats-officedocument.presentationml.notesSlide+xml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venir Roman"/>
        <a:ea typeface="Avenir Roman"/>
        <a:cs typeface="Avenir Roman"/>
        <a:sym typeface="Avenir Roman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venir Roman"/>
        <a:ea typeface="Avenir Roman"/>
        <a:cs typeface="Avenir Roman"/>
        <a:sym typeface="Avenir Roman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venir Roman"/>
        <a:ea typeface="Avenir Roman"/>
        <a:cs typeface="Avenir Roman"/>
        <a:sym typeface="Avenir Roman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venir Roman"/>
        <a:ea typeface="Avenir Roman"/>
        <a:cs typeface="Avenir Roman"/>
        <a:sym typeface="Avenir Roman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venir Roman"/>
        <a:ea typeface="Avenir Roman"/>
        <a:cs typeface="Avenir Roman"/>
        <a:sym typeface="Avenir Roman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venir Roman"/>
        <a:ea typeface="Avenir Roman"/>
        <a:cs typeface="Avenir Roman"/>
        <a:sym typeface="Avenir Roman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venir Roman"/>
        <a:ea typeface="Avenir Roman"/>
        <a:cs typeface="Avenir Roman"/>
        <a:sym typeface="Avenir Roman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venir Roman"/>
        <a:ea typeface="Avenir Roman"/>
        <a:cs typeface="Avenir Roman"/>
        <a:sym typeface="Avenir Roman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venir Roman"/>
        <a:ea typeface="Avenir Roman"/>
        <a:cs typeface="Avenir Roman"/>
        <a:sym typeface="Avenir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Roman"/>
          <a:ea typeface="Avenir Roman"/>
          <a:cs typeface="Avenir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CF0"/>
          </a:solidFill>
        </a:fill>
      </a:tcStyle>
    </a:wholeTbl>
    <a:band2H>
      <a:tcTxStyle b="def" i="def"/>
      <a:tcStyle>
        <a:tcBdr/>
        <a:fill>
          <a:solidFill>
            <a:srgbClr val="E6EEF7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Roman"/>
          <a:ea typeface="Avenir Roman"/>
          <a:cs typeface="Avenir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ECA"/>
          </a:solidFill>
        </a:fill>
      </a:tcStyle>
    </a:wholeTbl>
    <a:band2H>
      <a:tcTxStyle b="def" i="def"/>
      <a:tcStyle>
        <a:tcBdr/>
        <a:fill>
          <a:solidFill>
            <a:srgbClr val="E9EFE6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Roman"/>
          <a:ea typeface="Avenir Roman"/>
          <a:cs typeface="Avenir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0EEEA"/>
          </a:solidFill>
        </a:fill>
      </a:tcStyle>
    </a:wholeTbl>
    <a:band2H>
      <a:tcTxStyle b="def" i="def"/>
      <a:tcStyle>
        <a:tcBdr/>
        <a:fill>
          <a:solidFill>
            <a:srgbClr val="F7F7F5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Roman"/>
          <a:ea typeface="Avenir Roman"/>
          <a:cs typeface="Avenir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Roman"/>
          <a:ea typeface="Avenir Roman"/>
          <a:cs typeface="Avenir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Roman"/>
          <a:ea typeface="Avenir Roman"/>
          <a:cs typeface="Avenir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1" name="Shape 5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1.png" descr="C:\Users\kaye\Downloads\b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0"/>
            <a:ext cx="9144001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1.png" descr="C:\Users\kaye\Downloads\b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0"/>
            <a:ext cx="9144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/>
          <p:nvPr>
            <p:ph type="title"/>
          </p:nvPr>
        </p:nvSpPr>
        <p:spPr>
          <a:xfrm>
            <a:off x="490515" y="1421533"/>
            <a:ext cx="7548017" cy="65140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92914" y="2154826"/>
            <a:ext cx="5752608" cy="423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5" name="image2.png" descr="C:\Users\kaye\Downloads\IG_3D_whiteLetters_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5585" y="4742410"/>
            <a:ext cx="2217620" cy="1767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image2.png" descr="C:\Users\kaye\Downloads\IG_3D_whiteLetters_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5585" y="4742410"/>
            <a:ext cx="2217620" cy="1767667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1469" y="295275"/>
            <a:ext cx="8340725" cy="605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0377" y="970411"/>
            <a:ext cx="8338784" cy="465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D42430"/>
          </a:solidFill>
          <a:uFillTx/>
          <a:latin typeface="Cantarell"/>
          <a:ea typeface="Cantarell"/>
          <a:cs typeface="Cantarell"/>
          <a:sym typeface="Cantarell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D42430"/>
          </a:solidFill>
          <a:uFillTx/>
          <a:latin typeface="Cantarell"/>
          <a:ea typeface="Cantarell"/>
          <a:cs typeface="Cantarell"/>
          <a:sym typeface="Cantarell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D42430"/>
          </a:solidFill>
          <a:uFillTx/>
          <a:latin typeface="Cantarell"/>
          <a:ea typeface="Cantarell"/>
          <a:cs typeface="Cantarell"/>
          <a:sym typeface="Cantarell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D42430"/>
          </a:solidFill>
          <a:uFillTx/>
          <a:latin typeface="Cantarell"/>
          <a:ea typeface="Cantarell"/>
          <a:cs typeface="Cantarell"/>
          <a:sym typeface="Cantarell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D42430"/>
          </a:solidFill>
          <a:uFillTx/>
          <a:latin typeface="Cantarell"/>
          <a:ea typeface="Cantarell"/>
          <a:cs typeface="Cantarell"/>
          <a:sym typeface="Cantarell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D42430"/>
          </a:solidFill>
          <a:uFillTx/>
          <a:latin typeface="Cantarell"/>
          <a:ea typeface="Cantarell"/>
          <a:cs typeface="Cantarell"/>
          <a:sym typeface="Cantarell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D42430"/>
          </a:solidFill>
          <a:uFillTx/>
          <a:latin typeface="Cantarell"/>
          <a:ea typeface="Cantarell"/>
          <a:cs typeface="Cantarell"/>
          <a:sym typeface="Cantarell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D42430"/>
          </a:solidFill>
          <a:uFillTx/>
          <a:latin typeface="Cantarell"/>
          <a:ea typeface="Cantarell"/>
          <a:cs typeface="Cantarell"/>
          <a:sym typeface="Cantarell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D42430"/>
          </a:solidFill>
          <a:uFillTx/>
          <a:latin typeface="Cantarell"/>
          <a:ea typeface="Cantarell"/>
          <a:cs typeface="Cantarell"/>
          <a:sym typeface="Cantarell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Cantarell"/>
          <a:ea typeface="Cantarell"/>
          <a:cs typeface="Cantarell"/>
          <a:sym typeface="Cantarell"/>
        </a:defRPr>
      </a:lvl1pPr>
      <a:lvl2pPr marL="661307" marR="0" indent="-204107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Cantarell"/>
          <a:ea typeface="Cantarell"/>
          <a:cs typeface="Cantarell"/>
          <a:sym typeface="Cantarell"/>
        </a:defRPr>
      </a:lvl2pPr>
      <a:lvl3pPr marL="1104900" marR="0" indent="-190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Cantarell"/>
          <a:ea typeface="Cantarell"/>
          <a:cs typeface="Cantarell"/>
          <a:sym typeface="Cantarell"/>
        </a:defRPr>
      </a:lvl3pPr>
      <a:lvl4pPr marL="1600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Cantarell"/>
          <a:ea typeface="Cantarell"/>
          <a:cs typeface="Cantarell"/>
          <a:sym typeface="Cantarell"/>
        </a:defRPr>
      </a:lvl4pPr>
      <a:lvl5pPr marL="20574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Cantarell"/>
          <a:ea typeface="Cantarell"/>
          <a:cs typeface="Cantarell"/>
          <a:sym typeface="Cantarell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Cantarell"/>
          <a:ea typeface="Cantarell"/>
          <a:cs typeface="Cantarell"/>
          <a:sym typeface="Cantarell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Cantarell"/>
          <a:ea typeface="Cantarell"/>
          <a:cs typeface="Cantarell"/>
          <a:sym typeface="Cantarell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Cantarell"/>
          <a:ea typeface="Cantarell"/>
          <a:cs typeface="Cantarell"/>
          <a:sym typeface="Cantarell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Cantarell"/>
          <a:ea typeface="Cantarell"/>
          <a:cs typeface="Cantarell"/>
          <a:sym typeface="Cantarel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Roman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Roman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Roman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Roman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Roman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Roman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Roman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Roman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Rom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lebrero@gmail.com?subject=" TargetMode="External"/><Relationship Id="rId3" Type="http://schemas.openxmlformats.org/officeDocument/2006/relationships/image" Target="../media/image3.png"/><Relationship Id="rId4" Type="http://schemas.openxmlformats.org/officeDocument/2006/relationships/hyperlink" Target="http://labs.ig.com/blog" TargetMode="External"/><Relationship Id="rId5" Type="http://schemas.openxmlformats.org/officeDocument/2006/relationships/hyperlink" Target="http://www.iggroup.com/careers/teams/technology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ocker.com/compose/" TargetMode="External"/><Relationship Id="rId3" Type="http://schemas.openxmlformats.org/officeDocument/2006/relationships/hyperlink" Target="https://github.com/IG-Group/Havoc" TargetMode="External"/><Relationship Id="rId4" Type="http://schemas.openxmlformats.org/officeDocument/2006/relationships/hyperlink" Target="https://pragprog.com/book/mnee/release-it" TargetMode="External"/><Relationship Id="rId5" Type="http://schemas.openxmlformats.org/officeDocument/2006/relationships/hyperlink" Target="https://www.usenix.org/conference/osdi14/technical-sessions/presentation/yuan" TargetMode="External"/><Relationship Id="rId6" Type="http://schemas.openxmlformats.org/officeDocument/2006/relationships/hyperlink" Target="https://www.usenix.org/conference/osdi14/technical-sessions/presentation/leesatapornwongsa" TargetMode="External"/><Relationship Id="rId7" Type="http://schemas.openxmlformats.org/officeDocument/2006/relationships/hyperlink" Target="https://people.eecs.berkeley.edu/~palvaro/molly.pdf" TargetMode="Externa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nlebrero.com" TargetMode="External"/><Relationship Id="rId3" Type="http://schemas.openxmlformats.org/officeDocument/2006/relationships/image" Target="../media/image3.png"/><Relationship Id="rId4" Type="http://schemas.openxmlformats.org/officeDocument/2006/relationships/hyperlink" Target="http://labs.ig.com/blog" TargetMode="External"/><Relationship Id="rId5" Type="http://schemas.openxmlformats.org/officeDocument/2006/relationships/hyperlink" Target="http://www.iggroup.com/careers/teams/technology" TargetMode="External"/><Relationship Id="rId6" Type="http://schemas.openxmlformats.org/officeDocument/2006/relationships/image" Target="../media/image5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695909" y="946096"/>
            <a:ext cx="7752182" cy="133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Automating Resilience Testing with Clojure and Docker</a:t>
            </a:r>
          </a:p>
        </p:txBody>
      </p:sp>
      <p:sp>
        <p:nvSpPr>
          <p:cNvPr id="45" name="Shape 45"/>
          <p:cNvSpPr/>
          <p:nvPr/>
        </p:nvSpPr>
        <p:spPr>
          <a:xfrm>
            <a:off x="2931227" y="2282136"/>
            <a:ext cx="3281546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600"/>
            </a:pPr>
            <a:r>
              <a:t>@DanLebrero</a:t>
            </a:r>
          </a:p>
          <a:p>
            <a:pPr algn="ctr">
              <a:defRPr sz="2600"/>
            </a:pPr>
            <a:r>
              <a:rPr u="sng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hlinkClick r:id="rId2" invalidUrl="" action="" tgtFrame="" tooltip="" history="1" highlightClick="0" endSnd="0"/>
              </a:rPr>
              <a:t>dlebrero@gmail.com</a:t>
            </a:r>
          </a:p>
        </p:txBody>
      </p:sp>
      <p:pic>
        <p:nvPicPr>
          <p:cNvPr id="46" name="Iggroup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909" y="5377060"/>
            <a:ext cx="1043941" cy="1043941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2008066" y="5377060"/>
            <a:ext cx="5421375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@IGLabs @LifeAtIG</a:t>
            </a:r>
          </a:p>
          <a:p>
            <a:pPr/>
            <a:r>
              <a:rPr u="sng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hlinkClick r:id="rId4" invalidUrl="" action="" tgtFrame="" tooltip="" history="1" highlightClick="0" endSnd="0"/>
              </a:rPr>
              <a:t>labs.ig.com/blog</a:t>
            </a:r>
          </a:p>
          <a:p>
            <a:pPr/>
            <a:r>
              <a:rPr u="sng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hlinkClick r:id="rId5" invalidUrl="" action="" tgtFrame="" tooltip="" history="1" highlightClick="0" endSnd="0"/>
              </a:rPr>
              <a:t>www.iggroup.com/careers/teams/technology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2657908" y="3103879"/>
            <a:ext cx="382818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Resilience testing?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releasei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773" y="1546423"/>
            <a:ext cx="3137675" cy="376520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  <p:sp>
        <p:nvSpPr>
          <p:cNvPr id="170" name="Shape 170"/>
          <p:cNvSpPr/>
          <p:nvPr/>
        </p:nvSpPr>
        <p:spPr>
          <a:xfrm>
            <a:off x="4595335" y="1470426"/>
            <a:ext cx="3678273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Stability Pattern 7: Test Harness</a:t>
            </a:r>
          </a:p>
        </p:txBody>
      </p:sp>
      <p:sp>
        <p:nvSpPr>
          <p:cNvPr id="171" name="Shape 171"/>
          <p:cNvSpPr/>
          <p:nvPr/>
        </p:nvSpPr>
        <p:spPr>
          <a:xfrm>
            <a:off x="5539844" y="3154679"/>
            <a:ext cx="1425601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/>
            </a:lvl1pPr>
          </a:lstStyle>
          <a:p>
            <a:pPr/>
            <a:r>
              <a:t>Be Mean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1059993" y="1565008"/>
            <a:ext cx="3362785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600"/>
            </a:lvl1pPr>
          </a:lstStyle>
          <a:p>
            <a:pPr/>
            <a:r>
              <a:t>Can you please kill the database?</a:t>
            </a:r>
          </a:p>
        </p:txBody>
      </p:sp>
      <p:sp>
        <p:nvSpPr>
          <p:cNvPr id="174" name="Shape 174"/>
          <p:cNvSpPr/>
          <p:nvPr/>
        </p:nvSpPr>
        <p:spPr>
          <a:xfrm>
            <a:off x="1226022" y="4097539"/>
            <a:ext cx="2801424" cy="146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600"/>
            </a:lvl1pPr>
          </a:lstStyle>
          <a:p>
            <a:pPr/>
            <a:r>
              <a:t>Can you please unplug the disk of the JMS server?</a:t>
            </a:r>
          </a:p>
        </p:txBody>
      </p:sp>
      <p:sp>
        <p:nvSpPr>
          <p:cNvPr id="175" name="Shape 175"/>
          <p:cNvSpPr/>
          <p:nvPr/>
        </p:nvSpPr>
        <p:spPr>
          <a:xfrm>
            <a:off x="5208644" y="1336408"/>
            <a:ext cx="3141632" cy="146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600"/>
            </a:lvl1pPr>
          </a:lstStyle>
          <a:p>
            <a:pPr/>
            <a:r>
              <a:t>Can you please limit the bandwidth to 1 bps?</a:t>
            </a:r>
          </a:p>
        </p:txBody>
      </p:sp>
      <p:sp>
        <p:nvSpPr>
          <p:cNvPr id="176" name="Shape 176"/>
          <p:cNvSpPr/>
          <p:nvPr/>
        </p:nvSpPr>
        <p:spPr>
          <a:xfrm>
            <a:off x="5208644" y="4326139"/>
            <a:ext cx="3362784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600"/>
            </a:lvl1pPr>
          </a:lstStyle>
          <a:p>
            <a:pPr/>
            <a:r>
              <a:t>Can you please flood the network?</a:t>
            </a:r>
          </a:p>
        </p:txBody>
      </p:sp>
      <p:pic>
        <p:nvPicPr>
          <p:cNvPr id="177" name="no.jpg"/>
          <p:cNvPicPr>
            <a:picLocks noChangeAspect="1"/>
          </p:cNvPicPr>
          <p:nvPr/>
        </p:nvPicPr>
        <p:blipFill>
          <a:blip r:embed="rId2">
            <a:extLst/>
          </a:blip>
          <a:srcRect l="0" t="55" r="1920" b="0"/>
          <a:stretch>
            <a:fillRect/>
          </a:stretch>
        </p:blipFill>
        <p:spPr>
          <a:xfrm>
            <a:off x="1340614" y="783244"/>
            <a:ext cx="2801542" cy="2569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603" y="0"/>
                </a:moveTo>
                <a:cubicBezTo>
                  <a:pt x="13548" y="26"/>
                  <a:pt x="12454" y="106"/>
                  <a:pt x="12377" y="240"/>
                </a:cubicBezTo>
                <a:cubicBezTo>
                  <a:pt x="12360" y="270"/>
                  <a:pt x="12343" y="287"/>
                  <a:pt x="12325" y="307"/>
                </a:cubicBezTo>
                <a:cubicBezTo>
                  <a:pt x="12945" y="344"/>
                  <a:pt x="13420" y="398"/>
                  <a:pt x="13467" y="480"/>
                </a:cubicBezTo>
                <a:cubicBezTo>
                  <a:pt x="13622" y="753"/>
                  <a:pt x="14559" y="728"/>
                  <a:pt x="14718" y="447"/>
                </a:cubicBezTo>
                <a:cubicBezTo>
                  <a:pt x="14886" y="152"/>
                  <a:pt x="16147" y="154"/>
                  <a:pt x="17585" y="450"/>
                </a:cubicBezTo>
                <a:cubicBezTo>
                  <a:pt x="18345" y="607"/>
                  <a:pt x="18785" y="607"/>
                  <a:pt x="18929" y="450"/>
                </a:cubicBezTo>
                <a:cubicBezTo>
                  <a:pt x="19205" y="150"/>
                  <a:pt x="20900" y="147"/>
                  <a:pt x="21071" y="447"/>
                </a:cubicBezTo>
                <a:cubicBezTo>
                  <a:pt x="21268" y="795"/>
                  <a:pt x="21600" y="724"/>
                  <a:pt x="21600" y="334"/>
                </a:cubicBezTo>
                <a:cubicBezTo>
                  <a:pt x="21600" y="96"/>
                  <a:pt x="20597" y="20"/>
                  <a:pt x="15603" y="0"/>
                </a:cubicBezTo>
                <a:close/>
                <a:moveTo>
                  <a:pt x="7833" y="3"/>
                </a:moveTo>
                <a:cubicBezTo>
                  <a:pt x="3360" y="25"/>
                  <a:pt x="27" y="87"/>
                  <a:pt x="138" y="163"/>
                </a:cubicBezTo>
                <a:cubicBezTo>
                  <a:pt x="272" y="256"/>
                  <a:pt x="1872" y="320"/>
                  <a:pt x="3690" y="304"/>
                </a:cubicBezTo>
                <a:cubicBezTo>
                  <a:pt x="5508" y="287"/>
                  <a:pt x="7045" y="362"/>
                  <a:pt x="7108" y="474"/>
                </a:cubicBezTo>
                <a:cubicBezTo>
                  <a:pt x="7264" y="748"/>
                  <a:pt x="8201" y="733"/>
                  <a:pt x="8360" y="454"/>
                </a:cubicBezTo>
                <a:cubicBezTo>
                  <a:pt x="8429" y="332"/>
                  <a:pt x="9412" y="278"/>
                  <a:pt x="10489" y="270"/>
                </a:cubicBezTo>
                <a:cubicBezTo>
                  <a:pt x="10198" y="99"/>
                  <a:pt x="9595" y="29"/>
                  <a:pt x="7833" y="3"/>
                </a:cubicBezTo>
                <a:close/>
                <a:moveTo>
                  <a:pt x="11511" y="133"/>
                </a:moveTo>
                <a:cubicBezTo>
                  <a:pt x="11355" y="170"/>
                  <a:pt x="11249" y="214"/>
                  <a:pt x="11196" y="270"/>
                </a:cubicBezTo>
                <a:cubicBezTo>
                  <a:pt x="11493" y="275"/>
                  <a:pt x="11796" y="278"/>
                  <a:pt x="12065" y="290"/>
                </a:cubicBezTo>
                <a:cubicBezTo>
                  <a:pt x="12045" y="273"/>
                  <a:pt x="12026" y="264"/>
                  <a:pt x="12004" y="240"/>
                </a:cubicBezTo>
                <a:cubicBezTo>
                  <a:pt x="11966" y="199"/>
                  <a:pt x="11776" y="164"/>
                  <a:pt x="11511" y="133"/>
                </a:cubicBezTo>
                <a:close/>
                <a:moveTo>
                  <a:pt x="12065" y="1488"/>
                </a:moveTo>
                <a:cubicBezTo>
                  <a:pt x="11768" y="1495"/>
                  <a:pt x="11439" y="1589"/>
                  <a:pt x="10878" y="1732"/>
                </a:cubicBezTo>
                <a:cubicBezTo>
                  <a:pt x="10195" y="1905"/>
                  <a:pt x="9475" y="1994"/>
                  <a:pt x="9281" y="1928"/>
                </a:cubicBezTo>
                <a:cubicBezTo>
                  <a:pt x="9086" y="1862"/>
                  <a:pt x="8754" y="2009"/>
                  <a:pt x="8540" y="2255"/>
                </a:cubicBezTo>
                <a:cubicBezTo>
                  <a:pt x="8327" y="2501"/>
                  <a:pt x="7741" y="2933"/>
                  <a:pt x="7237" y="3216"/>
                </a:cubicBezTo>
                <a:cubicBezTo>
                  <a:pt x="6733" y="3500"/>
                  <a:pt x="6239" y="3955"/>
                  <a:pt x="6144" y="4227"/>
                </a:cubicBezTo>
                <a:cubicBezTo>
                  <a:pt x="6049" y="4499"/>
                  <a:pt x="5833" y="4846"/>
                  <a:pt x="5664" y="4998"/>
                </a:cubicBezTo>
                <a:cubicBezTo>
                  <a:pt x="5495" y="5150"/>
                  <a:pt x="5349" y="5584"/>
                  <a:pt x="5340" y="5962"/>
                </a:cubicBezTo>
                <a:cubicBezTo>
                  <a:pt x="5319" y="6740"/>
                  <a:pt x="5133" y="7177"/>
                  <a:pt x="4890" y="7013"/>
                </a:cubicBezTo>
                <a:cubicBezTo>
                  <a:pt x="4799" y="6952"/>
                  <a:pt x="4722" y="7936"/>
                  <a:pt x="4718" y="9199"/>
                </a:cubicBezTo>
                <a:cubicBezTo>
                  <a:pt x="4715" y="10461"/>
                  <a:pt x="4795" y="11551"/>
                  <a:pt x="4899" y="11621"/>
                </a:cubicBezTo>
                <a:cubicBezTo>
                  <a:pt x="5003" y="11690"/>
                  <a:pt x="5028" y="11852"/>
                  <a:pt x="4954" y="11981"/>
                </a:cubicBezTo>
                <a:cubicBezTo>
                  <a:pt x="4737" y="12362"/>
                  <a:pt x="5567" y="13971"/>
                  <a:pt x="6141" y="14283"/>
                </a:cubicBezTo>
                <a:cubicBezTo>
                  <a:pt x="6432" y="14442"/>
                  <a:pt x="6909" y="14834"/>
                  <a:pt x="7200" y="15157"/>
                </a:cubicBezTo>
                <a:cubicBezTo>
                  <a:pt x="7491" y="15481"/>
                  <a:pt x="8140" y="15890"/>
                  <a:pt x="8641" y="16068"/>
                </a:cubicBezTo>
                <a:cubicBezTo>
                  <a:pt x="9142" y="16246"/>
                  <a:pt x="9586" y="16455"/>
                  <a:pt x="9630" y="16532"/>
                </a:cubicBezTo>
                <a:cubicBezTo>
                  <a:pt x="9809" y="16848"/>
                  <a:pt x="12884" y="16794"/>
                  <a:pt x="13617" y="16462"/>
                </a:cubicBezTo>
                <a:cubicBezTo>
                  <a:pt x="14029" y="16275"/>
                  <a:pt x="14419" y="16179"/>
                  <a:pt x="14483" y="16248"/>
                </a:cubicBezTo>
                <a:cubicBezTo>
                  <a:pt x="14547" y="16318"/>
                  <a:pt x="14849" y="16196"/>
                  <a:pt x="15156" y="15978"/>
                </a:cubicBezTo>
                <a:cubicBezTo>
                  <a:pt x="15462" y="15760"/>
                  <a:pt x="15890" y="15630"/>
                  <a:pt x="16104" y="15691"/>
                </a:cubicBezTo>
                <a:cubicBezTo>
                  <a:pt x="16405" y="15777"/>
                  <a:pt x="16525" y="15637"/>
                  <a:pt x="16631" y="15081"/>
                </a:cubicBezTo>
                <a:cubicBezTo>
                  <a:pt x="16706" y="14683"/>
                  <a:pt x="17006" y="13961"/>
                  <a:pt x="17295" y="13476"/>
                </a:cubicBezTo>
                <a:cubicBezTo>
                  <a:pt x="17584" y="12990"/>
                  <a:pt x="17763" y="12438"/>
                  <a:pt x="17696" y="12248"/>
                </a:cubicBezTo>
                <a:cubicBezTo>
                  <a:pt x="17628" y="12058"/>
                  <a:pt x="17640" y="11785"/>
                  <a:pt x="17720" y="11644"/>
                </a:cubicBezTo>
                <a:cubicBezTo>
                  <a:pt x="17800" y="11503"/>
                  <a:pt x="17892" y="11138"/>
                  <a:pt x="17922" y="10830"/>
                </a:cubicBezTo>
                <a:cubicBezTo>
                  <a:pt x="17952" y="10522"/>
                  <a:pt x="18045" y="10103"/>
                  <a:pt x="18127" y="9899"/>
                </a:cubicBezTo>
                <a:cubicBezTo>
                  <a:pt x="18410" y="9196"/>
                  <a:pt x="18366" y="8059"/>
                  <a:pt x="18050" y="7927"/>
                </a:cubicBezTo>
                <a:cubicBezTo>
                  <a:pt x="17883" y="7857"/>
                  <a:pt x="17795" y="7657"/>
                  <a:pt x="17858" y="7480"/>
                </a:cubicBezTo>
                <a:cubicBezTo>
                  <a:pt x="17920" y="7304"/>
                  <a:pt x="17906" y="7087"/>
                  <a:pt x="17827" y="7000"/>
                </a:cubicBezTo>
                <a:cubicBezTo>
                  <a:pt x="17748" y="6913"/>
                  <a:pt x="17671" y="6673"/>
                  <a:pt x="17659" y="6463"/>
                </a:cubicBezTo>
                <a:cubicBezTo>
                  <a:pt x="17600" y="5417"/>
                  <a:pt x="17563" y="5259"/>
                  <a:pt x="17390" y="5375"/>
                </a:cubicBezTo>
                <a:cubicBezTo>
                  <a:pt x="17168" y="5524"/>
                  <a:pt x="16716" y="4986"/>
                  <a:pt x="16649" y="4494"/>
                </a:cubicBezTo>
                <a:cubicBezTo>
                  <a:pt x="16562" y="3847"/>
                  <a:pt x="15785" y="3167"/>
                  <a:pt x="14192" y="2342"/>
                </a:cubicBezTo>
                <a:cubicBezTo>
                  <a:pt x="12963" y="1706"/>
                  <a:pt x="12560" y="1477"/>
                  <a:pt x="12065" y="1488"/>
                </a:cubicBezTo>
                <a:close/>
                <a:moveTo>
                  <a:pt x="16576" y="16649"/>
                </a:moveTo>
                <a:cubicBezTo>
                  <a:pt x="16546" y="16647"/>
                  <a:pt x="16516" y="16658"/>
                  <a:pt x="16490" y="16675"/>
                </a:cubicBezTo>
                <a:cubicBezTo>
                  <a:pt x="16384" y="16747"/>
                  <a:pt x="16353" y="16901"/>
                  <a:pt x="16420" y="17019"/>
                </a:cubicBezTo>
                <a:cubicBezTo>
                  <a:pt x="16619" y="17369"/>
                  <a:pt x="16937" y="17258"/>
                  <a:pt x="16805" y="16886"/>
                </a:cubicBezTo>
                <a:cubicBezTo>
                  <a:pt x="16755" y="16744"/>
                  <a:pt x="16663" y="16655"/>
                  <a:pt x="16576" y="16649"/>
                </a:cubicBezTo>
                <a:close/>
                <a:moveTo>
                  <a:pt x="4128" y="17576"/>
                </a:moveTo>
                <a:lnTo>
                  <a:pt x="4161" y="19114"/>
                </a:lnTo>
                <a:cubicBezTo>
                  <a:pt x="4179" y="19960"/>
                  <a:pt x="4252" y="20754"/>
                  <a:pt x="4324" y="20879"/>
                </a:cubicBezTo>
                <a:cubicBezTo>
                  <a:pt x="4548" y="21273"/>
                  <a:pt x="4185" y="21332"/>
                  <a:pt x="2062" y="21243"/>
                </a:cubicBezTo>
                <a:cubicBezTo>
                  <a:pt x="828" y="21192"/>
                  <a:pt x="0" y="21247"/>
                  <a:pt x="0" y="21380"/>
                </a:cubicBezTo>
                <a:cubicBezTo>
                  <a:pt x="0" y="21511"/>
                  <a:pt x="1216" y="21600"/>
                  <a:pt x="2990" y="21600"/>
                </a:cubicBezTo>
                <a:cubicBezTo>
                  <a:pt x="5584" y="21600"/>
                  <a:pt x="5947" y="21557"/>
                  <a:pt x="5725" y="21266"/>
                </a:cubicBezTo>
                <a:cubicBezTo>
                  <a:pt x="5403" y="20845"/>
                  <a:pt x="5649" y="20378"/>
                  <a:pt x="6123" y="20512"/>
                </a:cubicBezTo>
                <a:cubicBezTo>
                  <a:pt x="6437" y="20602"/>
                  <a:pt x="6471" y="20443"/>
                  <a:pt x="6392" y="19211"/>
                </a:cubicBezTo>
                <a:cubicBezTo>
                  <a:pt x="6343" y="18439"/>
                  <a:pt x="6269" y="17767"/>
                  <a:pt x="6227" y="17716"/>
                </a:cubicBezTo>
                <a:cubicBezTo>
                  <a:pt x="6185" y="17666"/>
                  <a:pt x="5696" y="17613"/>
                  <a:pt x="5141" y="17600"/>
                </a:cubicBezTo>
                <a:lnTo>
                  <a:pt x="4128" y="17576"/>
                </a:lnTo>
                <a:close/>
                <a:moveTo>
                  <a:pt x="7093" y="17580"/>
                </a:moveTo>
                <a:lnTo>
                  <a:pt x="6989" y="19011"/>
                </a:lnTo>
                <a:cubicBezTo>
                  <a:pt x="6906" y="20124"/>
                  <a:pt x="6949" y="20453"/>
                  <a:pt x="7182" y="20502"/>
                </a:cubicBezTo>
                <a:cubicBezTo>
                  <a:pt x="7346" y="20537"/>
                  <a:pt x="7822" y="20545"/>
                  <a:pt x="8240" y="20522"/>
                </a:cubicBezTo>
                <a:cubicBezTo>
                  <a:pt x="8658" y="20500"/>
                  <a:pt x="9404" y="20475"/>
                  <a:pt x="9899" y="20466"/>
                </a:cubicBezTo>
                <a:cubicBezTo>
                  <a:pt x="10541" y="20454"/>
                  <a:pt x="10798" y="20356"/>
                  <a:pt x="10798" y="20115"/>
                </a:cubicBezTo>
                <a:cubicBezTo>
                  <a:pt x="10798" y="19633"/>
                  <a:pt x="10079" y="19253"/>
                  <a:pt x="9780" y="19578"/>
                </a:cubicBezTo>
                <a:cubicBezTo>
                  <a:pt x="9413" y="19976"/>
                  <a:pt x="9205" y="19129"/>
                  <a:pt x="9477" y="18347"/>
                </a:cubicBezTo>
                <a:cubicBezTo>
                  <a:pt x="9730" y="17617"/>
                  <a:pt x="9813" y="17664"/>
                  <a:pt x="8152" y="17613"/>
                </a:cubicBezTo>
                <a:lnTo>
                  <a:pt x="7093" y="1758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78" name="no.jpg"/>
          <p:cNvPicPr>
            <a:picLocks noChangeAspect="1"/>
          </p:cNvPicPr>
          <p:nvPr/>
        </p:nvPicPr>
        <p:blipFill>
          <a:blip r:embed="rId2">
            <a:extLst/>
          </a:blip>
          <a:srcRect l="0" t="55" r="1920" b="0"/>
          <a:stretch>
            <a:fillRect/>
          </a:stretch>
        </p:blipFill>
        <p:spPr>
          <a:xfrm>
            <a:off x="1340614" y="3544375"/>
            <a:ext cx="2801542" cy="2569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603" y="0"/>
                </a:moveTo>
                <a:cubicBezTo>
                  <a:pt x="13548" y="26"/>
                  <a:pt x="12454" y="106"/>
                  <a:pt x="12377" y="240"/>
                </a:cubicBezTo>
                <a:cubicBezTo>
                  <a:pt x="12360" y="270"/>
                  <a:pt x="12343" y="287"/>
                  <a:pt x="12325" y="307"/>
                </a:cubicBezTo>
                <a:cubicBezTo>
                  <a:pt x="12945" y="344"/>
                  <a:pt x="13420" y="398"/>
                  <a:pt x="13467" y="480"/>
                </a:cubicBezTo>
                <a:cubicBezTo>
                  <a:pt x="13622" y="753"/>
                  <a:pt x="14559" y="728"/>
                  <a:pt x="14718" y="447"/>
                </a:cubicBezTo>
                <a:cubicBezTo>
                  <a:pt x="14886" y="152"/>
                  <a:pt x="16147" y="154"/>
                  <a:pt x="17585" y="450"/>
                </a:cubicBezTo>
                <a:cubicBezTo>
                  <a:pt x="18345" y="607"/>
                  <a:pt x="18785" y="607"/>
                  <a:pt x="18929" y="450"/>
                </a:cubicBezTo>
                <a:cubicBezTo>
                  <a:pt x="19205" y="150"/>
                  <a:pt x="20900" y="147"/>
                  <a:pt x="21071" y="447"/>
                </a:cubicBezTo>
                <a:cubicBezTo>
                  <a:pt x="21268" y="795"/>
                  <a:pt x="21600" y="724"/>
                  <a:pt x="21600" y="334"/>
                </a:cubicBezTo>
                <a:cubicBezTo>
                  <a:pt x="21600" y="96"/>
                  <a:pt x="20597" y="20"/>
                  <a:pt x="15603" y="0"/>
                </a:cubicBezTo>
                <a:close/>
                <a:moveTo>
                  <a:pt x="7833" y="3"/>
                </a:moveTo>
                <a:cubicBezTo>
                  <a:pt x="3360" y="25"/>
                  <a:pt x="27" y="87"/>
                  <a:pt x="138" y="163"/>
                </a:cubicBezTo>
                <a:cubicBezTo>
                  <a:pt x="272" y="256"/>
                  <a:pt x="1872" y="320"/>
                  <a:pt x="3690" y="304"/>
                </a:cubicBezTo>
                <a:cubicBezTo>
                  <a:pt x="5508" y="287"/>
                  <a:pt x="7045" y="362"/>
                  <a:pt x="7108" y="474"/>
                </a:cubicBezTo>
                <a:cubicBezTo>
                  <a:pt x="7264" y="748"/>
                  <a:pt x="8201" y="733"/>
                  <a:pt x="8360" y="454"/>
                </a:cubicBezTo>
                <a:cubicBezTo>
                  <a:pt x="8429" y="332"/>
                  <a:pt x="9412" y="278"/>
                  <a:pt x="10489" y="270"/>
                </a:cubicBezTo>
                <a:cubicBezTo>
                  <a:pt x="10198" y="99"/>
                  <a:pt x="9595" y="29"/>
                  <a:pt x="7833" y="3"/>
                </a:cubicBezTo>
                <a:close/>
                <a:moveTo>
                  <a:pt x="11511" y="133"/>
                </a:moveTo>
                <a:cubicBezTo>
                  <a:pt x="11355" y="170"/>
                  <a:pt x="11249" y="214"/>
                  <a:pt x="11196" y="270"/>
                </a:cubicBezTo>
                <a:cubicBezTo>
                  <a:pt x="11493" y="275"/>
                  <a:pt x="11796" y="278"/>
                  <a:pt x="12065" y="290"/>
                </a:cubicBezTo>
                <a:cubicBezTo>
                  <a:pt x="12045" y="273"/>
                  <a:pt x="12026" y="264"/>
                  <a:pt x="12004" y="240"/>
                </a:cubicBezTo>
                <a:cubicBezTo>
                  <a:pt x="11966" y="199"/>
                  <a:pt x="11776" y="164"/>
                  <a:pt x="11511" y="133"/>
                </a:cubicBezTo>
                <a:close/>
                <a:moveTo>
                  <a:pt x="12065" y="1488"/>
                </a:moveTo>
                <a:cubicBezTo>
                  <a:pt x="11768" y="1495"/>
                  <a:pt x="11439" y="1589"/>
                  <a:pt x="10878" y="1732"/>
                </a:cubicBezTo>
                <a:cubicBezTo>
                  <a:pt x="10195" y="1905"/>
                  <a:pt x="9475" y="1994"/>
                  <a:pt x="9281" y="1928"/>
                </a:cubicBezTo>
                <a:cubicBezTo>
                  <a:pt x="9086" y="1862"/>
                  <a:pt x="8754" y="2009"/>
                  <a:pt x="8540" y="2255"/>
                </a:cubicBezTo>
                <a:cubicBezTo>
                  <a:pt x="8327" y="2501"/>
                  <a:pt x="7741" y="2933"/>
                  <a:pt x="7237" y="3216"/>
                </a:cubicBezTo>
                <a:cubicBezTo>
                  <a:pt x="6733" y="3500"/>
                  <a:pt x="6239" y="3955"/>
                  <a:pt x="6144" y="4227"/>
                </a:cubicBezTo>
                <a:cubicBezTo>
                  <a:pt x="6049" y="4499"/>
                  <a:pt x="5833" y="4846"/>
                  <a:pt x="5664" y="4998"/>
                </a:cubicBezTo>
                <a:cubicBezTo>
                  <a:pt x="5495" y="5150"/>
                  <a:pt x="5349" y="5584"/>
                  <a:pt x="5340" y="5962"/>
                </a:cubicBezTo>
                <a:cubicBezTo>
                  <a:pt x="5319" y="6740"/>
                  <a:pt x="5133" y="7177"/>
                  <a:pt x="4890" y="7013"/>
                </a:cubicBezTo>
                <a:cubicBezTo>
                  <a:pt x="4799" y="6952"/>
                  <a:pt x="4722" y="7936"/>
                  <a:pt x="4718" y="9199"/>
                </a:cubicBezTo>
                <a:cubicBezTo>
                  <a:pt x="4715" y="10461"/>
                  <a:pt x="4795" y="11551"/>
                  <a:pt x="4899" y="11621"/>
                </a:cubicBezTo>
                <a:cubicBezTo>
                  <a:pt x="5003" y="11690"/>
                  <a:pt x="5028" y="11852"/>
                  <a:pt x="4954" y="11981"/>
                </a:cubicBezTo>
                <a:cubicBezTo>
                  <a:pt x="4737" y="12362"/>
                  <a:pt x="5567" y="13971"/>
                  <a:pt x="6141" y="14283"/>
                </a:cubicBezTo>
                <a:cubicBezTo>
                  <a:pt x="6432" y="14442"/>
                  <a:pt x="6909" y="14834"/>
                  <a:pt x="7200" y="15157"/>
                </a:cubicBezTo>
                <a:cubicBezTo>
                  <a:pt x="7491" y="15481"/>
                  <a:pt x="8140" y="15890"/>
                  <a:pt x="8641" y="16068"/>
                </a:cubicBezTo>
                <a:cubicBezTo>
                  <a:pt x="9142" y="16246"/>
                  <a:pt x="9586" y="16455"/>
                  <a:pt x="9630" y="16532"/>
                </a:cubicBezTo>
                <a:cubicBezTo>
                  <a:pt x="9809" y="16848"/>
                  <a:pt x="12884" y="16794"/>
                  <a:pt x="13617" y="16462"/>
                </a:cubicBezTo>
                <a:cubicBezTo>
                  <a:pt x="14029" y="16275"/>
                  <a:pt x="14419" y="16179"/>
                  <a:pt x="14483" y="16248"/>
                </a:cubicBezTo>
                <a:cubicBezTo>
                  <a:pt x="14547" y="16318"/>
                  <a:pt x="14849" y="16196"/>
                  <a:pt x="15156" y="15978"/>
                </a:cubicBezTo>
                <a:cubicBezTo>
                  <a:pt x="15462" y="15760"/>
                  <a:pt x="15890" y="15630"/>
                  <a:pt x="16104" y="15691"/>
                </a:cubicBezTo>
                <a:cubicBezTo>
                  <a:pt x="16405" y="15777"/>
                  <a:pt x="16525" y="15637"/>
                  <a:pt x="16631" y="15081"/>
                </a:cubicBezTo>
                <a:cubicBezTo>
                  <a:pt x="16706" y="14683"/>
                  <a:pt x="17006" y="13961"/>
                  <a:pt x="17295" y="13476"/>
                </a:cubicBezTo>
                <a:cubicBezTo>
                  <a:pt x="17584" y="12990"/>
                  <a:pt x="17763" y="12438"/>
                  <a:pt x="17696" y="12248"/>
                </a:cubicBezTo>
                <a:cubicBezTo>
                  <a:pt x="17628" y="12058"/>
                  <a:pt x="17640" y="11785"/>
                  <a:pt x="17720" y="11644"/>
                </a:cubicBezTo>
                <a:cubicBezTo>
                  <a:pt x="17800" y="11503"/>
                  <a:pt x="17892" y="11138"/>
                  <a:pt x="17922" y="10830"/>
                </a:cubicBezTo>
                <a:cubicBezTo>
                  <a:pt x="17952" y="10522"/>
                  <a:pt x="18045" y="10103"/>
                  <a:pt x="18127" y="9899"/>
                </a:cubicBezTo>
                <a:cubicBezTo>
                  <a:pt x="18410" y="9196"/>
                  <a:pt x="18366" y="8059"/>
                  <a:pt x="18050" y="7927"/>
                </a:cubicBezTo>
                <a:cubicBezTo>
                  <a:pt x="17883" y="7857"/>
                  <a:pt x="17795" y="7657"/>
                  <a:pt x="17858" y="7480"/>
                </a:cubicBezTo>
                <a:cubicBezTo>
                  <a:pt x="17920" y="7304"/>
                  <a:pt x="17906" y="7087"/>
                  <a:pt x="17827" y="7000"/>
                </a:cubicBezTo>
                <a:cubicBezTo>
                  <a:pt x="17748" y="6913"/>
                  <a:pt x="17671" y="6673"/>
                  <a:pt x="17659" y="6463"/>
                </a:cubicBezTo>
                <a:cubicBezTo>
                  <a:pt x="17600" y="5417"/>
                  <a:pt x="17563" y="5259"/>
                  <a:pt x="17390" y="5375"/>
                </a:cubicBezTo>
                <a:cubicBezTo>
                  <a:pt x="17168" y="5524"/>
                  <a:pt x="16716" y="4986"/>
                  <a:pt x="16649" y="4494"/>
                </a:cubicBezTo>
                <a:cubicBezTo>
                  <a:pt x="16562" y="3847"/>
                  <a:pt x="15785" y="3167"/>
                  <a:pt x="14192" y="2342"/>
                </a:cubicBezTo>
                <a:cubicBezTo>
                  <a:pt x="12963" y="1706"/>
                  <a:pt x="12560" y="1477"/>
                  <a:pt x="12065" y="1488"/>
                </a:cubicBezTo>
                <a:close/>
                <a:moveTo>
                  <a:pt x="16576" y="16649"/>
                </a:moveTo>
                <a:cubicBezTo>
                  <a:pt x="16546" y="16647"/>
                  <a:pt x="16516" y="16658"/>
                  <a:pt x="16490" y="16675"/>
                </a:cubicBezTo>
                <a:cubicBezTo>
                  <a:pt x="16384" y="16747"/>
                  <a:pt x="16353" y="16901"/>
                  <a:pt x="16420" y="17019"/>
                </a:cubicBezTo>
                <a:cubicBezTo>
                  <a:pt x="16619" y="17369"/>
                  <a:pt x="16937" y="17258"/>
                  <a:pt x="16805" y="16886"/>
                </a:cubicBezTo>
                <a:cubicBezTo>
                  <a:pt x="16755" y="16744"/>
                  <a:pt x="16663" y="16655"/>
                  <a:pt x="16576" y="16649"/>
                </a:cubicBezTo>
                <a:close/>
                <a:moveTo>
                  <a:pt x="4128" y="17576"/>
                </a:moveTo>
                <a:lnTo>
                  <a:pt x="4161" y="19114"/>
                </a:lnTo>
                <a:cubicBezTo>
                  <a:pt x="4179" y="19960"/>
                  <a:pt x="4252" y="20754"/>
                  <a:pt x="4324" y="20879"/>
                </a:cubicBezTo>
                <a:cubicBezTo>
                  <a:pt x="4548" y="21273"/>
                  <a:pt x="4185" y="21332"/>
                  <a:pt x="2062" y="21243"/>
                </a:cubicBezTo>
                <a:cubicBezTo>
                  <a:pt x="828" y="21192"/>
                  <a:pt x="0" y="21247"/>
                  <a:pt x="0" y="21380"/>
                </a:cubicBezTo>
                <a:cubicBezTo>
                  <a:pt x="0" y="21511"/>
                  <a:pt x="1216" y="21600"/>
                  <a:pt x="2990" y="21600"/>
                </a:cubicBezTo>
                <a:cubicBezTo>
                  <a:pt x="5584" y="21600"/>
                  <a:pt x="5947" y="21557"/>
                  <a:pt x="5725" y="21266"/>
                </a:cubicBezTo>
                <a:cubicBezTo>
                  <a:pt x="5403" y="20845"/>
                  <a:pt x="5649" y="20378"/>
                  <a:pt x="6123" y="20512"/>
                </a:cubicBezTo>
                <a:cubicBezTo>
                  <a:pt x="6437" y="20602"/>
                  <a:pt x="6471" y="20443"/>
                  <a:pt x="6392" y="19211"/>
                </a:cubicBezTo>
                <a:cubicBezTo>
                  <a:pt x="6343" y="18439"/>
                  <a:pt x="6269" y="17767"/>
                  <a:pt x="6227" y="17716"/>
                </a:cubicBezTo>
                <a:cubicBezTo>
                  <a:pt x="6185" y="17666"/>
                  <a:pt x="5696" y="17613"/>
                  <a:pt x="5141" y="17600"/>
                </a:cubicBezTo>
                <a:lnTo>
                  <a:pt x="4128" y="17576"/>
                </a:lnTo>
                <a:close/>
                <a:moveTo>
                  <a:pt x="7093" y="17580"/>
                </a:moveTo>
                <a:lnTo>
                  <a:pt x="6989" y="19011"/>
                </a:lnTo>
                <a:cubicBezTo>
                  <a:pt x="6906" y="20124"/>
                  <a:pt x="6949" y="20453"/>
                  <a:pt x="7182" y="20502"/>
                </a:cubicBezTo>
                <a:cubicBezTo>
                  <a:pt x="7346" y="20537"/>
                  <a:pt x="7822" y="20545"/>
                  <a:pt x="8240" y="20522"/>
                </a:cubicBezTo>
                <a:cubicBezTo>
                  <a:pt x="8658" y="20500"/>
                  <a:pt x="9404" y="20475"/>
                  <a:pt x="9899" y="20466"/>
                </a:cubicBezTo>
                <a:cubicBezTo>
                  <a:pt x="10541" y="20454"/>
                  <a:pt x="10798" y="20356"/>
                  <a:pt x="10798" y="20115"/>
                </a:cubicBezTo>
                <a:cubicBezTo>
                  <a:pt x="10798" y="19633"/>
                  <a:pt x="10079" y="19253"/>
                  <a:pt x="9780" y="19578"/>
                </a:cubicBezTo>
                <a:cubicBezTo>
                  <a:pt x="9413" y="19976"/>
                  <a:pt x="9205" y="19129"/>
                  <a:pt x="9477" y="18347"/>
                </a:cubicBezTo>
                <a:cubicBezTo>
                  <a:pt x="9730" y="17617"/>
                  <a:pt x="9813" y="17664"/>
                  <a:pt x="8152" y="17613"/>
                </a:cubicBezTo>
                <a:lnTo>
                  <a:pt x="7093" y="1758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79" name="no.jpg"/>
          <p:cNvPicPr>
            <a:picLocks noChangeAspect="1"/>
          </p:cNvPicPr>
          <p:nvPr/>
        </p:nvPicPr>
        <p:blipFill>
          <a:blip r:embed="rId2">
            <a:extLst/>
          </a:blip>
          <a:srcRect l="0" t="55" r="1920" b="0"/>
          <a:stretch>
            <a:fillRect/>
          </a:stretch>
        </p:blipFill>
        <p:spPr>
          <a:xfrm>
            <a:off x="5378689" y="783244"/>
            <a:ext cx="2801542" cy="2569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603" y="0"/>
                </a:moveTo>
                <a:cubicBezTo>
                  <a:pt x="13548" y="26"/>
                  <a:pt x="12454" y="106"/>
                  <a:pt x="12377" y="240"/>
                </a:cubicBezTo>
                <a:cubicBezTo>
                  <a:pt x="12360" y="270"/>
                  <a:pt x="12343" y="287"/>
                  <a:pt x="12325" y="307"/>
                </a:cubicBezTo>
                <a:cubicBezTo>
                  <a:pt x="12945" y="344"/>
                  <a:pt x="13420" y="398"/>
                  <a:pt x="13467" y="480"/>
                </a:cubicBezTo>
                <a:cubicBezTo>
                  <a:pt x="13622" y="753"/>
                  <a:pt x="14559" y="728"/>
                  <a:pt x="14718" y="447"/>
                </a:cubicBezTo>
                <a:cubicBezTo>
                  <a:pt x="14886" y="152"/>
                  <a:pt x="16147" y="154"/>
                  <a:pt x="17585" y="450"/>
                </a:cubicBezTo>
                <a:cubicBezTo>
                  <a:pt x="18345" y="607"/>
                  <a:pt x="18785" y="607"/>
                  <a:pt x="18929" y="450"/>
                </a:cubicBezTo>
                <a:cubicBezTo>
                  <a:pt x="19205" y="150"/>
                  <a:pt x="20900" y="147"/>
                  <a:pt x="21071" y="447"/>
                </a:cubicBezTo>
                <a:cubicBezTo>
                  <a:pt x="21268" y="795"/>
                  <a:pt x="21600" y="724"/>
                  <a:pt x="21600" y="334"/>
                </a:cubicBezTo>
                <a:cubicBezTo>
                  <a:pt x="21600" y="96"/>
                  <a:pt x="20597" y="20"/>
                  <a:pt x="15603" y="0"/>
                </a:cubicBezTo>
                <a:close/>
                <a:moveTo>
                  <a:pt x="7833" y="3"/>
                </a:moveTo>
                <a:cubicBezTo>
                  <a:pt x="3360" y="25"/>
                  <a:pt x="27" y="87"/>
                  <a:pt x="138" y="163"/>
                </a:cubicBezTo>
                <a:cubicBezTo>
                  <a:pt x="272" y="256"/>
                  <a:pt x="1872" y="320"/>
                  <a:pt x="3690" y="304"/>
                </a:cubicBezTo>
                <a:cubicBezTo>
                  <a:pt x="5508" y="287"/>
                  <a:pt x="7045" y="362"/>
                  <a:pt x="7108" y="474"/>
                </a:cubicBezTo>
                <a:cubicBezTo>
                  <a:pt x="7264" y="748"/>
                  <a:pt x="8201" y="733"/>
                  <a:pt x="8360" y="454"/>
                </a:cubicBezTo>
                <a:cubicBezTo>
                  <a:pt x="8429" y="332"/>
                  <a:pt x="9412" y="278"/>
                  <a:pt x="10489" y="270"/>
                </a:cubicBezTo>
                <a:cubicBezTo>
                  <a:pt x="10198" y="99"/>
                  <a:pt x="9595" y="29"/>
                  <a:pt x="7833" y="3"/>
                </a:cubicBezTo>
                <a:close/>
                <a:moveTo>
                  <a:pt x="11511" y="133"/>
                </a:moveTo>
                <a:cubicBezTo>
                  <a:pt x="11355" y="170"/>
                  <a:pt x="11249" y="214"/>
                  <a:pt x="11196" y="270"/>
                </a:cubicBezTo>
                <a:cubicBezTo>
                  <a:pt x="11493" y="275"/>
                  <a:pt x="11796" y="278"/>
                  <a:pt x="12065" y="290"/>
                </a:cubicBezTo>
                <a:cubicBezTo>
                  <a:pt x="12045" y="273"/>
                  <a:pt x="12026" y="264"/>
                  <a:pt x="12004" y="240"/>
                </a:cubicBezTo>
                <a:cubicBezTo>
                  <a:pt x="11966" y="199"/>
                  <a:pt x="11776" y="164"/>
                  <a:pt x="11511" y="133"/>
                </a:cubicBezTo>
                <a:close/>
                <a:moveTo>
                  <a:pt x="12065" y="1488"/>
                </a:moveTo>
                <a:cubicBezTo>
                  <a:pt x="11768" y="1495"/>
                  <a:pt x="11439" y="1589"/>
                  <a:pt x="10878" y="1732"/>
                </a:cubicBezTo>
                <a:cubicBezTo>
                  <a:pt x="10195" y="1905"/>
                  <a:pt x="9475" y="1994"/>
                  <a:pt x="9281" y="1928"/>
                </a:cubicBezTo>
                <a:cubicBezTo>
                  <a:pt x="9086" y="1862"/>
                  <a:pt x="8754" y="2009"/>
                  <a:pt x="8540" y="2255"/>
                </a:cubicBezTo>
                <a:cubicBezTo>
                  <a:pt x="8327" y="2501"/>
                  <a:pt x="7741" y="2933"/>
                  <a:pt x="7237" y="3216"/>
                </a:cubicBezTo>
                <a:cubicBezTo>
                  <a:pt x="6733" y="3500"/>
                  <a:pt x="6239" y="3955"/>
                  <a:pt x="6144" y="4227"/>
                </a:cubicBezTo>
                <a:cubicBezTo>
                  <a:pt x="6049" y="4499"/>
                  <a:pt x="5833" y="4846"/>
                  <a:pt x="5664" y="4998"/>
                </a:cubicBezTo>
                <a:cubicBezTo>
                  <a:pt x="5495" y="5150"/>
                  <a:pt x="5349" y="5584"/>
                  <a:pt x="5340" y="5962"/>
                </a:cubicBezTo>
                <a:cubicBezTo>
                  <a:pt x="5319" y="6740"/>
                  <a:pt x="5133" y="7177"/>
                  <a:pt x="4890" y="7013"/>
                </a:cubicBezTo>
                <a:cubicBezTo>
                  <a:pt x="4799" y="6952"/>
                  <a:pt x="4722" y="7936"/>
                  <a:pt x="4718" y="9199"/>
                </a:cubicBezTo>
                <a:cubicBezTo>
                  <a:pt x="4715" y="10461"/>
                  <a:pt x="4795" y="11551"/>
                  <a:pt x="4899" y="11621"/>
                </a:cubicBezTo>
                <a:cubicBezTo>
                  <a:pt x="5003" y="11690"/>
                  <a:pt x="5028" y="11852"/>
                  <a:pt x="4954" y="11981"/>
                </a:cubicBezTo>
                <a:cubicBezTo>
                  <a:pt x="4737" y="12362"/>
                  <a:pt x="5567" y="13971"/>
                  <a:pt x="6141" y="14283"/>
                </a:cubicBezTo>
                <a:cubicBezTo>
                  <a:pt x="6432" y="14442"/>
                  <a:pt x="6909" y="14834"/>
                  <a:pt x="7200" y="15157"/>
                </a:cubicBezTo>
                <a:cubicBezTo>
                  <a:pt x="7491" y="15481"/>
                  <a:pt x="8140" y="15890"/>
                  <a:pt x="8641" y="16068"/>
                </a:cubicBezTo>
                <a:cubicBezTo>
                  <a:pt x="9142" y="16246"/>
                  <a:pt x="9586" y="16455"/>
                  <a:pt x="9630" y="16532"/>
                </a:cubicBezTo>
                <a:cubicBezTo>
                  <a:pt x="9809" y="16848"/>
                  <a:pt x="12884" y="16794"/>
                  <a:pt x="13617" y="16462"/>
                </a:cubicBezTo>
                <a:cubicBezTo>
                  <a:pt x="14029" y="16275"/>
                  <a:pt x="14419" y="16179"/>
                  <a:pt x="14483" y="16248"/>
                </a:cubicBezTo>
                <a:cubicBezTo>
                  <a:pt x="14547" y="16318"/>
                  <a:pt x="14849" y="16196"/>
                  <a:pt x="15156" y="15978"/>
                </a:cubicBezTo>
                <a:cubicBezTo>
                  <a:pt x="15462" y="15760"/>
                  <a:pt x="15890" y="15630"/>
                  <a:pt x="16104" y="15691"/>
                </a:cubicBezTo>
                <a:cubicBezTo>
                  <a:pt x="16405" y="15777"/>
                  <a:pt x="16525" y="15637"/>
                  <a:pt x="16631" y="15081"/>
                </a:cubicBezTo>
                <a:cubicBezTo>
                  <a:pt x="16706" y="14683"/>
                  <a:pt x="17006" y="13961"/>
                  <a:pt x="17295" y="13476"/>
                </a:cubicBezTo>
                <a:cubicBezTo>
                  <a:pt x="17584" y="12990"/>
                  <a:pt x="17763" y="12438"/>
                  <a:pt x="17696" y="12248"/>
                </a:cubicBezTo>
                <a:cubicBezTo>
                  <a:pt x="17628" y="12058"/>
                  <a:pt x="17640" y="11785"/>
                  <a:pt x="17720" y="11644"/>
                </a:cubicBezTo>
                <a:cubicBezTo>
                  <a:pt x="17800" y="11503"/>
                  <a:pt x="17892" y="11138"/>
                  <a:pt x="17922" y="10830"/>
                </a:cubicBezTo>
                <a:cubicBezTo>
                  <a:pt x="17952" y="10522"/>
                  <a:pt x="18045" y="10103"/>
                  <a:pt x="18127" y="9899"/>
                </a:cubicBezTo>
                <a:cubicBezTo>
                  <a:pt x="18410" y="9196"/>
                  <a:pt x="18366" y="8059"/>
                  <a:pt x="18050" y="7927"/>
                </a:cubicBezTo>
                <a:cubicBezTo>
                  <a:pt x="17883" y="7857"/>
                  <a:pt x="17795" y="7657"/>
                  <a:pt x="17858" y="7480"/>
                </a:cubicBezTo>
                <a:cubicBezTo>
                  <a:pt x="17920" y="7304"/>
                  <a:pt x="17906" y="7087"/>
                  <a:pt x="17827" y="7000"/>
                </a:cubicBezTo>
                <a:cubicBezTo>
                  <a:pt x="17748" y="6913"/>
                  <a:pt x="17671" y="6673"/>
                  <a:pt x="17659" y="6463"/>
                </a:cubicBezTo>
                <a:cubicBezTo>
                  <a:pt x="17600" y="5417"/>
                  <a:pt x="17563" y="5259"/>
                  <a:pt x="17390" y="5375"/>
                </a:cubicBezTo>
                <a:cubicBezTo>
                  <a:pt x="17168" y="5524"/>
                  <a:pt x="16716" y="4986"/>
                  <a:pt x="16649" y="4494"/>
                </a:cubicBezTo>
                <a:cubicBezTo>
                  <a:pt x="16562" y="3847"/>
                  <a:pt x="15785" y="3167"/>
                  <a:pt x="14192" y="2342"/>
                </a:cubicBezTo>
                <a:cubicBezTo>
                  <a:pt x="12963" y="1706"/>
                  <a:pt x="12560" y="1477"/>
                  <a:pt x="12065" y="1488"/>
                </a:cubicBezTo>
                <a:close/>
                <a:moveTo>
                  <a:pt x="16576" y="16649"/>
                </a:moveTo>
                <a:cubicBezTo>
                  <a:pt x="16546" y="16647"/>
                  <a:pt x="16516" y="16658"/>
                  <a:pt x="16490" y="16675"/>
                </a:cubicBezTo>
                <a:cubicBezTo>
                  <a:pt x="16384" y="16747"/>
                  <a:pt x="16353" y="16901"/>
                  <a:pt x="16420" y="17019"/>
                </a:cubicBezTo>
                <a:cubicBezTo>
                  <a:pt x="16619" y="17369"/>
                  <a:pt x="16937" y="17258"/>
                  <a:pt x="16805" y="16886"/>
                </a:cubicBezTo>
                <a:cubicBezTo>
                  <a:pt x="16755" y="16744"/>
                  <a:pt x="16663" y="16655"/>
                  <a:pt x="16576" y="16649"/>
                </a:cubicBezTo>
                <a:close/>
                <a:moveTo>
                  <a:pt x="4128" y="17576"/>
                </a:moveTo>
                <a:lnTo>
                  <a:pt x="4161" y="19114"/>
                </a:lnTo>
                <a:cubicBezTo>
                  <a:pt x="4179" y="19960"/>
                  <a:pt x="4252" y="20754"/>
                  <a:pt x="4324" y="20879"/>
                </a:cubicBezTo>
                <a:cubicBezTo>
                  <a:pt x="4548" y="21273"/>
                  <a:pt x="4185" y="21332"/>
                  <a:pt x="2062" y="21243"/>
                </a:cubicBezTo>
                <a:cubicBezTo>
                  <a:pt x="828" y="21192"/>
                  <a:pt x="0" y="21247"/>
                  <a:pt x="0" y="21380"/>
                </a:cubicBezTo>
                <a:cubicBezTo>
                  <a:pt x="0" y="21511"/>
                  <a:pt x="1216" y="21600"/>
                  <a:pt x="2990" y="21600"/>
                </a:cubicBezTo>
                <a:cubicBezTo>
                  <a:pt x="5584" y="21600"/>
                  <a:pt x="5947" y="21557"/>
                  <a:pt x="5725" y="21266"/>
                </a:cubicBezTo>
                <a:cubicBezTo>
                  <a:pt x="5403" y="20845"/>
                  <a:pt x="5649" y="20378"/>
                  <a:pt x="6123" y="20512"/>
                </a:cubicBezTo>
                <a:cubicBezTo>
                  <a:pt x="6437" y="20602"/>
                  <a:pt x="6471" y="20443"/>
                  <a:pt x="6392" y="19211"/>
                </a:cubicBezTo>
                <a:cubicBezTo>
                  <a:pt x="6343" y="18439"/>
                  <a:pt x="6269" y="17767"/>
                  <a:pt x="6227" y="17716"/>
                </a:cubicBezTo>
                <a:cubicBezTo>
                  <a:pt x="6185" y="17666"/>
                  <a:pt x="5696" y="17613"/>
                  <a:pt x="5141" y="17600"/>
                </a:cubicBezTo>
                <a:lnTo>
                  <a:pt x="4128" y="17576"/>
                </a:lnTo>
                <a:close/>
                <a:moveTo>
                  <a:pt x="7093" y="17580"/>
                </a:moveTo>
                <a:lnTo>
                  <a:pt x="6989" y="19011"/>
                </a:lnTo>
                <a:cubicBezTo>
                  <a:pt x="6906" y="20124"/>
                  <a:pt x="6949" y="20453"/>
                  <a:pt x="7182" y="20502"/>
                </a:cubicBezTo>
                <a:cubicBezTo>
                  <a:pt x="7346" y="20537"/>
                  <a:pt x="7822" y="20545"/>
                  <a:pt x="8240" y="20522"/>
                </a:cubicBezTo>
                <a:cubicBezTo>
                  <a:pt x="8658" y="20500"/>
                  <a:pt x="9404" y="20475"/>
                  <a:pt x="9899" y="20466"/>
                </a:cubicBezTo>
                <a:cubicBezTo>
                  <a:pt x="10541" y="20454"/>
                  <a:pt x="10798" y="20356"/>
                  <a:pt x="10798" y="20115"/>
                </a:cubicBezTo>
                <a:cubicBezTo>
                  <a:pt x="10798" y="19633"/>
                  <a:pt x="10079" y="19253"/>
                  <a:pt x="9780" y="19578"/>
                </a:cubicBezTo>
                <a:cubicBezTo>
                  <a:pt x="9413" y="19976"/>
                  <a:pt x="9205" y="19129"/>
                  <a:pt x="9477" y="18347"/>
                </a:cubicBezTo>
                <a:cubicBezTo>
                  <a:pt x="9730" y="17617"/>
                  <a:pt x="9813" y="17664"/>
                  <a:pt x="8152" y="17613"/>
                </a:cubicBezTo>
                <a:lnTo>
                  <a:pt x="7093" y="1758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80" name="no.jpg"/>
          <p:cNvPicPr>
            <a:picLocks noChangeAspect="1"/>
          </p:cNvPicPr>
          <p:nvPr/>
        </p:nvPicPr>
        <p:blipFill>
          <a:blip r:embed="rId2">
            <a:extLst/>
          </a:blip>
          <a:srcRect l="0" t="55" r="1920" b="0"/>
          <a:stretch>
            <a:fillRect/>
          </a:stretch>
        </p:blipFill>
        <p:spPr>
          <a:xfrm>
            <a:off x="5378689" y="3544375"/>
            <a:ext cx="2801542" cy="2569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603" y="0"/>
                </a:moveTo>
                <a:cubicBezTo>
                  <a:pt x="13548" y="26"/>
                  <a:pt x="12454" y="106"/>
                  <a:pt x="12377" y="240"/>
                </a:cubicBezTo>
                <a:cubicBezTo>
                  <a:pt x="12360" y="270"/>
                  <a:pt x="12343" y="287"/>
                  <a:pt x="12325" y="307"/>
                </a:cubicBezTo>
                <a:cubicBezTo>
                  <a:pt x="12945" y="344"/>
                  <a:pt x="13420" y="398"/>
                  <a:pt x="13467" y="480"/>
                </a:cubicBezTo>
                <a:cubicBezTo>
                  <a:pt x="13622" y="753"/>
                  <a:pt x="14559" y="728"/>
                  <a:pt x="14718" y="447"/>
                </a:cubicBezTo>
                <a:cubicBezTo>
                  <a:pt x="14886" y="152"/>
                  <a:pt x="16147" y="154"/>
                  <a:pt x="17585" y="450"/>
                </a:cubicBezTo>
                <a:cubicBezTo>
                  <a:pt x="18345" y="607"/>
                  <a:pt x="18785" y="607"/>
                  <a:pt x="18929" y="450"/>
                </a:cubicBezTo>
                <a:cubicBezTo>
                  <a:pt x="19205" y="150"/>
                  <a:pt x="20900" y="147"/>
                  <a:pt x="21071" y="447"/>
                </a:cubicBezTo>
                <a:cubicBezTo>
                  <a:pt x="21268" y="795"/>
                  <a:pt x="21600" y="724"/>
                  <a:pt x="21600" y="334"/>
                </a:cubicBezTo>
                <a:cubicBezTo>
                  <a:pt x="21600" y="96"/>
                  <a:pt x="20597" y="20"/>
                  <a:pt x="15603" y="0"/>
                </a:cubicBezTo>
                <a:close/>
                <a:moveTo>
                  <a:pt x="7833" y="3"/>
                </a:moveTo>
                <a:cubicBezTo>
                  <a:pt x="3360" y="25"/>
                  <a:pt x="27" y="87"/>
                  <a:pt x="138" y="163"/>
                </a:cubicBezTo>
                <a:cubicBezTo>
                  <a:pt x="272" y="256"/>
                  <a:pt x="1872" y="320"/>
                  <a:pt x="3690" y="304"/>
                </a:cubicBezTo>
                <a:cubicBezTo>
                  <a:pt x="5508" y="287"/>
                  <a:pt x="7045" y="362"/>
                  <a:pt x="7108" y="474"/>
                </a:cubicBezTo>
                <a:cubicBezTo>
                  <a:pt x="7264" y="748"/>
                  <a:pt x="8201" y="733"/>
                  <a:pt x="8360" y="454"/>
                </a:cubicBezTo>
                <a:cubicBezTo>
                  <a:pt x="8429" y="332"/>
                  <a:pt x="9412" y="278"/>
                  <a:pt x="10489" y="270"/>
                </a:cubicBezTo>
                <a:cubicBezTo>
                  <a:pt x="10198" y="99"/>
                  <a:pt x="9595" y="29"/>
                  <a:pt x="7833" y="3"/>
                </a:cubicBezTo>
                <a:close/>
                <a:moveTo>
                  <a:pt x="11511" y="133"/>
                </a:moveTo>
                <a:cubicBezTo>
                  <a:pt x="11355" y="170"/>
                  <a:pt x="11249" y="214"/>
                  <a:pt x="11196" y="270"/>
                </a:cubicBezTo>
                <a:cubicBezTo>
                  <a:pt x="11493" y="275"/>
                  <a:pt x="11796" y="278"/>
                  <a:pt x="12065" y="290"/>
                </a:cubicBezTo>
                <a:cubicBezTo>
                  <a:pt x="12045" y="273"/>
                  <a:pt x="12026" y="264"/>
                  <a:pt x="12004" y="240"/>
                </a:cubicBezTo>
                <a:cubicBezTo>
                  <a:pt x="11966" y="199"/>
                  <a:pt x="11776" y="164"/>
                  <a:pt x="11511" y="133"/>
                </a:cubicBezTo>
                <a:close/>
                <a:moveTo>
                  <a:pt x="12065" y="1488"/>
                </a:moveTo>
                <a:cubicBezTo>
                  <a:pt x="11768" y="1495"/>
                  <a:pt x="11439" y="1589"/>
                  <a:pt x="10878" y="1732"/>
                </a:cubicBezTo>
                <a:cubicBezTo>
                  <a:pt x="10195" y="1905"/>
                  <a:pt x="9475" y="1994"/>
                  <a:pt x="9281" y="1928"/>
                </a:cubicBezTo>
                <a:cubicBezTo>
                  <a:pt x="9086" y="1862"/>
                  <a:pt x="8754" y="2009"/>
                  <a:pt x="8540" y="2255"/>
                </a:cubicBezTo>
                <a:cubicBezTo>
                  <a:pt x="8327" y="2501"/>
                  <a:pt x="7741" y="2933"/>
                  <a:pt x="7237" y="3216"/>
                </a:cubicBezTo>
                <a:cubicBezTo>
                  <a:pt x="6733" y="3500"/>
                  <a:pt x="6239" y="3955"/>
                  <a:pt x="6144" y="4227"/>
                </a:cubicBezTo>
                <a:cubicBezTo>
                  <a:pt x="6049" y="4499"/>
                  <a:pt x="5833" y="4846"/>
                  <a:pt x="5664" y="4998"/>
                </a:cubicBezTo>
                <a:cubicBezTo>
                  <a:pt x="5495" y="5150"/>
                  <a:pt x="5349" y="5584"/>
                  <a:pt x="5340" y="5962"/>
                </a:cubicBezTo>
                <a:cubicBezTo>
                  <a:pt x="5319" y="6740"/>
                  <a:pt x="5133" y="7177"/>
                  <a:pt x="4890" y="7013"/>
                </a:cubicBezTo>
                <a:cubicBezTo>
                  <a:pt x="4799" y="6952"/>
                  <a:pt x="4722" y="7936"/>
                  <a:pt x="4718" y="9199"/>
                </a:cubicBezTo>
                <a:cubicBezTo>
                  <a:pt x="4715" y="10461"/>
                  <a:pt x="4795" y="11551"/>
                  <a:pt x="4899" y="11621"/>
                </a:cubicBezTo>
                <a:cubicBezTo>
                  <a:pt x="5003" y="11690"/>
                  <a:pt x="5028" y="11852"/>
                  <a:pt x="4954" y="11981"/>
                </a:cubicBezTo>
                <a:cubicBezTo>
                  <a:pt x="4737" y="12362"/>
                  <a:pt x="5567" y="13971"/>
                  <a:pt x="6141" y="14283"/>
                </a:cubicBezTo>
                <a:cubicBezTo>
                  <a:pt x="6432" y="14442"/>
                  <a:pt x="6909" y="14834"/>
                  <a:pt x="7200" y="15157"/>
                </a:cubicBezTo>
                <a:cubicBezTo>
                  <a:pt x="7491" y="15481"/>
                  <a:pt x="8140" y="15890"/>
                  <a:pt x="8641" y="16068"/>
                </a:cubicBezTo>
                <a:cubicBezTo>
                  <a:pt x="9142" y="16246"/>
                  <a:pt x="9586" y="16455"/>
                  <a:pt x="9630" y="16532"/>
                </a:cubicBezTo>
                <a:cubicBezTo>
                  <a:pt x="9809" y="16848"/>
                  <a:pt x="12884" y="16794"/>
                  <a:pt x="13617" y="16462"/>
                </a:cubicBezTo>
                <a:cubicBezTo>
                  <a:pt x="14029" y="16275"/>
                  <a:pt x="14419" y="16179"/>
                  <a:pt x="14483" y="16248"/>
                </a:cubicBezTo>
                <a:cubicBezTo>
                  <a:pt x="14547" y="16318"/>
                  <a:pt x="14849" y="16196"/>
                  <a:pt x="15156" y="15978"/>
                </a:cubicBezTo>
                <a:cubicBezTo>
                  <a:pt x="15462" y="15760"/>
                  <a:pt x="15890" y="15630"/>
                  <a:pt x="16104" y="15691"/>
                </a:cubicBezTo>
                <a:cubicBezTo>
                  <a:pt x="16405" y="15777"/>
                  <a:pt x="16525" y="15637"/>
                  <a:pt x="16631" y="15081"/>
                </a:cubicBezTo>
                <a:cubicBezTo>
                  <a:pt x="16706" y="14683"/>
                  <a:pt x="17006" y="13961"/>
                  <a:pt x="17295" y="13476"/>
                </a:cubicBezTo>
                <a:cubicBezTo>
                  <a:pt x="17584" y="12990"/>
                  <a:pt x="17763" y="12438"/>
                  <a:pt x="17696" y="12248"/>
                </a:cubicBezTo>
                <a:cubicBezTo>
                  <a:pt x="17628" y="12058"/>
                  <a:pt x="17640" y="11785"/>
                  <a:pt x="17720" y="11644"/>
                </a:cubicBezTo>
                <a:cubicBezTo>
                  <a:pt x="17800" y="11503"/>
                  <a:pt x="17892" y="11138"/>
                  <a:pt x="17922" y="10830"/>
                </a:cubicBezTo>
                <a:cubicBezTo>
                  <a:pt x="17952" y="10522"/>
                  <a:pt x="18045" y="10103"/>
                  <a:pt x="18127" y="9899"/>
                </a:cubicBezTo>
                <a:cubicBezTo>
                  <a:pt x="18410" y="9196"/>
                  <a:pt x="18366" y="8059"/>
                  <a:pt x="18050" y="7927"/>
                </a:cubicBezTo>
                <a:cubicBezTo>
                  <a:pt x="17883" y="7857"/>
                  <a:pt x="17795" y="7657"/>
                  <a:pt x="17858" y="7480"/>
                </a:cubicBezTo>
                <a:cubicBezTo>
                  <a:pt x="17920" y="7304"/>
                  <a:pt x="17906" y="7087"/>
                  <a:pt x="17827" y="7000"/>
                </a:cubicBezTo>
                <a:cubicBezTo>
                  <a:pt x="17748" y="6913"/>
                  <a:pt x="17671" y="6673"/>
                  <a:pt x="17659" y="6463"/>
                </a:cubicBezTo>
                <a:cubicBezTo>
                  <a:pt x="17600" y="5417"/>
                  <a:pt x="17563" y="5259"/>
                  <a:pt x="17390" y="5375"/>
                </a:cubicBezTo>
                <a:cubicBezTo>
                  <a:pt x="17168" y="5524"/>
                  <a:pt x="16716" y="4986"/>
                  <a:pt x="16649" y="4494"/>
                </a:cubicBezTo>
                <a:cubicBezTo>
                  <a:pt x="16562" y="3847"/>
                  <a:pt x="15785" y="3167"/>
                  <a:pt x="14192" y="2342"/>
                </a:cubicBezTo>
                <a:cubicBezTo>
                  <a:pt x="12963" y="1706"/>
                  <a:pt x="12560" y="1477"/>
                  <a:pt x="12065" y="1488"/>
                </a:cubicBezTo>
                <a:close/>
                <a:moveTo>
                  <a:pt x="16576" y="16649"/>
                </a:moveTo>
                <a:cubicBezTo>
                  <a:pt x="16546" y="16647"/>
                  <a:pt x="16516" y="16658"/>
                  <a:pt x="16490" y="16675"/>
                </a:cubicBezTo>
                <a:cubicBezTo>
                  <a:pt x="16384" y="16747"/>
                  <a:pt x="16353" y="16901"/>
                  <a:pt x="16420" y="17019"/>
                </a:cubicBezTo>
                <a:cubicBezTo>
                  <a:pt x="16619" y="17369"/>
                  <a:pt x="16937" y="17258"/>
                  <a:pt x="16805" y="16886"/>
                </a:cubicBezTo>
                <a:cubicBezTo>
                  <a:pt x="16755" y="16744"/>
                  <a:pt x="16663" y="16655"/>
                  <a:pt x="16576" y="16649"/>
                </a:cubicBezTo>
                <a:close/>
                <a:moveTo>
                  <a:pt x="4128" y="17576"/>
                </a:moveTo>
                <a:lnTo>
                  <a:pt x="4161" y="19114"/>
                </a:lnTo>
                <a:cubicBezTo>
                  <a:pt x="4179" y="19960"/>
                  <a:pt x="4252" y="20754"/>
                  <a:pt x="4324" y="20879"/>
                </a:cubicBezTo>
                <a:cubicBezTo>
                  <a:pt x="4548" y="21273"/>
                  <a:pt x="4185" y="21332"/>
                  <a:pt x="2062" y="21243"/>
                </a:cubicBezTo>
                <a:cubicBezTo>
                  <a:pt x="828" y="21192"/>
                  <a:pt x="0" y="21247"/>
                  <a:pt x="0" y="21380"/>
                </a:cubicBezTo>
                <a:cubicBezTo>
                  <a:pt x="0" y="21511"/>
                  <a:pt x="1216" y="21600"/>
                  <a:pt x="2990" y="21600"/>
                </a:cubicBezTo>
                <a:cubicBezTo>
                  <a:pt x="5584" y="21600"/>
                  <a:pt x="5947" y="21557"/>
                  <a:pt x="5725" y="21266"/>
                </a:cubicBezTo>
                <a:cubicBezTo>
                  <a:pt x="5403" y="20845"/>
                  <a:pt x="5649" y="20378"/>
                  <a:pt x="6123" y="20512"/>
                </a:cubicBezTo>
                <a:cubicBezTo>
                  <a:pt x="6437" y="20602"/>
                  <a:pt x="6471" y="20443"/>
                  <a:pt x="6392" y="19211"/>
                </a:cubicBezTo>
                <a:cubicBezTo>
                  <a:pt x="6343" y="18439"/>
                  <a:pt x="6269" y="17767"/>
                  <a:pt x="6227" y="17716"/>
                </a:cubicBezTo>
                <a:cubicBezTo>
                  <a:pt x="6185" y="17666"/>
                  <a:pt x="5696" y="17613"/>
                  <a:pt x="5141" y="17600"/>
                </a:cubicBezTo>
                <a:lnTo>
                  <a:pt x="4128" y="17576"/>
                </a:lnTo>
                <a:close/>
                <a:moveTo>
                  <a:pt x="7093" y="17580"/>
                </a:moveTo>
                <a:lnTo>
                  <a:pt x="6989" y="19011"/>
                </a:lnTo>
                <a:cubicBezTo>
                  <a:pt x="6906" y="20124"/>
                  <a:pt x="6949" y="20453"/>
                  <a:pt x="7182" y="20502"/>
                </a:cubicBezTo>
                <a:cubicBezTo>
                  <a:pt x="7346" y="20537"/>
                  <a:pt x="7822" y="20545"/>
                  <a:pt x="8240" y="20522"/>
                </a:cubicBezTo>
                <a:cubicBezTo>
                  <a:pt x="8658" y="20500"/>
                  <a:pt x="9404" y="20475"/>
                  <a:pt x="9899" y="20466"/>
                </a:cubicBezTo>
                <a:cubicBezTo>
                  <a:pt x="10541" y="20454"/>
                  <a:pt x="10798" y="20356"/>
                  <a:pt x="10798" y="20115"/>
                </a:cubicBezTo>
                <a:cubicBezTo>
                  <a:pt x="10798" y="19633"/>
                  <a:pt x="10079" y="19253"/>
                  <a:pt x="9780" y="19578"/>
                </a:cubicBezTo>
                <a:cubicBezTo>
                  <a:pt x="9413" y="19976"/>
                  <a:pt x="9205" y="19129"/>
                  <a:pt x="9477" y="18347"/>
                </a:cubicBezTo>
                <a:cubicBezTo>
                  <a:pt x="9730" y="17617"/>
                  <a:pt x="9813" y="17664"/>
                  <a:pt x="8152" y="17613"/>
                </a:cubicBezTo>
                <a:lnTo>
                  <a:pt x="7093" y="1758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3"/>
      <p:bldP build="whole" bldLvl="1" animBg="1" rev="0" advAuto="0" spid="177" grpId="1"/>
      <p:bldP build="whole" bldLvl="1" animBg="1" rev="0" advAuto="0" spid="179" grpId="2"/>
      <p:bldP build="whole" bldLvl="1" animBg="1" rev="0" advAuto="0" spid="180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me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5443" y="1350381"/>
            <a:ext cx="5633114" cy="4157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Table 184"/>
          <p:cNvGraphicFramePr/>
          <p:nvPr/>
        </p:nvGraphicFramePr>
        <p:xfrm>
          <a:off x="759005" y="1275611"/>
          <a:ext cx="7613290" cy="428349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271019"/>
                <a:gridCol w="2587335"/>
                <a:gridCol w="2767633"/>
              </a:tblGrid>
              <a:tr h="1063994">
                <a:tc>
                  <a:txBody>
                    <a:bodyPr/>
                    <a:lstStyle/>
                    <a:p>
                      <a:pPr algn="l">
                        <a:defRPr sz="2600">
                          <a:latin typeface="Avenir Heavy"/>
                          <a:ea typeface="Avenir Heavy"/>
                          <a:cs typeface="Avenir Heavy"/>
                          <a:sym typeface="Avenir Heavy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600">
                          <a:latin typeface="Avenir Heavy"/>
                          <a:ea typeface="Avenir Heavy"/>
                          <a:cs typeface="Avenir Heavy"/>
                          <a:sym typeface="Avenir Heavy"/>
                        </a:rPr>
                        <a:t>Where we are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600">
                          <a:latin typeface="Avenir Heavy"/>
                          <a:ea typeface="Avenir Heavy"/>
                          <a:cs typeface="Avenir Heavy"/>
                          <a:sym typeface="Avenir Heavy"/>
                        </a:rPr>
                        <a:t>What we want</a:t>
                      </a:r>
                    </a:p>
                  </a:txBody>
                  <a:tcPr marL="0" marR="0" marT="0" marB="0" anchor="ctr" anchorCtr="0" horzOverflow="overflow"/>
                </a:tc>
              </a:tr>
              <a:tr h="53199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600">
                          <a:latin typeface="Avenir Heavy"/>
                          <a:ea typeface="Avenir Heavy"/>
                          <a:cs typeface="Avenir Heavy"/>
                          <a:sym typeface="Avenir Heavy"/>
                        </a:rPr>
                        <a:t>Isolation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600"/>
                        <a:t>None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600"/>
                        <a:t>Complete</a:t>
                      </a:r>
                    </a:p>
                  </a:txBody>
                  <a:tcPr marL="0" marR="0" marT="0" marB="0" anchor="ctr" anchorCtr="0" horzOverflow="overflow"/>
                </a:tc>
              </a:tr>
              <a:tr h="53199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600">
                          <a:latin typeface="Avenir Heavy"/>
                          <a:ea typeface="Avenir Heavy"/>
                          <a:cs typeface="Avenir Heavy"/>
                          <a:sym typeface="Avenir Heavy"/>
                        </a:rPr>
                        <a:t>Execution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600"/>
                        <a:t>Manual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600"/>
                        <a:t>Automated</a:t>
                      </a:r>
                    </a:p>
                  </a:txBody>
                  <a:tcPr marL="0" marR="0" marT="0" marB="0" anchor="ctr" anchorCtr="0" horzOverflow="overflow"/>
                </a:tc>
              </a:tr>
              <a:tr h="53199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600">
                          <a:latin typeface="Avenir Heavy"/>
                          <a:ea typeface="Avenir Heavy"/>
                          <a:cs typeface="Avenir Heavy"/>
                          <a:sym typeface="Avenir Heavy"/>
                        </a:rPr>
                        <a:t>Rollback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600"/>
                        <a:t>Manual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600"/>
                        <a:t>Automated</a:t>
                      </a:r>
                    </a:p>
                  </a:txBody>
                  <a:tcPr marL="0" marR="0" marT="0" marB="0" anchor="ctr" anchorCtr="0" horzOverflow="overflow"/>
                </a:tc>
              </a:tr>
              <a:tr h="53199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600">
                          <a:latin typeface="Avenir Heavy"/>
                          <a:ea typeface="Avenir Heavy"/>
                          <a:cs typeface="Avenir Heavy"/>
                          <a:sym typeface="Avenir Heavy"/>
                        </a:rPr>
                        <a:t>Coverage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600"/>
                        <a:t>Very limited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600"/>
                        <a:t>Complete</a:t>
                      </a:r>
                    </a:p>
                  </a:txBody>
                  <a:tcPr marL="0" marR="0" marT="0" marB="0" anchor="ctr" anchorCtr="0" horzOverflow="overflow"/>
                </a:tc>
              </a:tr>
              <a:tr h="53199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600">
                          <a:latin typeface="Avenir Heavy"/>
                          <a:ea typeface="Avenir Heavy"/>
                          <a:cs typeface="Avenir Heavy"/>
                          <a:sym typeface="Avenir Heavy"/>
                        </a:rPr>
                        <a:t>Cost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600"/>
                        <a:t>Expensive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600"/>
                        <a:t>Cheap</a:t>
                      </a:r>
                    </a:p>
                  </a:txBody>
                  <a:tcPr marL="0" marR="0" marT="0" marB="0" anchor="ctr" anchorCtr="0" horzOverflow="overflow"/>
                </a:tc>
              </a:tr>
              <a:tr h="53199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600">
                          <a:latin typeface="Avenir Heavy"/>
                          <a:ea typeface="Avenir Heavy"/>
                          <a:cs typeface="Avenir Heavy"/>
                          <a:sym typeface="Avenir Heavy"/>
                        </a:rPr>
                        <a:t>Frequency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600"/>
                        <a:t>Once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600"/>
                        <a:t>CI + Dev whim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5" name="Table 185"/>
          <p:cNvGraphicFramePr/>
          <p:nvPr/>
        </p:nvGraphicFramePr>
        <p:xfrm>
          <a:off x="765355" y="1275611"/>
          <a:ext cx="7613290" cy="428349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271019"/>
                <a:gridCol w="2587335"/>
              </a:tblGrid>
              <a:tr h="1063994">
                <a:tc>
                  <a:txBody>
                    <a:bodyPr/>
                    <a:lstStyle/>
                    <a:p>
                      <a:pPr algn="l">
                        <a:defRPr sz="2600">
                          <a:latin typeface="Avenir Heavy"/>
                          <a:ea typeface="Avenir Heavy"/>
                          <a:cs typeface="Avenir Heavy"/>
                          <a:sym typeface="Avenir Heavy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600">
                          <a:latin typeface="Avenir Heavy"/>
                          <a:ea typeface="Avenir Heavy"/>
                          <a:cs typeface="Avenir Heavy"/>
                          <a:sym typeface="Avenir Heavy"/>
                        </a:rPr>
                        <a:t>Where we are</a:t>
                      </a:r>
                    </a:p>
                  </a:txBody>
                  <a:tcPr marL="0" marR="0" marT="0" marB="0" anchor="ctr" anchorCtr="0" horzOverflow="overflow"/>
                </a:tc>
              </a:tr>
              <a:tr h="53199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600">
                          <a:latin typeface="Avenir Heavy"/>
                          <a:ea typeface="Avenir Heavy"/>
                          <a:cs typeface="Avenir Heavy"/>
                          <a:sym typeface="Avenir Heavy"/>
                        </a:rPr>
                        <a:t>Isolation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600"/>
                        <a:t>None</a:t>
                      </a:r>
                    </a:p>
                  </a:txBody>
                  <a:tcPr marL="0" marR="0" marT="0" marB="0" anchor="ctr" anchorCtr="0" horzOverflow="overflow"/>
                </a:tc>
              </a:tr>
              <a:tr h="53199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600">
                          <a:latin typeface="Avenir Heavy"/>
                          <a:ea typeface="Avenir Heavy"/>
                          <a:cs typeface="Avenir Heavy"/>
                          <a:sym typeface="Avenir Heavy"/>
                        </a:rPr>
                        <a:t>Execution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600"/>
                        <a:t>Manual</a:t>
                      </a:r>
                    </a:p>
                  </a:txBody>
                  <a:tcPr marL="0" marR="0" marT="0" marB="0" anchor="ctr" anchorCtr="0" horzOverflow="overflow"/>
                </a:tc>
              </a:tr>
              <a:tr h="53199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600">
                          <a:latin typeface="Avenir Heavy"/>
                          <a:ea typeface="Avenir Heavy"/>
                          <a:cs typeface="Avenir Heavy"/>
                          <a:sym typeface="Avenir Heavy"/>
                        </a:rPr>
                        <a:t>Rollback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600"/>
                        <a:t>Manual</a:t>
                      </a:r>
                    </a:p>
                  </a:txBody>
                  <a:tcPr marL="0" marR="0" marT="0" marB="0" anchor="ctr" anchorCtr="0" horzOverflow="overflow"/>
                </a:tc>
              </a:tr>
              <a:tr h="53199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600">
                          <a:latin typeface="Avenir Heavy"/>
                          <a:ea typeface="Avenir Heavy"/>
                          <a:cs typeface="Avenir Heavy"/>
                          <a:sym typeface="Avenir Heavy"/>
                        </a:rPr>
                        <a:t>Coverage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600"/>
                        <a:t>Very limited</a:t>
                      </a:r>
                    </a:p>
                  </a:txBody>
                  <a:tcPr marL="0" marR="0" marT="0" marB="0" anchor="ctr" anchorCtr="0" horzOverflow="overflow"/>
                </a:tc>
              </a:tr>
              <a:tr h="53199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600">
                          <a:latin typeface="Avenir Heavy"/>
                          <a:ea typeface="Avenir Heavy"/>
                          <a:cs typeface="Avenir Heavy"/>
                          <a:sym typeface="Avenir Heavy"/>
                        </a:rPr>
                        <a:t>Cost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600"/>
                        <a:t>Expensive</a:t>
                      </a:r>
                    </a:p>
                  </a:txBody>
                  <a:tcPr marL="0" marR="0" marT="0" marB="0" anchor="ctr" anchorCtr="0" horzOverflow="overflow"/>
                </a:tc>
              </a:tr>
              <a:tr h="53199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600">
                          <a:latin typeface="Avenir Heavy"/>
                          <a:ea typeface="Avenir Heavy"/>
                          <a:cs typeface="Avenir Heavy"/>
                          <a:sym typeface="Avenir Heavy"/>
                        </a:rPr>
                        <a:t>Frequency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600"/>
                        <a:t>Once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5" grpId="1"/>
      <p:bldP build="whole" bldLvl="1" animBg="1" rev="0" advAuto="0" spid="184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2863262" y="2204690"/>
            <a:ext cx="341747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32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Docker Compose</a:t>
            </a:r>
          </a:p>
        </p:txBody>
      </p:sp>
      <p:sp>
        <p:nvSpPr>
          <p:cNvPr id="188" name="Shape 188"/>
          <p:cNvSpPr/>
          <p:nvPr/>
        </p:nvSpPr>
        <p:spPr>
          <a:xfrm>
            <a:off x="3537119" y="4003069"/>
            <a:ext cx="2069762" cy="650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32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IG Havoc</a:t>
            </a:r>
          </a:p>
        </p:txBody>
      </p:sp>
      <p:sp>
        <p:nvSpPr>
          <p:cNvPr id="189" name="Shape 189"/>
          <p:cNvSpPr/>
          <p:nvPr/>
        </p:nvSpPr>
        <p:spPr>
          <a:xfrm>
            <a:off x="4399439" y="3103879"/>
            <a:ext cx="34512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32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+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2"/>
      <p:bldP build="whole" bldLvl="1" animBg="1" rev="0" advAuto="0" spid="18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7262440" y="3144512"/>
            <a:ext cx="1520544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3rd Party</a:t>
            </a:r>
          </a:p>
        </p:txBody>
      </p:sp>
      <p:sp>
        <p:nvSpPr>
          <p:cNvPr id="192" name="Shape 192"/>
          <p:cNvSpPr/>
          <p:nvPr/>
        </p:nvSpPr>
        <p:spPr>
          <a:xfrm>
            <a:off x="7271043" y="3140416"/>
            <a:ext cx="1520545" cy="55325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756692"/>
                  <a:lumOff val="40716"/>
                </a:schemeClr>
              </a:gs>
            </a:gsLst>
            <a:lin ang="16200000"/>
          </a:gradFill>
          <a:ln>
            <a:solidFill>
              <a:srgbClr val="0092D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Fake</a:t>
            </a:r>
          </a:p>
        </p:txBody>
      </p:sp>
      <p:sp>
        <p:nvSpPr>
          <p:cNvPr id="193" name="Shape 193"/>
          <p:cNvSpPr/>
          <p:nvPr/>
        </p:nvSpPr>
        <p:spPr>
          <a:xfrm>
            <a:off x="2651931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194" name="Shape 194"/>
          <p:cNvSpPr/>
          <p:nvPr/>
        </p:nvSpPr>
        <p:spPr>
          <a:xfrm>
            <a:off x="4155958" y="2765470"/>
            <a:ext cx="750035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95" name="Shape 195"/>
          <p:cNvSpPr/>
          <p:nvPr/>
        </p:nvSpPr>
        <p:spPr>
          <a:xfrm flipH="1" flipV="1">
            <a:off x="2051221" y="3532887"/>
            <a:ext cx="600770" cy="6007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96" name="Shape 196"/>
          <p:cNvSpPr/>
          <p:nvPr/>
        </p:nvSpPr>
        <p:spPr>
          <a:xfrm>
            <a:off x="4155357" y="30360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97" name="Shape 197"/>
          <p:cNvSpPr/>
          <p:nvPr/>
        </p:nvSpPr>
        <p:spPr>
          <a:xfrm>
            <a:off x="4936292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198" name="Shape 198"/>
          <p:cNvSpPr/>
          <p:nvPr/>
        </p:nvSpPr>
        <p:spPr>
          <a:xfrm>
            <a:off x="352412" y="2769658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199" name="Shape 199"/>
          <p:cNvSpPr/>
          <p:nvPr/>
        </p:nvSpPr>
        <p:spPr>
          <a:xfrm>
            <a:off x="2655618" y="2493731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200" name="Shape 200"/>
          <p:cNvSpPr/>
          <p:nvPr/>
        </p:nvSpPr>
        <p:spPr>
          <a:xfrm>
            <a:off x="4924411" y="2484308"/>
            <a:ext cx="1520545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201" name="Shape 201"/>
          <p:cNvSpPr/>
          <p:nvPr/>
        </p:nvSpPr>
        <p:spPr>
          <a:xfrm>
            <a:off x="524477" y="3152807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202" name="Shape 202"/>
          <p:cNvSpPr/>
          <p:nvPr/>
        </p:nvSpPr>
        <p:spPr>
          <a:xfrm>
            <a:off x="367571" y="3469990"/>
            <a:ext cx="1520544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203" name="Shape 203"/>
          <p:cNvSpPr/>
          <p:nvPr/>
        </p:nvSpPr>
        <p:spPr>
          <a:xfrm flipV="1">
            <a:off x="6446202" y="3545988"/>
            <a:ext cx="814291" cy="531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04" name="Shape 204"/>
          <p:cNvSpPr/>
          <p:nvPr/>
        </p:nvSpPr>
        <p:spPr>
          <a:xfrm>
            <a:off x="6451118" y="2804472"/>
            <a:ext cx="814291" cy="531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05" name="Shape 205"/>
          <p:cNvSpPr/>
          <p:nvPr/>
        </p:nvSpPr>
        <p:spPr>
          <a:xfrm flipV="1">
            <a:off x="4168057" y="30487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06" name="Shape 206"/>
          <p:cNvSpPr/>
          <p:nvPr/>
        </p:nvSpPr>
        <p:spPr>
          <a:xfrm>
            <a:off x="4180347" y="4088728"/>
            <a:ext cx="74926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07" name="Shape 207"/>
          <p:cNvSpPr/>
          <p:nvPr/>
        </p:nvSpPr>
        <p:spPr>
          <a:xfrm flipH="1">
            <a:off x="2065278" y="2810362"/>
            <a:ext cx="575759" cy="57575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08" name="Shape 208"/>
          <p:cNvSpPr/>
          <p:nvPr/>
        </p:nvSpPr>
        <p:spPr>
          <a:xfrm rot="18900000">
            <a:off x="2176964" y="2869006"/>
            <a:ext cx="2740510" cy="2982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23" h="21018" fill="norm" stroke="1" extrusionOk="0">
                <a:moveTo>
                  <a:pt x="19823" y="20369"/>
                </a:moveTo>
                <a:cubicBezTo>
                  <a:pt x="15714" y="21600"/>
                  <a:pt x="11255" y="21065"/>
                  <a:pt x="7582" y="18900"/>
                </a:cubicBezTo>
                <a:cubicBezTo>
                  <a:pt x="928" y="14977"/>
                  <a:pt x="-1777" y="6957"/>
                  <a:pt x="1207" y="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09" name="Shape 209"/>
          <p:cNvSpPr/>
          <p:nvPr/>
        </p:nvSpPr>
        <p:spPr>
          <a:xfrm rot="18900000">
            <a:off x="2050713" y="1024070"/>
            <a:ext cx="3013608" cy="2836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33" h="20105" fill="norm" stroke="1" extrusionOk="0">
                <a:moveTo>
                  <a:pt x="19833" y="20105"/>
                </a:moveTo>
                <a:cubicBezTo>
                  <a:pt x="21600" y="15207"/>
                  <a:pt x="20728" y="9711"/>
                  <a:pt x="17539" y="5648"/>
                </a:cubicBezTo>
                <a:cubicBezTo>
                  <a:pt x="13321" y="274"/>
                  <a:pt x="6117" y="-1495"/>
                  <a:pt x="0" y="1341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2" grpId="2"/>
      <p:bldP build="whole" bldLvl="1" animBg="1" rev="0" advAuto="0" spid="19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63500" y="462280"/>
            <a:ext cx="9184640" cy="593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version: </a:t>
            </a:r>
            <a:r>
              <a:rPr>
                <a:solidFill>
                  <a:srgbClr val="018000"/>
                </a:solidFill>
              </a:rPr>
              <a:t>'2'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services: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</a:t>
            </a:r>
            <a:r>
              <a:t>zoo1: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image: </a:t>
            </a:r>
            <a:r>
              <a:t>wurstmeister/zookeeper:3.4.6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</a:t>
            </a:r>
            <a:r>
              <a:t>kafka1: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image: </a:t>
            </a:r>
            <a:r>
              <a:t>wurstmeister/kafka:0.9.0.1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privileged: </a:t>
            </a:r>
            <a:r>
              <a:t>true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environment: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</a:t>
            </a:r>
            <a:r>
              <a:rPr b="1">
                <a:solidFill>
                  <a:srgbClr val="011480"/>
                </a:solidFill>
              </a:rPr>
              <a:t>KAFKA_ZOOKEEPER_CONNECT: </a:t>
            </a:r>
            <a:r>
              <a:t>zoo1:2181,zoo2:2181,zoo3:2181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</a:t>
            </a:r>
            <a:r>
              <a:t>KAFKA_ADVERTISED_PORT: </a:t>
            </a:r>
            <a:r>
              <a:rPr b="0">
                <a:solidFill>
                  <a:srgbClr val="000000"/>
                </a:solidFill>
              </a:rPr>
              <a:t>9092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</a:t>
            </a:r>
            <a:r>
              <a:t>KAFKA_CREATE_TOPICS: </a:t>
            </a:r>
            <a:r>
              <a:rPr>
                <a:solidFill>
                  <a:srgbClr val="018000"/>
                </a:solidFill>
              </a:rPr>
              <a:t>"THE.TOPIC:20:2"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</a:t>
            </a:r>
            <a:r>
              <a:t>service1: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build: </a:t>
            </a:r>
            <a:r>
              <a:t>tomcat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privileged: </a:t>
            </a:r>
            <a:r>
              <a:t>true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volumes: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- ../war/target/service.war:/usr/tomcat/service.war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</a:t>
            </a:r>
            <a:r>
              <a:t>fake: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</a:t>
            </a:r>
            <a:r>
              <a:t>build: </a:t>
            </a:r>
            <a:r>
              <a:rPr b="0">
                <a:solidFill>
                  <a:srgbClr val="000000"/>
                </a:solidFill>
              </a:rPr>
              <a:t>fake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</a:t>
            </a:r>
            <a:r>
              <a:t>ports: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- </a:t>
            </a:r>
            <a:r>
              <a:t>"3000:3000"</a:t>
            </a:r>
            <a:r>
              <a:rPr b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63500" y="462280"/>
            <a:ext cx="9184640" cy="593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version: </a:t>
            </a:r>
            <a:r>
              <a:rPr>
                <a:solidFill>
                  <a:srgbClr val="018000"/>
                </a:solidFill>
              </a:rPr>
              <a:t>'2'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services: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</a:t>
            </a:r>
            <a:r>
              <a:t>zoo1: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image: </a:t>
            </a:r>
            <a:r>
              <a:t>wurstmeister/zookeeper:3.4.6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</a:t>
            </a:r>
            <a:r>
              <a:t>kafka1: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image: </a:t>
            </a:r>
            <a:r>
              <a:t>wurstmeister/kafka:0.9.0.1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privileged: </a:t>
            </a:r>
            <a:r>
              <a:t>true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environment: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</a:t>
            </a:r>
            <a:r>
              <a:rPr b="1">
                <a:solidFill>
                  <a:srgbClr val="011480"/>
                </a:solidFill>
              </a:rPr>
              <a:t>KAFKA_ZOOKEEPER_CONNECT: </a:t>
            </a:r>
            <a:r>
              <a:t>zoo1:2181,zoo2:2181,zoo3:2181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</a:t>
            </a:r>
            <a:r>
              <a:t>KAFKA_ADVERTISED_PORT: </a:t>
            </a:r>
            <a:r>
              <a:rPr b="0">
                <a:solidFill>
                  <a:srgbClr val="000000"/>
                </a:solidFill>
              </a:rPr>
              <a:t>9092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</a:t>
            </a:r>
            <a:r>
              <a:t>KAFKA_CREATE_TOPICS: </a:t>
            </a:r>
            <a:r>
              <a:rPr>
                <a:solidFill>
                  <a:srgbClr val="018000"/>
                </a:solidFill>
              </a:rPr>
              <a:t>"THE.TOPIC:20:2"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</a:t>
            </a:r>
            <a:r>
              <a:t>service1: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build: </a:t>
            </a:r>
            <a:r>
              <a:t>tomcat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privileged: </a:t>
            </a:r>
            <a:r>
              <a:t>true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volumes: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- ../war/target/service.war:/usr/tomcat/service.war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</a:t>
            </a:r>
            <a:r>
              <a:t>fake: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</a:t>
            </a:r>
            <a:r>
              <a:t>build: </a:t>
            </a:r>
            <a:r>
              <a:rPr b="0">
                <a:solidFill>
                  <a:srgbClr val="000000"/>
                </a:solidFill>
              </a:rPr>
              <a:t>fake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</a:t>
            </a:r>
            <a:r>
              <a:t>ports: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- </a:t>
            </a:r>
            <a:r>
              <a:t>"3000:3000"</a:t>
            </a:r>
            <a:r>
              <a:rPr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14" name="Shape 214"/>
          <p:cNvSpPr/>
          <p:nvPr/>
        </p:nvSpPr>
        <p:spPr>
          <a:xfrm>
            <a:off x="357373" y="1733119"/>
            <a:ext cx="8596894" cy="4976436"/>
          </a:xfrm>
          <a:prstGeom prst="rect">
            <a:avLst/>
          </a:prstGeom>
          <a:solidFill>
            <a:srgbClr val="FFFFFF">
              <a:alpha val="84842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5" name="Shape 215"/>
          <p:cNvSpPr/>
          <p:nvPr/>
        </p:nvSpPr>
        <p:spPr>
          <a:xfrm>
            <a:off x="-1" y="462280"/>
            <a:ext cx="9023747" cy="678198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63500" y="462280"/>
            <a:ext cx="9184640" cy="593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version: </a:t>
            </a:r>
            <a:r>
              <a:rPr>
                <a:solidFill>
                  <a:srgbClr val="018000"/>
                </a:solidFill>
              </a:rPr>
              <a:t>'2'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services: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</a:t>
            </a:r>
            <a:r>
              <a:t>zoo1: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image: </a:t>
            </a:r>
            <a:r>
              <a:t>wurstmeister/zookeeper:3.4.6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</a:t>
            </a:r>
            <a:r>
              <a:t>kafka1: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image: </a:t>
            </a:r>
            <a:r>
              <a:t>wurstmeister/kafka:0.9.0.1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privileged: </a:t>
            </a:r>
            <a:r>
              <a:t>true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environment: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</a:t>
            </a:r>
            <a:r>
              <a:rPr b="1">
                <a:solidFill>
                  <a:srgbClr val="011480"/>
                </a:solidFill>
              </a:rPr>
              <a:t>KAFKA_ZOOKEEPER_CONNECT: </a:t>
            </a:r>
            <a:r>
              <a:t>zoo1:2181,zoo2:2181,zoo3:2181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</a:t>
            </a:r>
            <a:r>
              <a:t>KAFKA_ADVERTISED_PORT: </a:t>
            </a:r>
            <a:r>
              <a:rPr b="0">
                <a:solidFill>
                  <a:srgbClr val="000000"/>
                </a:solidFill>
              </a:rPr>
              <a:t>9092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</a:t>
            </a:r>
            <a:r>
              <a:t>KAFKA_CREATE_TOPICS: </a:t>
            </a:r>
            <a:r>
              <a:rPr>
                <a:solidFill>
                  <a:srgbClr val="018000"/>
                </a:solidFill>
              </a:rPr>
              <a:t>"THE.TOPIC:20:2"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</a:t>
            </a:r>
            <a:r>
              <a:t>service1: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build: </a:t>
            </a:r>
            <a:r>
              <a:t>tomcat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privileged: </a:t>
            </a:r>
            <a:r>
              <a:t>true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volumes: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- ../war/target/service.war:/usr/tomcat/service.war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</a:t>
            </a:r>
            <a:r>
              <a:t>fake: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</a:t>
            </a:r>
            <a:r>
              <a:t>build: </a:t>
            </a:r>
            <a:r>
              <a:rPr b="0">
                <a:solidFill>
                  <a:srgbClr val="000000"/>
                </a:solidFill>
              </a:rPr>
              <a:t>fake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</a:t>
            </a:r>
            <a:r>
              <a:t>ports: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- </a:t>
            </a:r>
            <a:r>
              <a:t>"3000:3000"</a:t>
            </a:r>
            <a:r>
              <a:rPr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18" name="Shape 218"/>
          <p:cNvSpPr/>
          <p:nvPr/>
        </p:nvSpPr>
        <p:spPr>
          <a:xfrm>
            <a:off x="312558" y="3771900"/>
            <a:ext cx="8442684" cy="2560321"/>
          </a:xfrm>
          <a:prstGeom prst="rect">
            <a:avLst/>
          </a:prstGeom>
          <a:solidFill>
            <a:srgbClr val="FFFFFF">
              <a:alpha val="84842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9" name="Shape 219"/>
          <p:cNvSpPr/>
          <p:nvPr/>
        </p:nvSpPr>
        <p:spPr>
          <a:xfrm>
            <a:off x="-1" y="462280"/>
            <a:ext cx="9010589" cy="1294876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0" name="Shape 220"/>
          <p:cNvSpPr/>
          <p:nvPr/>
        </p:nvSpPr>
        <p:spPr>
          <a:xfrm>
            <a:off x="653127" y="2553833"/>
            <a:ext cx="2368285" cy="1"/>
          </a:xfrm>
          <a:prstGeom prst="line">
            <a:avLst/>
          </a:prstGeom>
          <a:ln w="63500">
            <a:solidFill>
              <a:srgbClr val="FF2600"/>
            </a:solidFill>
          </a:ln>
          <a:effectLst>
            <a:outerShdw sx="100000" sy="100000" kx="0" ky="0" algn="b" rotWithShape="0" blurRad="38100" dist="60294" dir="3371084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21" name="Shape 221"/>
          <p:cNvSpPr/>
          <p:nvPr/>
        </p:nvSpPr>
        <p:spPr>
          <a:xfrm>
            <a:off x="4655820" y="3126120"/>
            <a:ext cx="4354768" cy="1"/>
          </a:xfrm>
          <a:prstGeom prst="line">
            <a:avLst/>
          </a:prstGeom>
          <a:ln w="63500">
            <a:solidFill>
              <a:srgbClr val="FF2600"/>
            </a:solidFill>
          </a:ln>
          <a:effectLst>
            <a:outerShdw sx="100000" sy="100000" kx="0" ky="0" algn="b" rotWithShape="0" blurRad="38100" dist="60294" dir="3371084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xit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3"/>
      <p:bldP build="whole" bldLvl="1" animBg="1" rev="0" advAuto="0" spid="221" grpId="2"/>
      <p:bldP build="whole" bldLvl="1" animBg="1" rev="0" advAuto="0" spid="2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3594759" y="2973329"/>
            <a:ext cx="2054144" cy="137758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2600"/>
            </a:lvl1pPr>
          </a:lstStyle>
          <a:p>
            <a:pPr/>
            <a:r>
              <a:t>NewService</a:t>
            </a:r>
          </a:p>
        </p:txBody>
      </p:sp>
      <p:sp>
        <p:nvSpPr>
          <p:cNvPr id="50" name="Shape 50"/>
          <p:cNvSpPr/>
          <p:nvPr/>
        </p:nvSpPr>
        <p:spPr>
          <a:xfrm rot="16200000">
            <a:off x="3517152" y="3663901"/>
            <a:ext cx="806800" cy="44026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700"/>
            </a:lvl1pPr>
          </a:lstStyle>
          <a:p>
            <a:pPr/>
            <a:r>
              <a:t>OSv1 </a:t>
            </a:r>
          </a:p>
        </p:txBody>
      </p:sp>
      <p:sp>
        <p:nvSpPr>
          <p:cNvPr id="51" name="Shape 51"/>
          <p:cNvSpPr/>
          <p:nvPr/>
        </p:nvSpPr>
        <p:spPr>
          <a:xfrm>
            <a:off x="6774205" y="2973329"/>
            <a:ext cx="1566181" cy="137758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2600"/>
            </a:lvl1pPr>
          </a:lstStyle>
          <a:p>
            <a:pPr/>
            <a:r>
              <a:t>3rd Party</a:t>
            </a:r>
          </a:p>
        </p:txBody>
      </p:sp>
      <p:sp>
        <p:nvSpPr>
          <p:cNvPr id="52" name="Shape 52"/>
          <p:cNvSpPr/>
          <p:nvPr/>
        </p:nvSpPr>
        <p:spPr>
          <a:xfrm>
            <a:off x="5371647" y="3274434"/>
            <a:ext cx="1566180" cy="1127702"/>
          </a:xfrm>
          <a:prstGeom prst="rightArrow">
            <a:avLst>
              <a:gd name="adj1" fmla="val 32000"/>
              <a:gd name="adj2" fmla="val 72076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53" name="Shape 53"/>
          <p:cNvSpPr/>
          <p:nvPr/>
        </p:nvSpPr>
        <p:spPr>
          <a:xfrm>
            <a:off x="899999" y="2973329"/>
            <a:ext cx="1818068" cy="137758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2600"/>
            </a:lvl1pPr>
          </a:lstStyle>
          <a:p>
            <a:pPr/>
            <a:r>
              <a:t>Kafka</a:t>
            </a:r>
          </a:p>
        </p:txBody>
      </p:sp>
      <p:sp>
        <p:nvSpPr>
          <p:cNvPr id="54" name="Shape 54"/>
          <p:cNvSpPr/>
          <p:nvPr/>
        </p:nvSpPr>
        <p:spPr>
          <a:xfrm>
            <a:off x="2296054" y="3345584"/>
            <a:ext cx="1566180" cy="1127702"/>
          </a:xfrm>
          <a:prstGeom prst="rightArrow">
            <a:avLst>
              <a:gd name="adj1" fmla="val 32000"/>
              <a:gd name="adj2" fmla="val 72076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pic>
        <p:nvPicPr>
          <p:cNvPr id="55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6183" y="3740645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4602" y="3605452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24462" y="3429290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01796" y="3740645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6199" y="3676601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0199" y="3429290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3393" y="3605452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0199" y="3860956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0199" y="3930601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812" y="3803601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812" y="3429290"/>
            <a:ext cx="465667" cy="465667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/>
        </p:nvSpPr>
        <p:spPr>
          <a:xfrm>
            <a:off x="4198710" y="3635114"/>
            <a:ext cx="846242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600"/>
            </a:lvl1pPr>
          </a:lstStyle>
          <a:p>
            <a:pPr/>
            <a:r>
              <a:t>V1.0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"/>
                            </p:stCondLst>
                            <p:childTnLst>
                              <p:par>
                                <p:cTn id="31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"/>
                            </p:stCondLst>
                            <p:childTnLst>
                              <p:par>
                                <p:cTn id="46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800"/>
                            </p:stCondLst>
                            <p:childTnLst>
                              <p:par>
                                <p:cTn id="56" presetClass="entr" nodeType="afterEffect" presetSubtype="8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" grpId="5"/>
      <p:bldP build="whole" bldLvl="1" animBg="1" rev="0" advAuto="0" spid="65" grpId="11"/>
      <p:bldP build="whole" bldLvl="1" animBg="1" rev="0" advAuto="0" spid="62" grpId="8"/>
      <p:bldP build="whole" bldLvl="1" animBg="1" rev="0" advAuto="0" spid="60" grpId="6"/>
      <p:bldP build="whole" bldLvl="1" animBg="1" rev="0" advAuto="0" spid="55" grpId="1"/>
      <p:bldP build="whole" bldLvl="1" animBg="1" rev="0" advAuto="0" spid="56" grpId="2"/>
      <p:bldP build="whole" bldLvl="1" animBg="1" rev="0" advAuto="0" spid="61" grpId="7"/>
      <p:bldP build="whole" bldLvl="1" animBg="1" rev="0" advAuto="0" spid="57" grpId="3"/>
      <p:bldP build="whole" bldLvl="1" animBg="1" rev="0" advAuto="0" spid="64" grpId="10"/>
      <p:bldP build="whole" bldLvl="1" animBg="1" rev="0" advAuto="0" spid="63" grpId="9"/>
      <p:bldP build="whole" bldLvl="1" animBg="1" rev="0" advAuto="0" spid="58" grpId="4"/>
      <p:bldP build="whole" bldLvl="1" animBg="1" rev="0" advAuto="0" spid="50" grpId="1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63500" y="462280"/>
            <a:ext cx="9184640" cy="593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version: </a:t>
            </a:r>
            <a:r>
              <a:rPr>
                <a:solidFill>
                  <a:srgbClr val="018000"/>
                </a:solidFill>
              </a:rPr>
              <a:t>'2'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services: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</a:t>
            </a:r>
            <a:r>
              <a:t>zoo1: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image: </a:t>
            </a:r>
            <a:r>
              <a:t>wurstmeister/zookeeper:3.4.6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</a:t>
            </a:r>
            <a:r>
              <a:t>kafka1: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image: </a:t>
            </a:r>
            <a:r>
              <a:t>wurstmeister/kafka:0.9.0.1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privileged: </a:t>
            </a:r>
            <a:r>
              <a:t>true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environment: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</a:t>
            </a:r>
            <a:r>
              <a:rPr b="1">
                <a:solidFill>
                  <a:srgbClr val="011480"/>
                </a:solidFill>
              </a:rPr>
              <a:t>KAFKA_ZOOKEEPER_CONNECT: </a:t>
            </a:r>
            <a:r>
              <a:t>zoo1:2181,zoo2:2181,zoo3:2181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</a:t>
            </a:r>
            <a:r>
              <a:t>KAFKA_ADVERTISED_PORT: </a:t>
            </a:r>
            <a:r>
              <a:rPr b="0">
                <a:solidFill>
                  <a:srgbClr val="000000"/>
                </a:solidFill>
              </a:rPr>
              <a:t>9092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</a:t>
            </a:r>
            <a:r>
              <a:t>KAFKA_CREATE_TOPICS: </a:t>
            </a:r>
            <a:r>
              <a:rPr>
                <a:solidFill>
                  <a:srgbClr val="018000"/>
                </a:solidFill>
              </a:rPr>
              <a:t>"THE.TOPIC:20:2"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</a:t>
            </a:r>
            <a:r>
              <a:t>service1: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build: </a:t>
            </a:r>
            <a:r>
              <a:t>tomcat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privileged: </a:t>
            </a:r>
            <a:r>
              <a:t>true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volumes: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- ../war/target/service.war:/usr/tomcat/service.war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</a:t>
            </a:r>
            <a:r>
              <a:t>fake: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</a:t>
            </a:r>
            <a:r>
              <a:t>build: </a:t>
            </a:r>
            <a:r>
              <a:rPr b="0">
                <a:solidFill>
                  <a:srgbClr val="000000"/>
                </a:solidFill>
              </a:rPr>
              <a:t>fake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</a:t>
            </a:r>
            <a:r>
              <a:t>ports: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- </a:t>
            </a:r>
            <a:r>
              <a:t>"3000:3000"</a:t>
            </a:r>
            <a:r>
              <a:rPr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24" name="Shape 224"/>
          <p:cNvSpPr/>
          <p:nvPr/>
        </p:nvSpPr>
        <p:spPr>
          <a:xfrm>
            <a:off x="350658" y="5255855"/>
            <a:ext cx="8442684" cy="1381116"/>
          </a:xfrm>
          <a:prstGeom prst="rect">
            <a:avLst/>
          </a:prstGeom>
          <a:solidFill>
            <a:srgbClr val="FFFFFF">
              <a:alpha val="84842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5" name="Shape 225"/>
          <p:cNvSpPr/>
          <p:nvPr/>
        </p:nvSpPr>
        <p:spPr>
          <a:xfrm>
            <a:off x="58722" y="54036"/>
            <a:ext cx="9085279" cy="3704218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6" name="Shape 226"/>
          <p:cNvSpPr/>
          <p:nvPr/>
        </p:nvSpPr>
        <p:spPr>
          <a:xfrm>
            <a:off x="3146237" y="1838960"/>
            <a:ext cx="5342469" cy="15773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011480"/>
                </a:solidFill>
              </a:rPr>
              <a:t>FROM </a:t>
            </a:r>
            <a:r>
              <a:t>tomcat:</a:t>
            </a:r>
            <a:r>
              <a:rPr>
                <a:solidFill>
                  <a:srgbClr val="0433FF"/>
                </a:solidFill>
              </a:rPr>
              <a:t>8.5.4</a:t>
            </a:r>
            <a:r>
              <a:rPr b="1">
                <a:solidFill>
                  <a:srgbClr val="011480"/>
                </a:solidFill>
              </a:rPr>
              <a:t>-</a:t>
            </a:r>
            <a:r>
              <a:t>jre8-alpine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011480"/>
                </a:solidFill>
              </a:rPr>
              <a:t>RUN </a:t>
            </a:r>
            <a:r>
              <a:t>apk upgrade </a:t>
            </a:r>
            <a:r>
              <a:rPr b="1">
                <a:solidFill>
                  <a:srgbClr val="011480"/>
                </a:solidFill>
              </a:rPr>
              <a:t>--</a:t>
            </a:r>
            <a:r>
              <a:t>update </a:t>
            </a:r>
            <a:r>
              <a:rPr b="1">
                <a:solidFill>
                  <a:srgbClr val="011480"/>
                </a:solidFill>
              </a:rPr>
              <a:t>&amp;&amp; </a:t>
            </a:r>
            <a:r>
              <a:t>\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apk add iproute2 iptables </a:t>
            </a:r>
            <a:r>
              <a:rPr b="1">
                <a:solidFill>
                  <a:srgbClr val="011480"/>
                </a:solidFill>
              </a:rPr>
              <a:t>&amp;&amp; </a:t>
            </a:r>
            <a:r>
              <a:t>\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ln </a:t>
            </a:r>
            <a:r>
              <a:rPr b="1">
                <a:solidFill>
                  <a:srgbClr val="011480"/>
                </a:solidFill>
              </a:rPr>
              <a:t>-</a:t>
            </a:r>
            <a:r>
              <a:t>s </a:t>
            </a:r>
            <a:r>
              <a:rPr b="1">
                <a:solidFill>
                  <a:srgbClr val="011480"/>
                </a:solidFill>
              </a:rPr>
              <a:t>/</a:t>
            </a:r>
            <a:r>
              <a:t>usr</a:t>
            </a:r>
            <a:r>
              <a:rPr b="1">
                <a:solidFill>
                  <a:srgbClr val="011480"/>
                </a:solidFill>
              </a:rPr>
              <a:t>/</a:t>
            </a:r>
            <a:r>
              <a:t>lib</a:t>
            </a:r>
            <a:r>
              <a:rPr b="1">
                <a:solidFill>
                  <a:srgbClr val="011480"/>
                </a:solidFill>
              </a:rPr>
              <a:t>/</a:t>
            </a:r>
            <a:r>
              <a:t>tc</a:t>
            </a:r>
            <a:r>
              <a:rPr b="1">
                <a:solidFill>
                  <a:srgbClr val="011480"/>
                </a:solidFill>
              </a:rPr>
              <a:t>/ /</a:t>
            </a:r>
            <a:r>
              <a:t>lib</a:t>
            </a:r>
          </a:p>
        </p:txBody>
      </p:sp>
      <p:sp>
        <p:nvSpPr>
          <p:cNvPr id="227" name="Shape 227"/>
          <p:cNvSpPr/>
          <p:nvPr/>
        </p:nvSpPr>
        <p:spPr>
          <a:xfrm flipV="1">
            <a:off x="2335477" y="3429000"/>
            <a:ext cx="798061" cy="69975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28" name="Shape 228"/>
          <p:cNvSpPr/>
          <p:nvPr/>
        </p:nvSpPr>
        <p:spPr>
          <a:xfrm>
            <a:off x="1128740" y="5224105"/>
            <a:ext cx="2004798" cy="1"/>
          </a:xfrm>
          <a:prstGeom prst="line">
            <a:avLst/>
          </a:prstGeom>
          <a:ln w="63500">
            <a:solidFill>
              <a:srgbClr val="FF2600"/>
            </a:solidFill>
          </a:ln>
          <a:effectLst>
            <a:outerShdw sx="100000" sy="100000" kx="0" ky="0" algn="b" rotWithShape="0" blurRad="38100" dist="60294" dir="3371084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29" name="Shape 229"/>
          <p:cNvSpPr/>
          <p:nvPr/>
        </p:nvSpPr>
        <p:spPr>
          <a:xfrm>
            <a:off x="3901506" y="2237732"/>
            <a:ext cx="3495102" cy="1"/>
          </a:xfrm>
          <a:prstGeom prst="line">
            <a:avLst/>
          </a:prstGeom>
          <a:ln w="63500">
            <a:solidFill>
              <a:srgbClr val="FF2600"/>
            </a:solidFill>
          </a:ln>
          <a:effectLst>
            <a:outerShdw sx="100000" sy="100000" kx="0" ky="0" algn="b" rotWithShape="0" blurRad="38100" dist="60294" dir="3371084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30" name="Shape 230"/>
          <p:cNvSpPr/>
          <p:nvPr/>
        </p:nvSpPr>
        <p:spPr>
          <a:xfrm>
            <a:off x="3774506" y="3101029"/>
            <a:ext cx="3622102" cy="1"/>
          </a:xfrm>
          <a:prstGeom prst="line">
            <a:avLst/>
          </a:prstGeom>
          <a:ln w="63500">
            <a:solidFill>
              <a:srgbClr val="FF2600"/>
            </a:solidFill>
          </a:ln>
          <a:effectLst>
            <a:outerShdw sx="100000" sy="100000" kx="0" ky="0" algn="b" rotWithShape="0" blurRad="38100" dist="60294" dir="3371084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0" grpId="5"/>
      <p:bldP build="whole" bldLvl="1" animBg="1" rev="0" advAuto="0" spid="229" grpId="1"/>
      <p:bldP build="whole" bldLvl="1" animBg="1" rev="0" advAuto="0" spid="229" grpId="2"/>
      <p:bldP build="whole" bldLvl="1" animBg="1" rev="0" advAuto="0" spid="228" grpId="4"/>
      <p:bldP build="whole" bldLvl="1" animBg="1" rev="0" advAuto="0" spid="230" grpId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" y="462280"/>
            <a:ext cx="9184640" cy="593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version: </a:t>
            </a:r>
            <a:r>
              <a:rPr>
                <a:solidFill>
                  <a:srgbClr val="018000"/>
                </a:solidFill>
              </a:rPr>
              <a:t>'2'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services: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</a:t>
            </a:r>
            <a:r>
              <a:t>zoo1: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image: </a:t>
            </a:r>
            <a:r>
              <a:t>wurstmeister/zookeeper:3.4.6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</a:t>
            </a:r>
            <a:r>
              <a:t>kafka1: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image: </a:t>
            </a:r>
            <a:r>
              <a:t>wurstmeister/kafka:0.9.0.1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privileged: </a:t>
            </a:r>
            <a:r>
              <a:t>true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environment: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</a:t>
            </a:r>
            <a:r>
              <a:rPr b="1">
                <a:solidFill>
                  <a:srgbClr val="011480"/>
                </a:solidFill>
              </a:rPr>
              <a:t>KAFKA_ZOOKEEPER_CONNECT: </a:t>
            </a:r>
            <a:r>
              <a:t>zoo1:2181,zoo2:2181,zoo3:2181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</a:t>
            </a:r>
            <a:r>
              <a:t>KAFKA_ADVERTISED_PORT: </a:t>
            </a:r>
            <a:r>
              <a:rPr b="0">
                <a:solidFill>
                  <a:srgbClr val="000000"/>
                </a:solidFill>
              </a:rPr>
              <a:t>9092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</a:t>
            </a:r>
            <a:r>
              <a:t>KAFKA_CREATE_TOPICS: </a:t>
            </a:r>
            <a:r>
              <a:rPr>
                <a:solidFill>
                  <a:srgbClr val="018000"/>
                </a:solidFill>
              </a:rPr>
              <a:t>"THE.TOPIC:20:2"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</a:t>
            </a:r>
            <a:r>
              <a:t>service1: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build: </a:t>
            </a:r>
            <a:r>
              <a:t>tomcat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privileged: </a:t>
            </a:r>
            <a:r>
              <a:t>true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volumes: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- ../war/target/service.war:/usr/tomcat/service.war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</a:t>
            </a:r>
            <a:r>
              <a:t>fake: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</a:t>
            </a:r>
            <a:r>
              <a:t>build: </a:t>
            </a:r>
            <a:r>
              <a:rPr b="0">
                <a:solidFill>
                  <a:srgbClr val="000000"/>
                </a:solidFill>
              </a:rPr>
              <a:t>fake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</a:t>
            </a:r>
            <a:r>
              <a:t>ports: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- </a:t>
            </a:r>
            <a:r>
              <a:t>"3000:3000"</a:t>
            </a:r>
            <a:r>
              <a:rPr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33" name="Shape 233"/>
          <p:cNvSpPr/>
          <p:nvPr/>
        </p:nvSpPr>
        <p:spPr>
          <a:xfrm>
            <a:off x="63500" y="592392"/>
            <a:ext cx="8811632" cy="4609672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4" name="Shape 234"/>
          <p:cNvSpPr/>
          <p:nvPr/>
        </p:nvSpPr>
        <p:spPr>
          <a:xfrm>
            <a:off x="2900147" y="2785978"/>
            <a:ext cx="5754016" cy="17932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011480"/>
                </a:solidFill>
              </a:rPr>
              <a:t>FROM </a:t>
            </a:r>
            <a:r>
              <a:t>java:8u92-jre-alpine 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011480"/>
                </a:solidFill>
              </a:rPr>
              <a:t>COPY </a:t>
            </a:r>
            <a:r>
              <a:t>fake-uberjar.jar </a:t>
            </a:r>
            <a:r>
              <a:rPr b="1">
                <a:solidFill>
                  <a:srgbClr val="011480"/>
                </a:solidFill>
              </a:rPr>
              <a:t>/</a:t>
            </a:r>
            <a:r>
              <a:t>fake-uberjar.jar 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>
              <a:defRPr b="1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1480"/>
                </a:solidFill>
              </a:rPr>
              <a:t>CMD </a:t>
            </a:r>
            <a:r>
              <a:rPr b="0">
                <a:solidFill>
                  <a:srgbClr val="000000"/>
                </a:solidFill>
              </a:rPr>
              <a:t>[</a:t>
            </a:r>
            <a:r>
              <a:t>"java"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t>"-Xmx1024m"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t>"-server"</a:t>
            </a:r>
            <a:r>
              <a:rPr b="0">
                <a:solidFill>
                  <a:srgbClr val="000000"/>
                </a:solidFill>
              </a:rPr>
              <a:t>, </a:t>
            </a:r>
            <a:endParaRPr b="0">
              <a:solidFill>
                <a:srgbClr val="000000"/>
              </a:solidFill>
            </a:endParaRPr>
          </a:p>
          <a:p>
            <a:pPr>
              <a:defRPr b="1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</a:t>
            </a:r>
            <a:r>
              <a:t>"-jar"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t>"/fake-uberjar.jar"</a:t>
            </a:r>
            <a:r>
              <a:rPr b="0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235" name="Shape 235"/>
          <p:cNvSpPr/>
          <p:nvPr/>
        </p:nvSpPr>
        <p:spPr>
          <a:xfrm flipV="1">
            <a:off x="2033570" y="4591918"/>
            <a:ext cx="853878" cy="85387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36" name="Shape 236"/>
          <p:cNvSpPr/>
          <p:nvPr/>
        </p:nvSpPr>
        <p:spPr>
          <a:xfrm>
            <a:off x="961721" y="6363970"/>
            <a:ext cx="2125740" cy="1"/>
          </a:xfrm>
          <a:prstGeom prst="line">
            <a:avLst/>
          </a:prstGeom>
          <a:ln w="63500">
            <a:solidFill>
              <a:srgbClr val="FF2600"/>
            </a:solidFill>
          </a:ln>
          <a:effectLst>
            <a:outerShdw sx="100000" sy="100000" kx="0" ky="0" algn="b" rotWithShape="0" blurRad="38100" dist="60294" dir="3371084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2664693" y="3071464"/>
            <a:ext cx="121353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Kill Service</a:t>
            </a:r>
          </a:p>
        </p:txBody>
      </p:sp>
      <p:sp>
        <p:nvSpPr>
          <p:cNvPr id="239" name="Shape 239"/>
          <p:cNvSpPr/>
          <p:nvPr/>
        </p:nvSpPr>
        <p:spPr>
          <a:xfrm>
            <a:off x="3925582" y="2087222"/>
            <a:ext cx="4826528" cy="303020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2800"/>
            </a:lvl1pPr>
          </a:lstStyle>
          <a:p>
            <a:pPr/>
            <a:r>
              <a:t>Docker</a:t>
            </a:r>
          </a:p>
        </p:txBody>
      </p:sp>
      <p:sp>
        <p:nvSpPr>
          <p:cNvPr id="240" name="Shape 240"/>
          <p:cNvSpPr/>
          <p:nvPr/>
        </p:nvSpPr>
        <p:spPr>
          <a:xfrm>
            <a:off x="526635" y="2087222"/>
            <a:ext cx="2125359" cy="303020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2800"/>
            </a:lvl1pPr>
          </a:lstStyle>
          <a:p>
            <a:pPr/>
            <a:r>
              <a:t>Lein/Boot</a:t>
            </a:r>
          </a:p>
        </p:txBody>
      </p:sp>
      <p:sp>
        <p:nvSpPr>
          <p:cNvPr id="241" name="Shape 241"/>
          <p:cNvSpPr/>
          <p:nvPr/>
        </p:nvSpPr>
        <p:spPr>
          <a:xfrm>
            <a:off x="7582261" y="3728837"/>
            <a:ext cx="760273" cy="27662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756692"/>
                  <a:lumOff val="40716"/>
                </a:schemeClr>
              </a:gs>
            </a:gsLst>
            <a:lin ang="16200000"/>
          </a:gradFill>
          <a:ln>
            <a:solidFill>
              <a:srgbClr val="0092D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Fake</a:t>
            </a:r>
          </a:p>
        </p:txBody>
      </p:sp>
      <p:sp>
        <p:nvSpPr>
          <p:cNvPr id="242" name="Shape 242"/>
          <p:cNvSpPr/>
          <p:nvPr/>
        </p:nvSpPr>
        <p:spPr>
          <a:xfrm>
            <a:off x="5272705" y="4068846"/>
            <a:ext cx="760273" cy="27663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000"/>
            </a:lvl1pPr>
          </a:lstStyle>
          <a:p>
            <a:pPr/>
            <a:r>
              <a:t>Kafka</a:t>
            </a:r>
          </a:p>
        </p:txBody>
      </p:sp>
      <p:sp>
        <p:nvSpPr>
          <p:cNvPr id="243" name="Shape 243"/>
          <p:cNvSpPr/>
          <p:nvPr/>
        </p:nvSpPr>
        <p:spPr>
          <a:xfrm>
            <a:off x="6024719" y="3541364"/>
            <a:ext cx="37501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44" name="Shape 244"/>
          <p:cNvSpPr/>
          <p:nvPr/>
        </p:nvSpPr>
        <p:spPr>
          <a:xfrm flipH="1" flipV="1">
            <a:off x="4972350" y="3925073"/>
            <a:ext cx="300386" cy="30038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45" name="Shape 245"/>
          <p:cNvSpPr/>
          <p:nvPr/>
        </p:nvSpPr>
        <p:spPr>
          <a:xfrm>
            <a:off x="6024418" y="3676655"/>
            <a:ext cx="381986" cy="38198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46" name="Shape 246"/>
          <p:cNvSpPr/>
          <p:nvPr/>
        </p:nvSpPr>
        <p:spPr>
          <a:xfrm>
            <a:off x="6414885" y="4068846"/>
            <a:ext cx="760273" cy="27663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900"/>
            </a:lvl1pPr>
          </a:lstStyle>
          <a:p>
            <a:pPr/>
            <a:r>
              <a:t>NewService</a:t>
            </a:r>
          </a:p>
        </p:txBody>
      </p:sp>
      <p:sp>
        <p:nvSpPr>
          <p:cNvPr id="247" name="Shape 247"/>
          <p:cNvSpPr/>
          <p:nvPr/>
        </p:nvSpPr>
        <p:spPr>
          <a:xfrm>
            <a:off x="4122946" y="3543458"/>
            <a:ext cx="760273" cy="27662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000"/>
            </a:lvl1pPr>
          </a:lstStyle>
          <a:p>
            <a:pPr/>
            <a:r>
              <a:t>Zookeeper</a:t>
            </a:r>
          </a:p>
        </p:txBody>
      </p:sp>
      <p:sp>
        <p:nvSpPr>
          <p:cNvPr id="248" name="Shape 248"/>
          <p:cNvSpPr/>
          <p:nvPr/>
        </p:nvSpPr>
        <p:spPr>
          <a:xfrm>
            <a:off x="5274549" y="3405494"/>
            <a:ext cx="760272" cy="27663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000"/>
            </a:lvl1pPr>
          </a:lstStyle>
          <a:p>
            <a:pPr/>
            <a:r>
              <a:t>Kafka</a:t>
            </a:r>
          </a:p>
        </p:txBody>
      </p:sp>
      <p:sp>
        <p:nvSpPr>
          <p:cNvPr id="249" name="Shape 249"/>
          <p:cNvSpPr/>
          <p:nvPr/>
        </p:nvSpPr>
        <p:spPr>
          <a:xfrm>
            <a:off x="6408945" y="3400783"/>
            <a:ext cx="760273" cy="27662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900"/>
            </a:lvl1pPr>
          </a:lstStyle>
          <a:p>
            <a:pPr/>
            <a:r>
              <a:t>NewService</a:t>
            </a:r>
          </a:p>
        </p:txBody>
      </p:sp>
      <p:sp>
        <p:nvSpPr>
          <p:cNvPr id="250" name="Shape 250"/>
          <p:cNvSpPr/>
          <p:nvPr/>
        </p:nvSpPr>
        <p:spPr>
          <a:xfrm>
            <a:off x="4208978" y="3735033"/>
            <a:ext cx="760272" cy="27662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000"/>
            </a:lvl1pPr>
          </a:lstStyle>
          <a:p>
            <a:pPr/>
            <a:r>
              <a:t>Zookeeper</a:t>
            </a:r>
          </a:p>
        </p:txBody>
      </p:sp>
      <p:sp>
        <p:nvSpPr>
          <p:cNvPr id="251" name="Shape 251"/>
          <p:cNvSpPr/>
          <p:nvPr/>
        </p:nvSpPr>
        <p:spPr>
          <a:xfrm>
            <a:off x="4130525" y="3893624"/>
            <a:ext cx="760273" cy="27663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000"/>
            </a:lvl1pPr>
          </a:lstStyle>
          <a:p>
            <a:pPr/>
            <a:r>
              <a:t>Zookeeper</a:t>
            </a:r>
          </a:p>
        </p:txBody>
      </p:sp>
      <p:sp>
        <p:nvSpPr>
          <p:cNvPr id="252" name="Shape 252"/>
          <p:cNvSpPr/>
          <p:nvPr/>
        </p:nvSpPr>
        <p:spPr>
          <a:xfrm flipV="1">
            <a:off x="7169841" y="3931623"/>
            <a:ext cx="407145" cy="2658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53" name="Shape 253"/>
          <p:cNvSpPr/>
          <p:nvPr/>
        </p:nvSpPr>
        <p:spPr>
          <a:xfrm>
            <a:off x="7172299" y="3560865"/>
            <a:ext cx="407145" cy="2658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54" name="Shape 254"/>
          <p:cNvSpPr/>
          <p:nvPr/>
        </p:nvSpPr>
        <p:spPr>
          <a:xfrm flipV="1">
            <a:off x="6030768" y="3683005"/>
            <a:ext cx="381986" cy="38198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55" name="Shape 255"/>
          <p:cNvSpPr/>
          <p:nvPr/>
        </p:nvSpPr>
        <p:spPr>
          <a:xfrm>
            <a:off x="6036913" y="4202993"/>
            <a:ext cx="37463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56" name="Shape 256"/>
          <p:cNvSpPr/>
          <p:nvPr/>
        </p:nvSpPr>
        <p:spPr>
          <a:xfrm flipH="1">
            <a:off x="4979379" y="3563811"/>
            <a:ext cx="287879" cy="2878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57" name="Shape 257"/>
          <p:cNvSpPr/>
          <p:nvPr/>
        </p:nvSpPr>
        <p:spPr>
          <a:xfrm rot="18900000">
            <a:off x="5035221" y="3593133"/>
            <a:ext cx="1370256" cy="1491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23" h="21018" fill="norm" stroke="1" extrusionOk="0">
                <a:moveTo>
                  <a:pt x="19823" y="20369"/>
                </a:moveTo>
                <a:cubicBezTo>
                  <a:pt x="15714" y="21600"/>
                  <a:pt x="11255" y="21065"/>
                  <a:pt x="7582" y="18900"/>
                </a:cubicBezTo>
                <a:cubicBezTo>
                  <a:pt x="928" y="14977"/>
                  <a:pt x="-1777" y="6957"/>
                  <a:pt x="1207" y="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58" name="Shape 258"/>
          <p:cNvSpPr/>
          <p:nvPr/>
        </p:nvSpPr>
        <p:spPr>
          <a:xfrm rot="18900000">
            <a:off x="4972096" y="2670664"/>
            <a:ext cx="1506805" cy="14181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33" h="20105" fill="norm" stroke="1" extrusionOk="0">
                <a:moveTo>
                  <a:pt x="19833" y="20105"/>
                </a:moveTo>
                <a:cubicBezTo>
                  <a:pt x="21600" y="15207"/>
                  <a:pt x="20728" y="9711"/>
                  <a:pt x="17539" y="5648"/>
                </a:cubicBezTo>
                <a:cubicBezTo>
                  <a:pt x="13321" y="274"/>
                  <a:pt x="6117" y="-1495"/>
                  <a:pt x="0" y="1341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59" name="Shape 259"/>
          <p:cNvSpPr/>
          <p:nvPr/>
        </p:nvSpPr>
        <p:spPr>
          <a:xfrm>
            <a:off x="2664693" y="2951373"/>
            <a:ext cx="1248190" cy="1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60" name="Shape 260"/>
          <p:cNvSpPr/>
          <p:nvPr/>
        </p:nvSpPr>
        <p:spPr>
          <a:xfrm>
            <a:off x="2993144" y="2603393"/>
            <a:ext cx="5912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Start</a:t>
            </a:r>
          </a:p>
        </p:txBody>
      </p:sp>
      <p:sp>
        <p:nvSpPr>
          <p:cNvPr id="261" name="Shape 261"/>
          <p:cNvSpPr/>
          <p:nvPr/>
        </p:nvSpPr>
        <p:spPr>
          <a:xfrm>
            <a:off x="2664693" y="3429000"/>
            <a:ext cx="1248190" cy="0"/>
          </a:xfrm>
          <a:prstGeom prst="line">
            <a:avLst/>
          </a:prstGeom>
          <a:ln w="25400">
            <a:solidFill>
              <a:schemeClr val="accent4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62" name="Shape 262"/>
          <p:cNvSpPr/>
          <p:nvPr/>
        </p:nvSpPr>
        <p:spPr>
          <a:xfrm>
            <a:off x="2677393" y="3596769"/>
            <a:ext cx="2589872" cy="1270001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chemeClr val="accent4">
                  <a:hueOff val="-434888"/>
                  <a:satOff val="19999"/>
                  <a:lumOff val="31527"/>
                </a:schemeClr>
              </a:gs>
              <a:gs pos="35000">
                <a:srgbClr val="FFEAC7"/>
              </a:gs>
              <a:gs pos="100000">
                <a:schemeClr val="accent4">
                  <a:hueOff val="-534690"/>
                  <a:satOff val="19999"/>
                  <a:lumOff val="42886"/>
                </a:schemeClr>
              </a:gs>
            </a:gsLst>
            <a:lin ang="16200000"/>
          </a:gradFill>
          <a:ln>
            <a:solidFill>
              <a:srgbClr val="E6B62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63" name="Shape 263"/>
          <p:cNvSpPr/>
          <p:nvPr/>
        </p:nvSpPr>
        <p:spPr>
          <a:xfrm rot="21303135">
            <a:off x="2713617" y="4376022"/>
            <a:ext cx="5346142" cy="1664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54"/>
                </a:moveTo>
                <a:lnTo>
                  <a:pt x="3928" y="16613"/>
                </a:lnTo>
                <a:lnTo>
                  <a:pt x="21158" y="21600"/>
                </a:lnTo>
                <a:lnTo>
                  <a:pt x="21600" y="0"/>
                </a:lnTo>
              </a:path>
            </a:pathLst>
          </a:custGeom>
          <a:ln w="25400">
            <a:solidFill>
              <a:schemeClr val="accent4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64" name="Shape 264"/>
          <p:cNvSpPr/>
          <p:nvPr/>
        </p:nvSpPr>
        <p:spPr>
          <a:xfrm>
            <a:off x="5574893" y="5461910"/>
            <a:ext cx="74787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Assert</a:t>
            </a:r>
          </a:p>
        </p:txBody>
      </p:sp>
      <p:sp>
        <p:nvSpPr>
          <p:cNvPr id="265" name="Shape 265"/>
          <p:cNvSpPr/>
          <p:nvPr/>
        </p:nvSpPr>
        <p:spPr>
          <a:xfrm>
            <a:off x="2664693" y="5021840"/>
            <a:ext cx="1248190" cy="1"/>
          </a:xfrm>
          <a:prstGeom prst="line">
            <a:avLst/>
          </a:prstGeom>
          <a:ln w="25400">
            <a:solidFill>
              <a:schemeClr val="accent4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66" name="Shape 266"/>
          <p:cNvSpPr/>
          <p:nvPr/>
        </p:nvSpPr>
        <p:spPr>
          <a:xfrm>
            <a:off x="2997259" y="4667071"/>
            <a:ext cx="58717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Stop</a:t>
            </a:r>
          </a:p>
        </p:txBody>
      </p:sp>
      <p:pic>
        <p:nvPicPr>
          <p:cNvPr id="267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8254" y="4027300"/>
            <a:ext cx="408941" cy="408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0236" y="4079755"/>
            <a:ext cx="408941" cy="408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4706" y="4182953"/>
            <a:ext cx="408941" cy="408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12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2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125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2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125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250"/>
                            </p:stCondLst>
                            <p:childTnLst>
                              <p:par>
                                <p:cTn id="31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12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2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750"/>
                            </p:stCondLst>
                            <p:childTnLst>
                              <p:par>
                                <p:cTn id="39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12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12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250"/>
                            </p:stCondLst>
                            <p:childTnLst>
                              <p:par>
                                <p:cTn id="47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12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0"/>
                            </p:stCondLst>
                            <p:childTnLst>
                              <p:par>
                                <p:cTn id="51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125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3750"/>
                            </p:stCondLst>
                            <p:childTnLst>
                              <p:par>
                                <p:cTn id="55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12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0"/>
                            </p:stCondLst>
                            <p:childTnLst>
                              <p:par>
                                <p:cTn id="59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1" dur="12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6250"/>
                            </p:stCondLst>
                            <p:childTnLst>
                              <p:par>
                                <p:cTn id="63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1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7500"/>
                            </p:stCondLst>
                            <p:childTnLst>
                              <p:par>
                                <p:cTn id="67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9" dur="12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8750"/>
                            </p:stCondLst>
                            <p:childTnLst>
                              <p:par>
                                <p:cTn id="71" presetClass="entr" nodeType="after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3" dur="125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0"/>
                            </p:stCondLst>
                            <p:childTnLst>
                              <p:par>
                                <p:cTn id="75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7" dur="12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1250"/>
                            </p:stCondLst>
                            <p:childTnLst>
                              <p:par>
                                <p:cTn id="79" presetClass="entr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1" dur="12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xit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xit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xit" nodeType="afterEffect" presetSubtype="4" presetID="22" grpId="25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97" dur="1750" fill="hold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xit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xit" nodeType="after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ntr" nodeType="after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Class="path" nodeType="afterEffect" presetSubtype="0" presetID="-1" grpId="3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82646 -0.004092" origin="layout" pathEditMode="relative">
                                      <p:cBhvr>
                                        <p:cTn id="115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path" nodeType="afterEffect" presetSubtype="0" presetID="-1" grpId="3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382646 -0.004092 L 0.496812 -0.004092" origin="layout" pathEditMode="relative">
                                      <p:cBhvr>
                                        <p:cTn id="118" dur="4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Class="path" nodeType="afterEffect" presetSubtype="0" presetID="-1" grpId="3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496812 -0.004092 L 0.625646 -0.037385" origin="layout" pathEditMode="relative">
                                      <p:cBhvr>
                                        <p:cTn id="121" dur="6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00"/>
                            </p:stCondLst>
                            <p:childTnLst>
                              <p:par>
                                <p:cTn id="123" presetClass="entr" nodeType="after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Class="path" nodeType="afterEffect" presetSubtype="0" presetID="-1" grpId="3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09515 -0.006892" origin="layout" pathEditMode="relative">
                                      <p:cBhvr>
                                        <p:cTn id="127" dur="499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path" nodeType="afterEffect" presetSubtype="0" presetID="-1" grpId="3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409515 -0.006892 L 0.546858 -0.014767" origin="layout" pathEditMode="relative">
                                      <p:cBhvr>
                                        <p:cTn id="130" dur="199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Class="path" nodeType="afterEffect" presetSubtype="0" presetID="-1" grpId="3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546858 -0.014767 L 0.671111 -0.058032" origin="layout" pathEditMode="relative">
                                      <p:cBhvr>
                                        <p:cTn id="133" dur="3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0"/>
                            </p:stCondLst>
                            <p:childTnLst>
                              <p:par>
                                <p:cTn id="135" presetClass="entr" nodeType="after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Class="path" nodeType="afterEffect" presetSubtype="0" presetID="-1" grpId="38" ac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95754 -0.022307" origin="layout" pathEditMode="relative">
                                      <p:cBhvr>
                                        <p:cTn id="139" dur="499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path" nodeType="afterEffect" presetSubtype="0" presetID="-1" grpId="39" fill="hold">
                                  <p:stCondLst>
                                    <p:cond delay="0"/>
                                  </p:stCondLst>
                                  <p:childTnLst>
                                    <p:animMotion path="M 0.395754 -0.022307 L 0.514107 -0.018004" origin="layout" pathEditMode="relative">
                                      <p:cBhvr>
                                        <p:cTn id="142" dur="199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Class="path" nodeType="afterEffect" presetSubtype="0" presetID="-1" grpId="40" fill="hold">
                                  <p:stCondLst>
                                    <p:cond delay="0"/>
                                  </p:stCondLst>
                                  <p:childTnLst>
                                    <p:animMotion path="M 0.514107 -0.018004 L 0.645165 -0.069946" origin="layout" pathEditMode="relative">
                                      <p:cBhvr>
                                        <p:cTn id="145" dur="3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Class="entr" nodeType="click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entr" nodeType="after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Class="exit" nodeType="after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ntr" nodeType="after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Class="exit" nodeType="after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Class="exit" nodeType="afterEffect" presetSubtype="0" presetID="1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Class="exit" nodeType="afterEffect" presetSubtype="4" presetID="22" grpId="48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171" dur="1750" fill="hold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250"/>
                            </p:stCondLst>
                            <p:childTnLst>
                              <p:par>
                                <p:cTn id="174" presetClass="exit" nodeType="afterEffect" presetSubtype="4" presetID="22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175" dur="1750" fill="hold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000"/>
                            </p:stCondLst>
                            <p:childTnLst>
                              <p:par>
                                <p:cTn id="178" presetClass="exit" nodeType="afterEffect" presetSubtype="4" presetID="22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179" dur="1750" fill="hold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750"/>
                            </p:stCondLst>
                            <p:childTnLst>
                              <p:par>
                                <p:cTn id="182" presetClass="exit" nodeType="afterEffect" presetSubtype="4" presetID="22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183" dur="1750" fill="hold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7500"/>
                            </p:stCondLst>
                            <p:childTnLst>
                              <p:par>
                                <p:cTn id="186" presetClass="exit" nodeType="afterEffect" presetSubtype="4" presetID="22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187" dur="1750" fill="hold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9250"/>
                            </p:stCondLst>
                            <p:childTnLst>
                              <p:par>
                                <p:cTn id="190" presetClass="exit" nodeType="afterEffect" presetSubtype="4" presetID="22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191" dur="1750" fill="hold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94" presetClass="exit" nodeType="afterEffect" presetSubtype="4" presetID="22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195" dur="1750" fill="hold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2750"/>
                            </p:stCondLst>
                            <p:childTnLst>
                              <p:par>
                                <p:cTn id="198" presetClass="exit" nodeType="afterEffect" presetSubtype="4" presetID="22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199" dur="1750" fill="hold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4500"/>
                            </p:stCondLst>
                            <p:childTnLst>
                              <p:par>
                                <p:cTn id="202" presetClass="exit" nodeType="afterEffect" presetSubtype="4" presetID="22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203" dur="1750" fill="hold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6250"/>
                            </p:stCondLst>
                            <p:childTnLst>
                              <p:par>
                                <p:cTn id="206" presetClass="exit" nodeType="afterEffect" presetSubtype="4" presetID="22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207" dur="1750" fill="hold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8000"/>
                            </p:stCondLst>
                            <p:childTnLst>
                              <p:par>
                                <p:cTn id="210" presetClass="exit" nodeType="afterEffect" presetSubtype="4" presetID="22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211" dur="1750" fill="hold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9750"/>
                            </p:stCondLst>
                            <p:childTnLst>
                              <p:par>
                                <p:cTn id="214" presetClass="exit" nodeType="afterEffect" presetSubtype="4" presetID="22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215" dur="1750" fill="hold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1500"/>
                            </p:stCondLst>
                            <p:childTnLst>
                              <p:par>
                                <p:cTn id="218" presetClass="exit" nodeType="afterEffect" presetSubtype="4" presetID="22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219" dur="1750" fill="hold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3250"/>
                            </p:stCondLst>
                            <p:childTnLst>
                              <p:par>
                                <p:cTn id="222" presetClass="exit" nodeType="afterEffect" presetSubtype="4" presetID="22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223" dur="1750" fill="hold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5000"/>
                            </p:stCondLst>
                            <p:childTnLst>
                              <p:par>
                                <p:cTn id="226" presetClass="exit" nodeType="afterEffect" presetSubtype="4" presetID="22" grpId="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227" dur="1750" fill="hold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6750"/>
                            </p:stCondLst>
                            <p:childTnLst>
                              <p:par>
                                <p:cTn id="230" presetClass="exit" nodeType="afterEffect" presetSubtype="4" presetID="22" grpId="6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231" dur="1750" fill="hold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8500"/>
                            </p:stCondLst>
                            <p:childTnLst>
                              <p:par>
                                <p:cTn id="234" presetClass="exit" nodeType="afterEffect" presetSubtype="4" presetID="22" grpId="6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235" dur="1750" fill="hold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30250"/>
                            </p:stCondLst>
                            <p:childTnLst>
                              <p:par>
                                <p:cTn id="238" presetClass="exit" nodeType="afterEffect" presetSubtype="4" presetID="22" grpId="6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239" dur="1750" fill="hold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32000"/>
                            </p:stCondLst>
                            <p:childTnLst>
                              <p:par>
                                <p:cTn id="242" presetClass="exit" nodeType="afterEffect" presetSubtype="4" presetID="22" grpId="6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243" dur="1750" fill="hold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33750"/>
                            </p:stCondLst>
                            <p:childTnLst>
                              <p:par>
                                <p:cTn id="246" presetClass="exit" nodeType="afterEffect" presetSubtype="4" presetID="22" grpId="6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247" dur="1750" fill="hold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35500"/>
                            </p:stCondLst>
                            <p:childTnLst>
                              <p:par>
                                <p:cTn id="250" presetClass="exit" nodeType="afterEffect" presetSubtype="0" presetID="1" grpId="6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35500"/>
                            </p:stCondLst>
                            <p:childTnLst>
                              <p:par>
                                <p:cTn id="253" presetClass="exit" nodeType="afterEffect" presetSubtype="0" presetID="1" grpId="6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4" grpId="14"/>
      <p:bldP build="whole" bldLvl="1" animBg="1" rev="0" advAuto="0" spid="265" grpId="69"/>
      <p:bldP build="whole" bldLvl="1" animBg="1" rev="0" advAuto="0" spid="258" grpId="3"/>
      <p:bldP build="whole" bldLvl="1" animBg="1" rev="0" advAuto="0" spid="257" grpId="8"/>
      <p:bldP build="whole" bldLvl="1" animBg="1" rev="0" advAuto="0" spid="267" grpId="65"/>
      <p:bldP build="whole" bldLvl="1" animBg="1" rev="0" advAuto="0" spid="244" grpId="19"/>
      <p:bldP build="whole" bldLvl="1" animBg="1" rev="0" advAuto="0" spid="259" grpId="24"/>
      <p:bldP build="whole" bldLvl="1" animBg="1" rev="0" advAuto="0" spid="252" grpId="60"/>
      <p:bldP build="whole" bldLvl="1" animBg="1" rev="0" advAuto="0" spid="245" grpId="57"/>
      <p:bldP build="whole" bldLvl="1" animBg="1" rev="0" advAuto="0" spid="253" grpId="9"/>
      <p:bldP build="whole" bldLvl="1" animBg="1" rev="0" advAuto="0" spid="246" grpId="18"/>
      <p:bldP build="whole" bldLvl="1" animBg="1" rev="0" advAuto="0" spid="255" grpId="64"/>
      <p:bldP build="whole" bldLvl="1" animBg="1" rev="0" advAuto="0" spid="242" grpId="17"/>
      <p:bldP build="whole" bldLvl="1" animBg="1" rev="0" advAuto="0" spid="241" grpId="55"/>
      <p:bldP build="whole" bldLvl="1" animBg="1" rev="0" advAuto="0" spid="264" grpId="42"/>
      <p:bldP build="whole" bldLvl="1" animBg="1" rev="0" advAuto="0" spid="247" grpId="7"/>
      <p:bldP build="whole" bldLvl="1" animBg="1" rev="0" advAuto="0" spid="250" grpId="12"/>
      <p:bldP build="whole" bldLvl="1" animBg="1" rev="0" advAuto="0" spid="264" grpId="47"/>
      <p:bldP build="whole" bldLvl="1" animBg="1" rev="0" advAuto="0" spid="254" grpId="58"/>
      <p:bldP build="whole" bldLvl="1" animBg="1" rev="0" advAuto="0" spid="263" grpId="41"/>
      <p:bldP build="whole" bldLvl="1" animBg="1" rev="0" advAuto="0" spid="257" grpId="52"/>
      <p:bldP build="whole" bldLvl="1" animBg="1" rev="0" advAuto="0" spid="258" grpId="48"/>
      <p:bldP build="whole" bldLvl="1" animBg="1" rev="0" advAuto="0" spid="248" grpId="5"/>
      <p:bldP build="whole" bldLvl="1" animBg="1" rev="0" advAuto="0" spid="263" grpId="46"/>
      <p:bldP build="whole" bldLvl="1" animBg="1" rev="0" advAuto="0" spid="244" grpId="63"/>
      <p:bldP build="whole" bldLvl="1" animBg="1" rev="0" advAuto="0" spid="266" grpId="44"/>
      <p:bldP build="whole" bldLvl="1" animBg="1" rev="0" advAuto="0" spid="260" grpId="1"/>
      <p:bldP build="whole" bldLvl="1" animBg="1" rev="0" advAuto="0" spid="253" grpId="53"/>
      <p:bldP build="whole" bldLvl="1" animBg="1" rev="0" advAuto="0" spid="243" grpId="6"/>
      <p:bldP build="whole" bldLvl="1" animBg="1" rev="0" advAuto="0" spid="269" grpId="37"/>
      <p:bldP build="whole" bldLvl="1" animBg="1" rev="0" advAuto="0" spid="246" grpId="62"/>
      <p:bldP build="whole" bldLvl="1" animBg="1" rev="0" advAuto="0" spid="249" grpId="4"/>
      <p:bldP build="whole" bldLvl="1" animBg="1" rev="0" advAuto="0" spid="256" grpId="10"/>
      <p:bldP build="whole" bldLvl="1" animBg="1" rev="0" advAuto="0" spid="261" grpId="22"/>
      <p:bldP build="whole" bldLvl="1" animBg="1" rev="0" advAuto="0" spid="251" grpId="15"/>
      <p:bldP build="whole" bldLvl="1" animBg="1" rev="0" advAuto="0" spid="261" grpId="27"/>
      <p:bldP build="whole" bldLvl="1" animBg="1" rev="0" advAuto="0" spid="242" grpId="61"/>
      <p:bldP build="whole" bldLvl="1" animBg="1" rev="0" advAuto="0" spid="247" grpId="51"/>
      <p:bldP build="whole" bldLvl="1" animBg="1" rev="0" advAuto="0" spid="260" grpId="23"/>
      <p:bldP build="whole" bldLvl="1" animBg="1" rev="0" advAuto="0" spid="250" grpId="56"/>
      <p:bldP build="whole" bldLvl="1" animBg="1" rev="0" advAuto="0" spid="266" grpId="68"/>
      <p:bldP build="whole" bldLvl="1" animBg="1" rev="0" advAuto="0" spid="268" grpId="33"/>
      <p:bldP build="whole" bldLvl="1" animBg="1" rev="0" advAuto="0" spid="238" grpId="21"/>
      <p:bldP build="whole" bldLvl="1" animBg="1" rev="0" advAuto="0" spid="252" grpId="16"/>
      <p:bldP build="whole" bldLvl="1" animBg="1" rev="0" advAuto="0" spid="249" grpId="25"/>
      <p:bldP build="whole" bldLvl="1" animBg="1" rev="0" advAuto="0" spid="248" grpId="49"/>
      <p:bldP build="whole" bldLvl="1" animBg="1" rev="0" advAuto="0" spid="267" grpId="29"/>
      <p:bldP build="whole" bldLvl="1" animBg="1" rev="0" advAuto="0" spid="238" grpId="26"/>
      <p:bldP build="whole" bldLvl="1" animBg="1" rev="0" advAuto="0" spid="269" grpId="67"/>
      <p:bldP build="whole" bldLvl="1" animBg="1" rev="0" advAuto="0" spid="245" grpId="13"/>
      <p:bldP build="whole" bldLvl="1" animBg="1" rev="0" advAuto="0" spid="265" grpId="45"/>
      <p:bldP build="whole" bldLvl="1" animBg="1" rev="0" advAuto="0" spid="262" grpId="28"/>
      <p:bldP build="whole" bldLvl="1" animBg="1" rev="0" advAuto="0" spid="259" grpId="2"/>
      <p:bldP build="whole" bldLvl="1" animBg="1" rev="0" advAuto="0" spid="243" grpId="50"/>
      <p:bldP build="whole" bldLvl="1" animBg="1" rev="0" advAuto="0" spid="255" grpId="20"/>
      <p:bldP build="whole" bldLvl="1" animBg="1" rev="0" advAuto="0" spid="241" grpId="11"/>
      <p:bldP build="whole" bldLvl="1" animBg="1" rev="0" advAuto="0" spid="256" grpId="54"/>
      <p:bldP build="whole" bldLvl="1" animBg="1" rev="0" advAuto="0" spid="251" grpId="59"/>
      <p:bldP build="whole" bldLvl="1" animBg="1" rev="0" advAuto="0" spid="268" grpId="66"/>
      <p:bldP build="whole" bldLvl="1" animBg="1" rev="0" advAuto="0" spid="262" grpId="4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103421" y="1210118"/>
            <a:ext cx="9337691" cy="505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require </a:t>
            </a:r>
            <a:r>
              <a:t>'[clojure.test </a:t>
            </a:r>
            <a:r>
              <a:rPr i="1">
                <a:solidFill>
                  <a:srgbClr val="66187A"/>
                </a:solidFill>
              </a:rPr>
              <a:t>:as </a:t>
            </a:r>
            <a:r>
              <a:t>t])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require </a:t>
            </a:r>
            <a:r>
              <a:t>'[ig.havoc </a:t>
            </a:r>
            <a:r>
              <a:rPr i="1">
                <a:solidFill>
                  <a:srgbClr val="66187A"/>
                </a:solidFill>
              </a:rPr>
              <a:t>:as </a:t>
            </a:r>
            <a:r>
              <a:t>havoc])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def </a:t>
            </a:r>
            <a:r>
              <a:t>project-name </a:t>
            </a:r>
            <a:r>
              <a:rPr b="1">
                <a:solidFill>
                  <a:srgbClr val="018000"/>
                </a:solidFill>
              </a:rPr>
              <a:t>"my-service"</a:t>
            </a:r>
            <a:r>
              <a:t>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t/deftest </a:t>
            </a:r>
            <a:r>
              <a:t>system-works-with-one-service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start-system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rPr>
                <a:solidFill>
                  <a:srgbClr val="011480"/>
                </a:solidFill>
              </a:rPr>
              <a:t>let </a:t>
            </a:r>
            <a:r>
              <a:rPr b="0">
                <a:solidFill>
                  <a:srgbClr val="000000"/>
                </a:solidFill>
              </a:rPr>
              <a:t>[docker (</a:t>
            </a:r>
            <a:r>
              <a:rPr>
                <a:solidFill>
                  <a:srgbClr val="011480"/>
                </a:solidFill>
              </a:rPr>
              <a:t>havoc/docker </a:t>
            </a:r>
            <a:r>
              <a:t>"http://localhost:1234" </a:t>
            </a:r>
            <a:r>
              <a:rPr b="0">
                <a:solidFill>
                  <a:srgbClr val="000000"/>
                </a:solidFill>
              </a:rPr>
              <a:t>project-name)] </a:t>
            </a:r>
            <a:endParaRPr b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   (</a:t>
            </a:r>
            <a:r>
              <a:rPr b="1" i="0">
                <a:solidFill>
                  <a:srgbClr val="011480"/>
                </a:solidFill>
              </a:rPr>
              <a:t>havoc/run! </a:t>
            </a:r>
            <a:r>
              <a:rPr i="0">
                <a:solidFill>
                  <a:srgbClr val="000000"/>
                </a:solidFill>
              </a:rPr>
              <a:t>docker {</a:t>
            </a:r>
            <a:r>
              <a:t>:command :stop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</a:t>
            </a:r>
            <a:r>
              <a:rPr i="1">
                <a:solidFill>
                  <a:srgbClr val="66187A"/>
                </a:solidFill>
              </a:rPr>
              <a:t>:host    :service1</a:t>
            </a:r>
            <a:r>
              <a:t>})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(</a:t>
            </a:r>
            <a:r>
              <a:t>send-messages! </a:t>
            </a:r>
            <a:r>
              <a:rPr b="0">
                <a:solidFill>
                  <a:srgbClr val="0433FF"/>
                </a:solidFill>
              </a:rPr>
              <a:t>20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(</a:t>
            </a:r>
            <a:r>
              <a:rPr b="1">
                <a:solidFill>
                  <a:srgbClr val="011480"/>
                </a:solidFill>
              </a:rPr>
              <a:t>try-for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* </a:t>
            </a:r>
            <a:r>
              <a:rPr>
                <a:solidFill>
                  <a:srgbClr val="0433FF"/>
                </a:solidFill>
              </a:rPr>
              <a:t>5 </a:t>
            </a:r>
            <a:r>
              <a:t>minutes)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      (</a:t>
            </a:r>
            <a:r>
              <a:t>= </a:t>
            </a:r>
            <a:r>
              <a:rPr b="0">
                <a:solidFill>
                  <a:srgbClr val="0433FF"/>
                </a:solidFill>
              </a:rPr>
              <a:t>20 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count 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messages-received</a:t>
            </a:r>
            <a:r>
              <a:rPr b="0">
                <a:solidFill>
                  <a:srgbClr val="000000"/>
                </a:solidFill>
              </a:rPr>
              <a:t>)))))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stop-system</a:t>
            </a:r>
            <a:r>
              <a:rPr b="0">
                <a:solidFill>
                  <a:srgbClr val="000000"/>
                </a:solidFill>
              </a:rPr>
              <a:t>))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103421" y="1210118"/>
            <a:ext cx="9337691" cy="505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require </a:t>
            </a:r>
            <a:r>
              <a:t>'[clojure.test </a:t>
            </a:r>
            <a:r>
              <a:rPr i="1">
                <a:solidFill>
                  <a:srgbClr val="66187A"/>
                </a:solidFill>
              </a:rPr>
              <a:t>:as </a:t>
            </a:r>
            <a:r>
              <a:t>t])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require </a:t>
            </a:r>
            <a:r>
              <a:t>'[ig.havoc </a:t>
            </a:r>
            <a:r>
              <a:rPr i="1">
                <a:solidFill>
                  <a:srgbClr val="66187A"/>
                </a:solidFill>
              </a:rPr>
              <a:t>:as </a:t>
            </a:r>
            <a:r>
              <a:t>havoc])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def </a:t>
            </a:r>
            <a:r>
              <a:t>project-name </a:t>
            </a:r>
            <a:r>
              <a:rPr b="1">
                <a:solidFill>
                  <a:srgbClr val="018000"/>
                </a:solidFill>
              </a:rPr>
              <a:t>"my-service"</a:t>
            </a:r>
            <a:r>
              <a:t>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t/deftest </a:t>
            </a:r>
            <a:r>
              <a:t>system-works-with-one-service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start-system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rPr>
                <a:solidFill>
                  <a:srgbClr val="011480"/>
                </a:solidFill>
              </a:rPr>
              <a:t>let </a:t>
            </a:r>
            <a:r>
              <a:rPr b="0">
                <a:solidFill>
                  <a:srgbClr val="000000"/>
                </a:solidFill>
              </a:rPr>
              <a:t>[docker (</a:t>
            </a:r>
            <a:r>
              <a:rPr>
                <a:solidFill>
                  <a:srgbClr val="011480"/>
                </a:solidFill>
              </a:rPr>
              <a:t>havoc/docker </a:t>
            </a:r>
            <a:r>
              <a:t>"http://localhost:1234" </a:t>
            </a:r>
            <a:r>
              <a:rPr b="0">
                <a:solidFill>
                  <a:srgbClr val="000000"/>
                </a:solidFill>
              </a:rPr>
              <a:t>project-name)] </a:t>
            </a:r>
            <a:endParaRPr b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   (</a:t>
            </a:r>
            <a:r>
              <a:rPr b="1" i="0">
                <a:solidFill>
                  <a:srgbClr val="011480"/>
                </a:solidFill>
              </a:rPr>
              <a:t>havoc/run! </a:t>
            </a:r>
            <a:r>
              <a:rPr i="0">
                <a:solidFill>
                  <a:srgbClr val="000000"/>
                </a:solidFill>
              </a:rPr>
              <a:t>docker {</a:t>
            </a:r>
            <a:r>
              <a:t>:command :stop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</a:t>
            </a:r>
            <a:r>
              <a:rPr i="1">
                <a:solidFill>
                  <a:srgbClr val="66187A"/>
                </a:solidFill>
              </a:rPr>
              <a:t>:host    :service1</a:t>
            </a:r>
            <a:r>
              <a:t>})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(</a:t>
            </a:r>
            <a:r>
              <a:t>send-messages! </a:t>
            </a:r>
            <a:r>
              <a:rPr b="0">
                <a:solidFill>
                  <a:srgbClr val="0433FF"/>
                </a:solidFill>
              </a:rPr>
              <a:t>20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(</a:t>
            </a:r>
            <a:r>
              <a:rPr b="1">
                <a:solidFill>
                  <a:srgbClr val="011480"/>
                </a:solidFill>
              </a:rPr>
              <a:t>try-for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* </a:t>
            </a:r>
            <a:r>
              <a:rPr>
                <a:solidFill>
                  <a:srgbClr val="0433FF"/>
                </a:solidFill>
              </a:rPr>
              <a:t>5 </a:t>
            </a:r>
            <a:r>
              <a:t>minutes)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      (</a:t>
            </a:r>
            <a:r>
              <a:t>= </a:t>
            </a:r>
            <a:r>
              <a:rPr b="0">
                <a:solidFill>
                  <a:srgbClr val="0433FF"/>
                </a:solidFill>
              </a:rPr>
              <a:t>20 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count 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messages-received</a:t>
            </a:r>
            <a:r>
              <a:rPr b="0">
                <a:solidFill>
                  <a:srgbClr val="000000"/>
                </a:solidFill>
              </a:rPr>
              <a:t>)))))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stop-system</a:t>
            </a:r>
            <a:r>
              <a:rPr b="0">
                <a:solidFill>
                  <a:srgbClr val="000000"/>
                </a:solidFill>
              </a:rPr>
              <a:t>))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</p:txBody>
      </p:sp>
      <p:sp>
        <p:nvSpPr>
          <p:cNvPr id="274" name="Shape 274"/>
          <p:cNvSpPr/>
          <p:nvPr/>
        </p:nvSpPr>
        <p:spPr>
          <a:xfrm>
            <a:off x="-188246" y="2557881"/>
            <a:ext cx="9337690" cy="3613526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5" name="Shape 275"/>
          <p:cNvSpPr/>
          <p:nvPr/>
        </p:nvSpPr>
        <p:spPr>
          <a:xfrm>
            <a:off x="103421" y="917327"/>
            <a:ext cx="8442684" cy="1078455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103421" y="1210118"/>
            <a:ext cx="9337691" cy="505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require </a:t>
            </a:r>
            <a:r>
              <a:t>'[clojure.test </a:t>
            </a:r>
            <a:r>
              <a:rPr i="1">
                <a:solidFill>
                  <a:srgbClr val="66187A"/>
                </a:solidFill>
              </a:rPr>
              <a:t>:as </a:t>
            </a:r>
            <a:r>
              <a:t>t])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require </a:t>
            </a:r>
            <a:r>
              <a:t>'[ig.havoc </a:t>
            </a:r>
            <a:r>
              <a:rPr i="1">
                <a:solidFill>
                  <a:srgbClr val="66187A"/>
                </a:solidFill>
              </a:rPr>
              <a:t>:as </a:t>
            </a:r>
            <a:r>
              <a:t>havoc])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def </a:t>
            </a:r>
            <a:r>
              <a:t>project-name </a:t>
            </a:r>
            <a:r>
              <a:rPr b="1">
                <a:solidFill>
                  <a:srgbClr val="018000"/>
                </a:solidFill>
              </a:rPr>
              <a:t>"my-service"</a:t>
            </a:r>
            <a:r>
              <a:t>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t/deftest </a:t>
            </a:r>
            <a:r>
              <a:t>system-works-with-one-service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start-system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rPr>
                <a:solidFill>
                  <a:srgbClr val="011480"/>
                </a:solidFill>
              </a:rPr>
              <a:t>let </a:t>
            </a:r>
            <a:r>
              <a:rPr b="0">
                <a:solidFill>
                  <a:srgbClr val="000000"/>
                </a:solidFill>
              </a:rPr>
              <a:t>[docker (</a:t>
            </a:r>
            <a:r>
              <a:rPr>
                <a:solidFill>
                  <a:srgbClr val="011480"/>
                </a:solidFill>
              </a:rPr>
              <a:t>havoc/docker </a:t>
            </a:r>
            <a:r>
              <a:t>"http://localhost:1234" </a:t>
            </a:r>
            <a:r>
              <a:rPr b="0">
                <a:solidFill>
                  <a:srgbClr val="000000"/>
                </a:solidFill>
              </a:rPr>
              <a:t>project-name)] </a:t>
            </a:r>
            <a:endParaRPr b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   (</a:t>
            </a:r>
            <a:r>
              <a:rPr b="1" i="0">
                <a:solidFill>
                  <a:srgbClr val="011480"/>
                </a:solidFill>
              </a:rPr>
              <a:t>havoc/run! </a:t>
            </a:r>
            <a:r>
              <a:rPr i="0">
                <a:solidFill>
                  <a:srgbClr val="000000"/>
                </a:solidFill>
              </a:rPr>
              <a:t>docker {</a:t>
            </a:r>
            <a:r>
              <a:t>:command :stop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</a:t>
            </a:r>
            <a:r>
              <a:rPr i="1">
                <a:solidFill>
                  <a:srgbClr val="66187A"/>
                </a:solidFill>
              </a:rPr>
              <a:t>:host    :service1</a:t>
            </a:r>
            <a:r>
              <a:t>})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(</a:t>
            </a:r>
            <a:r>
              <a:t>send-messages! </a:t>
            </a:r>
            <a:r>
              <a:rPr b="0">
                <a:solidFill>
                  <a:srgbClr val="0433FF"/>
                </a:solidFill>
              </a:rPr>
              <a:t>20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(</a:t>
            </a:r>
            <a:r>
              <a:rPr b="1">
                <a:solidFill>
                  <a:srgbClr val="011480"/>
                </a:solidFill>
              </a:rPr>
              <a:t>try-for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* </a:t>
            </a:r>
            <a:r>
              <a:rPr>
                <a:solidFill>
                  <a:srgbClr val="0433FF"/>
                </a:solidFill>
              </a:rPr>
              <a:t>5 </a:t>
            </a:r>
            <a:r>
              <a:t>minutes)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      (</a:t>
            </a:r>
            <a:r>
              <a:t>= </a:t>
            </a:r>
            <a:r>
              <a:rPr b="0">
                <a:solidFill>
                  <a:srgbClr val="0433FF"/>
                </a:solidFill>
              </a:rPr>
              <a:t>20 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count 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messages-received</a:t>
            </a:r>
            <a:r>
              <a:rPr b="0">
                <a:solidFill>
                  <a:srgbClr val="000000"/>
                </a:solidFill>
              </a:rPr>
              <a:t>)))))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stop-system</a:t>
            </a:r>
            <a:r>
              <a:rPr b="0">
                <a:solidFill>
                  <a:srgbClr val="000000"/>
                </a:solidFill>
              </a:rPr>
              <a:t>))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</p:txBody>
      </p:sp>
      <p:sp>
        <p:nvSpPr>
          <p:cNvPr id="278" name="Shape 278"/>
          <p:cNvSpPr/>
          <p:nvPr/>
        </p:nvSpPr>
        <p:spPr>
          <a:xfrm>
            <a:off x="103421" y="2991467"/>
            <a:ext cx="9085740" cy="3009170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9" name="Shape 279"/>
          <p:cNvSpPr/>
          <p:nvPr/>
        </p:nvSpPr>
        <p:spPr>
          <a:xfrm>
            <a:off x="0" y="934203"/>
            <a:ext cx="8792390" cy="1664914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103421" y="1210118"/>
            <a:ext cx="9337691" cy="505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require </a:t>
            </a:r>
            <a:r>
              <a:t>'[clojure.test </a:t>
            </a:r>
            <a:r>
              <a:rPr i="1">
                <a:solidFill>
                  <a:srgbClr val="66187A"/>
                </a:solidFill>
              </a:rPr>
              <a:t>:as </a:t>
            </a:r>
            <a:r>
              <a:t>t])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require </a:t>
            </a:r>
            <a:r>
              <a:t>'[ig.havoc </a:t>
            </a:r>
            <a:r>
              <a:rPr i="1">
                <a:solidFill>
                  <a:srgbClr val="66187A"/>
                </a:solidFill>
              </a:rPr>
              <a:t>:as </a:t>
            </a:r>
            <a:r>
              <a:t>havoc])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def </a:t>
            </a:r>
            <a:r>
              <a:t>project-name </a:t>
            </a:r>
            <a:r>
              <a:rPr b="1">
                <a:solidFill>
                  <a:srgbClr val="018000"/>
                </a:solidFill>
              </a:rPr>
              <a:t>"my-service"</a:t>
            </a:r>
            <a:r>
              <a:t>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t/deftest </a:t>
            </a:r>
            <a:r>
              <a:t>system-works-with-one-service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start-system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rPr>
                <a:solidFill>
                  <a:srgbClr val="011480"/>
                </a:solidFill>
              </a:rPr>
              <a:t>let </a:t>
            </a:r>
            <a:r>
              <a:rPr b="0">
                <a:solidFill>
                  <a:srgbClr val="000000"/>
                </a:solidFill>
              </a:rPr>
              <a:t>[docker (</a:t>
            </a:r>
            <a:r>
              <a:rPr>
                <a:solidFill>
                  <a:srgbClr val="011480"/>
                </a:solidFill>
              </a:rPr>
              <a:t>havoc/docker </a:t>
            </a:r>
            <a:r>
              <a:t>"http://localhost:1234" </a:t>
            </a:r>
            <a:r>
              <a:rPr b="0">
                <a:solidFill>
                  <a:srgbClr val="000000"/>
                </a:solidFill>
              </a:rPr>
              <a:t>project-name)] </a:t>
            </a:r>
            <a:endParaRPr b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   (</a:t>
            </a:r>
            <a:r>
              <a:rPr b="1" i="0">
                <a:solidFill>
                  <a:srgbClr val="011480"/>
                </a:solidFill>
              </a:rPr>
              <a:t>havoc/run! </a:t>
            </a:r>
            <a:r>
              <a:rPr i="0">
                <a:solidFill>
                  <a:srgbClr val="000000"/>
                </a:solidFill>
              </a:rPr>
              <a:t>docker {</a:t>
            </a:r>
            <a:r>
              <a:t>:command :stop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</a:t>
            </a:r>
            <a:r>
              <a:rPr i="1">
                <a:solidFill>
                  <a:srgbClr val="66187A"/>
                </a:solidFill>
              </a:rPr>
              <a:t>:host    :service1</a:t>
            </a:r>
            <a:r>
              <a:t>})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(</a:t>
            </a:r>
            <a:r>
              <a:t>send-messages! </a:t>
            </a:r>
            <a:r>
              <a:rPr b="0">
                <a:solidFill>
                  <a:srgbClr val="0433FF"/>
                </a:solidFill>
              </a:rPr>
              <a:t>20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(</a:t>
            </a:r>
            <a:r>
              <a:rPr b="1">
                <a:solidFill>
                  <a:srgbClr val="011480"/>
                </a:solidFill>
              </a:rPr>
              <a:t>try-for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* </a:t>
            </a:r>
            <a:r>
              <a:rPr>
                <a:solidFill>
                  <a:srgbClr val="0433FF"/>
                </a:solidFill>
              </a:rPr>
              <a:t>5 </a:t>
            </a:r>
            <a:r>
              <a:t>minutes)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      (</a:t>
            </a:r>
            <a:r>
              <a:t>= </a:t>
            </a:r>
            <a:r>
              <a:rPr b="0">
                <a:solidFill>
                  <a:srgbClr val="0433FF"/>
                </a:solidFill>
              </a:rPr>
              <a:t>20 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count 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messages-received</a:t>
            </a:r>
            <a:r>
              <a:rPr b="0">
                <a:solidFill>
                  <a:srgbClr val="000000"/>
                </a:solidFill>
              </a:rPr>
              <a:t>)))))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stop-system</a:t>
            </a:r>
            <a:r>
              <a:rPr b="0">
                <a:solidFill>
                  <a:srgbClr val="000000"/>
                </a:solidFill>
              </a:rPr>
              <a:t>))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</p:txBody>
      </p:sp>
      <p:sp>
        <p:nvSpPr>
          <p:cNvPr id="282" name="Shape 282"/>
          <p:cNvSpPr/>
          <p:nvPr/>
        </p:nvSpPr>
        <p:spPr>
          <a:xfrm>
            <a:off x="-242052" y="3285029"/>
            <a:ext cx="9144001" cy="2982231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3" name="Shape 283"/>
          <p:cNvSpPr/>
          <p:nvPr/>
        </p:nvSpPr>
        <p:spPr>
          <a:xfrm>
            <a:off x="103421" y="1152340"/>
            <a:ext cx="8798528" cy="1901811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4" name="Shape 284"/>
          <p:cNvSpPr/>
          <p:nvPr/>
        </p:nvSpPr>
        <p:spPr>
          <a:xfrm>
            <a:off x="1204633" y="1165040"/>
            <a:ext cx="7400204" cy="1234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clojure.java.shell/sh </a:t>
            </a:r>
            <a:r>
              <a:rPr>
                <a:solidFill>
                  <a:srgbClr val="018000"/>
                </a:solidFill>
              </a:rPr>
              <a:t>"docker-compose"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</a:t>
            </a:r>
            <a:r>
              <a:rPr b="1">
                <a:solidFill>
                  <a:srgbClr val="018000"/>
                </a:solidFill>
              </a:rPr>
              <a:t>"-p" </a:t>
            </a:r>
            <a:r>
              <a:t>project-name 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</a:t>
            </a:r>
            <a:r>
              <a:rPr b="1">
                <a:solidFill>
                  <a:srgbClr val="018000"/>
                </a:solidFill>
              </a:rPr>
              <a:t>"-f" "docker-compose.yml"</a:t>
            </a:r>
            <a:r>
              <a:t>  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</a:t>
            </a:r>
            <a:r>
              <a:rPr b="1">
                <a:solidFill>
                  <a:srgbClr val="018000"/>
                </a:solidFill>
              </a:rPr>
              <a:t>"up" "-d"</a:t>
            </a:r>
            <a:r>
              <a:t>) </a:t>
            </a:r>
          </a:p>
        </p:txBody>
      </p:sp>
      <p:sp>
        <p:nvSpPr>
          <p:cNvPr id="285" name="Shape 285"/>
          <p:cNvSpPr/>
          <p:nvPr/>
        </p:nvSpPr>
        <p:spPr>
          <a:xfrm flipV="1">
            <a:off x="2310580" y="2412180"/>
            <a:ext cx="630511" cy="63051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103421" y="1210118"/>
            <a:ext cx="9337691" cy="505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require </a:t>
            </a:r>
            <a:r>
              <a:t>'[clojure.test </a:t>
            </a:r>
            <a:r>
              <a:rPr i="1">
                <a:solidFill>
                  <a:srgbClr val="66187A"/>
                </a:solidFill>
              </a:rPr>
              <a:t>:as </a:t>
            </a:r>
            <a:r>
              <a:t>t])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require </a:t>
            </a:r>
            <a:r>
              <a:t>'[ig.havoc </a:t>
            </a:r>
            <a:r>
              <a:rPr i="1">
                <a:solidFill>
                  <a:srgbClr val="66187A"/>
                </a:solidFill>
              </a:rPr>
              <a:t>:as </a:t>
            </a:r>
            <a:r>
              <a:t>havoc])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def </a:t>
            </a:r>
            <a:r>
              <a:t>project-name </a:t>
            </a:r>
            <a:r>
              <a:rPr b="1">
                <a:solidFill>
                  <a:srgbClr val="018000"/>
                </a:solidFill>
              </a:rPr>
              <a:t>"my-service"</a:t>
            </a:r>
            <a:r>
              <a:t>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t/deftest </a:t>
            </a:r>
            <a:r>
              <a:t>system-works-with-one-service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start-system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rPr>
                <a:solidFill>
                  <a:srgbClr val="011480"/>
                </a:solidFill>
              </a:rPr>
              <a:t>let </a:t>
            </a:r>
            <a:r>
              <a:rPr b="0">
                <a:solidFill>
                  <a:srgbClr val="000000"/>
                </a:solidFill>
              </a:rPr>
              <a:t>[docker (</a:t>
            </a:r>
            <a:r>
              <a:rPr>
                <a:solidFill>
                  <a:srgbClr val="011480"/>
                </a:solidFill>
              </a:rPr>
              <a:t>havoc/docker </a:t>
            </a:r>
            <a:r>
              <a:t>"http://localhost:1234" </a:t>
            </a:r>
            <a:r>
              <a:rPr b="0">
                <a:solidFill>
                  <a:srgbClr val="000000"/>
                </a:solidFill>
              </a:rPr>
              <a:t>project-name)] </a:t>
            </a:r>
            <a:endParaRPr b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   (</a:t>
            </a:r>
            <a:r>
              <a:rPr b="1" i="0">
                <a:solidFill>
                  <a:srgbClr val="011480"/>
                </a:solidFill>
              </a:rPr>
              <a:t>havoc/run! </a:t>
            </a:r>
            <a:r>
              <a:rPr i="0">
                <a:solidFill>
                  <a:srgbClr val="000000"/>
                </a:solidFill>
              </a:rPr>
              <a:t>docker {</a:t>
            </a:r>
            <a:r>
              <a:t>:command :stop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</a:t>
            </a:r>
            <a:r>
              <a:rPr i="1">
                <a:solidFill>
                  <a:srgbClr val="66187A"/>
                </a:solidFill>
              </a:rPr>
              <a:t>:host    :service1</a:t>
            </a:r>
            <a:r>
              <a:t>})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(</a:t>
            </a:r>
            <a:r>
              <a:t>send-messages! </a:t>
            </a:r>
            <a:r>
              <a:rPr b="0">
                <a:solidFill>
                  <a:srgbClr val="0433FF"/>
                </a:solidFill>
              </a:rPr>
              <a:t>20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(</a:t>
            </a:r>
            <a:r>
              <a:rPr b="1">
                <a:solidFill>
                  <a:srgbClr val="011480"/>
                </a:solidFill>
              </a:rPr>
              <a:t>try-for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* </a:t>
            </a:r>
            <a:r>
              <a:rPr>
                <a:solidFill>
                  <a:srgbClr val="0433FF"/>
                </a:solidFill>
              </a:rPr>
              <a:t>5 </a:t>
            </a:r>
            <a:r>
              <a:t>minutes)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      (</a:t>
            </a:r>
            <a:r>
              <a:t>= </a:t>
            </a:r>
            <a:r>
              <a:rPr b="0">
                <a:solidFill>
                  <a:srgbClr val="0433FF"/>
                </a:solidFill>
              </a:rPr>
              <a:t>20 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count 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messages-received</a:t>
            </a:r>
            <a:r>
              <a:rPr b="0">
                <a:solidFill>
                  <a:srgbClr val="000000"/>
                </a:solidFill>
              </a:rPr>
              <a:t>)))))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stop-system</a:t>
            </a:r>
            <a:r>
              <a:rPr b="0">
                <a:solidFill>
                  <a:srgbClr val="000000"/>
                </a:solidFill>
              </a:rPr>
              <a:t>))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</p:txBody>
      </p:sp>
      <p:sp>
        <p:nvSpPr>
          <p:cNvPr id="288" name="Shape 288"/>
          <p:cNvSpPr/>
          <p:nvPr/>
        </p:nvSpPr>
        <p:spPr>
          <a:xfrm>
            <a:off x="103421" y="3915598"/>
            <a:ext cx="8442684" cy="1775011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9" name="Shape 289"/>
          <p:cNvSpPr/>
          <p:nvPr/>
        </p:nvSpPr>
        <p:spPr>
          <a:xfrm>
            <a:off x="0" y="1042312"/>
            <a:ext cx="9144001" cy="2240302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0" name="Shape 290"/>
          <p:cNvSpPr/>
          <p:nvPr/>
        </p:nvSpPr>
        <p:spPr>
          <a:xfrm>
            <a:off x="4375562" y="3599106"/>
            <a:ext cx="3320692" cy="1"/>
          </a:xfrm>
          <a:prstGeom prst="line">
            <a:avLst/>
          </a:prstGeom>
          <a:ln w="63500">
            <a:solidFill>
              <a:srgbClr val="FF2600"/>
            </a:solidFill>
          </a:ln>
          <a:effectLst>
            <a:outerShdw sx="100000" sy="100000" kx="0" ky="0" algn="b" rotWithShape="0" blurRad="38100" dist="60294" dir="3371084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0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103421" y="1210118"/>
            <a:ext cx="9337691" cy="505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require </a:t>
            </a:r>
            <a:r>
              <a:t>'[clojure.test </a:t>
            </a:r>
            <a:r>
              <a:rPr i="1">
                <a:solidFill>
                  <a:srgbClr val="66187A"/>
                </a:solidFill>
              </a:rPr>
              <a:t>:as </a:t>
            </a:r>
            <a:r>
              <a:t>t])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require </a:t>
            </a:r>
            <a:r>
              <a:t>'[ig.havoc </a:t>
            </a:r>
            <a:r>
              <a:rPr i="1">
                <a:solidFill>
                  <a:srgbClr val="66187A"/>
                </a:solidFill>
              </a:rPr>
              <a:t>:as </a:t>
            </a:r>
            <a:r>
              <a:t>havoc])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def </a:t>
            </a:r>
            <a:r>
              <a:t>project-name </a:t>
            </a:r>
            <a:r>
              <a:rPr b="1">
                <a:solidFill>
                  <a:srgbClr val="018000"/>
                </a:solidFill>
              </a:rPr>
              <a:t>"my-service"</a:t>
            </a:r>
            <a:r>
              <a:t>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t/deftest </a:t>
            </a:r>
            <a:r>
              <a:t>system-works-with-one-service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start-system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rPr>
                <a:solidFill>
                  <a:srgbClr val="011480"/>
                </a:solidFill>
              </a:rPr>
              <a:t>let </a:t>
            </a:r>
            <a:r>
              <a:rPr b="0">
                <a:solidFill>
                  <a:srgbClr val="000000"/>
                </a:solidFill>
              </a:rPr>
              <a:t>[docker (</a:t>
            </a:r>
            <a:r>
              <a:rPr>
                <a:solidFill>
                  <a:srgbClr val="011480"/>
                </a:solidFill>
              </a:rPr>
              <a:t>havoc/docker </a:t>
            </a:r>
            <a:r>
              <a:t>"http://localhost:1234" </a:t>
            </a:r>
            <a:r>
              <a:rPr b="0">
                <a:solidFill>
                  <a:srgbClr val="000000"/>
                </a:solidFill>
              </a:rPr>
              <a:t>project-name)] </a:t>
            </a:r>
            <a:endParaRPr b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   (</a:t>
            </a:r>
            <a:r>
              <a:rPr b="1" i="0">
                <a:solidFill>
                  <a:srgbClr val="011480"/>
                </a:solidFill>
              </a:rPr>
              <a:t>havoc/run! </a:t>
            </a:r>
            <a:r>
              <a:rPr i="0">
                <a:solidFill>
                  <a:srgbClr val="000000"/>
                </a:solidFill>
              </a:rPr>
              <a:t>docker {</a:t>
            </a:r>
            <a:r>
              <a:t>:command :stop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</a:t>
            </a:r>
            <a:r>
              <a:rPr i="1">
                <a:solidFill>
                  <a:srgbClr val="66187A"/>
                </a:solidFill>
              </a:rPr>
              <a:t>:host    :service1</a:t>
            </a:r>
            <a:r>
              <a:t>})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(</a:t>
            </a:r>
            <a:r>
              <a:t>send-messages! </a:t>
            </a:r>
            <a:r>
              <a:rPr b="0">
                <a:solidFill>
                  <a:srgbClr val="0433FF"/>
                </a:solidFill>
              </a:rPr>
              <a:t>20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(</a:t>
            </a:r>
            <a:r>
              <a:rPr b="1">
                <a:solidFill>
                  <a:srgbClr val="011480"/>
                </a:solidFill>
              </a:rPr>
              <a:t>try-for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* </a:t>
            </a:r>
            <a:r>
              <a:rPr>
                <a:solidFill>
                  <a:srgbClr val="0433FF"/>
                </a:solidFill>
              </a:rPr>
              <a:t>5 </a:t>
            </a:r>
            <a:r>
              <a:t>minutes)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      (</a:t>
            </a:r>
            <a:r>
              <a:t>= </a:t>
            </a:r>
            <a:r>
              <a:rPr b="0">
                <a:solidFill>
                  <a:srgbClr val="0433FF"/>
                </a:solidFill>
              </a:rPr>
              <a:t>20 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count 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messages-received</a:t>
            </a:r>
            <a:r>
              <a:rPr b="0">
                <a:solidFill>
                  <a:srgbClr val="000000"/>
                </a:solidFill>
              </a:rPr>
              <a:t>)))))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stop-system</a:t>
            </a:r>
            <a:r>
              <a:rPr b="0">
                <a:solidFill>
                  <a:srgbClr val="000000"/>
                </a:solidFill>
              </a:rPr>
              <a:t>))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</p:txBody>
      </p:sp>
      <p:sp>
        <p:nvSpPr>
          <p:cNvPr id="293" name="Shape 293"/>
          <p:cNvSpPr/>
          <p:nvPr/>
        </p:nvSpPr>
        <p:spPr>
          <a:xfrm>
            <a:off x="113126" y="4482274"/>
            <a:ext cx="8484917" cy="1946556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4" name="Shape 294"/>
          <p:cNvSpPr/>
          <p:nvPr/>
        </p:nvSpPr>
        <p:spPr>
          <a:xfrm>
            <a:off x="113126" y="1210118"/>
            <a:ext cx="8917748" cy="2734053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5" name="Shape 295"/>
          <p:cNvSpPr/>
          <p:nvPr/>
        </p:nvSpPr>
        <p:spPr>
          <a:xfrm>
            <a:off x="4067688" y="4586790"/>
            <a:ext cx="3696282" cy="15138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{</a:t>
            </a:r>
            <a:r>
              <a:t>:command :flaky-link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 i="1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</a:t>
            </a:r>
            <a:r>
              <a:t>:from    :service2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 i="1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</a:t>
            </a:r>
            <a:r>
              <a:t>:to      :fake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 i="1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</a:t>
            </a:r>
            <a:r>
              <a:t>:delay   </a:t>
            </a:r>
            <a:r>
              <a:rPr i="0">
                <a:solidFill>
                  <a:srgbClr val="000000"/>
                </a:solidFill>
              </a:rPr>
              <a:t>{</a:t>
            </a:r>
            <a:r>
              <a:t>:time   </a:t>
            </a:r>
            <a:r>
              <a:rPr i="0">
                <a:solidFill>
                  <a:srgbClr val="0433FF"/>
                </a:solidFill>
              </a:rPr>
              <a:t>10000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       </a:t>
            </a:r>
            <a:r>
              <a:rPr i="1">
                <a:solidFill>
                  <a:srgbClr val="66187A"/>
                </a:solidFill>
              </a:rPr>
              <a:t>:jitter </a:t>
            </a:r>
            <a:r>
              <a:rPr>
                <a:solidFill>
                  <a:srgbClr val="0433FF"/>
                </a:solidFill>
              </a:rPr>
              <a:t>5000</a:t>
            </a:r>
            <a:r>
              <a:t>}} </a:t>
            </a:r>
          </a:p>
        </p:txBody>
      </p:sp>
      <p:sp>
        <p:nvSpPr>
          <p:cNvPr id="296" name="Shape 296"/>
          <p:cNvSpPr/>
          <p:nvPr/>
        </p:nvSpPr>
        <p:spPr>
          <a:xfrm>
            <a:off x="661445" y="5005890"/>
            <a:ext cx="3010370" cy="6756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{</a:t>
            </a:r>
            <a:r>
              <a:t>:command :restart</a:t>
            </a:r>
            <a:endParaRPr i="0">
              <a:solidFill>
                <a:srgbClr val="000000"/>
              </a:solidFill>
            </a:endParaRPr>
          </a:p>
          <a:p>
            <a:pPr>
              <a:defRPr i="1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</a:t>
            </a:r>
            <a:r>
              <a:t>:host    :service2</a:t>
            </a:r>
            <a:r>
              <a:rPr i="0">
                <a:solidFill>
                  <a:srgbClr val="000000"/>
                </a:solidFill>
              </a:rPr>
              <a:t>} </a:t>
            </a:r>
          </a:p>
        </p:txBody>
      </p:sp>
      <p:sp>
        <p:nvSpPr>
          <p:cNvPr id="297" name="Shape 297"/>
          <p:cNvSpPr/>
          <p:nvPr/>
        </p:nvSpPr>
        <p:spPr>
          <a:xfrm>
            <a:off x="2442597" y="4177315"/>
            <a:ext cx="863272" cy="1"/>
          </a:xfrm>
          <a:prstGeom prst="line">
            <a:avLst/>
          </a:prstGeom>
          <a:ln w="63500">
            <a:solidFill>
              <a:srgbClr val="FF2600"/>
            </a:solidFill>
          </a:ln>
          <a:effectLst>
            <a:outerShdw sx="100000" sy="100000" kx="0" ky="0" algn="b" rotWithShape="0" blurRad="38100" dist="60294" dir="3371084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8" name="Shape 298"/>
          <p:cNvSpPr/>
          <p:nvPr/>
        </p:nvSpPr>
        <p:spPr>
          <a:xfrm>
            <a:off x="3434401" y="3916304"/>
            <a:ext cx="2993919" cy="585523"/>
          </a:xfrm>
          <a:prstGeom prst="rect">
            <a:avLst/>
          </a:prstGeom>
          <a:ln w="25400">
            <a:solidFill>
              <a:schemeClr val="accent2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xit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7" grpId="1"/>
      <p:bldP build="whole" bldLvl="1" animBg="1" rev="0" advAuto="0" spid="295" grpId="6"/>
      <p:bldP build="whole" bldLvl="1" animBg="1" rev="0" advAuto="0" spid="297" grpId="3"/>
      <p:bldP build="whole" bldLvl="1" animBg="1" rev="0" advAuto="0" spid="298" grpId="5"/>
      <p:bldP build="whole" bldLvl="1" animBg="1" rev="0" advAuto="0" spid="296" grpId="4"/>
      <p:bldP build="whole" bldLvl="1" animBg="1" rev="0" advAuto="0" spid="298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103421" y="1210118"/>
            <a:ext cx="9337691" cy="505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require </a:t>
            </a:r>
            <a:r>
              <a:t>'[clojure.test </a:t>
            </a:r>
            <a:r>
              <a:rPr i="1">
                <a:solidFill>
                  <a:srgbClr val="66187A"/>
                </a:solidFill>
              </a:rPr>
              <a:t>:as </a:t>
            </a:r>
            <a:r>
              <a:t>t])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require </a:t>
            </a:r>
            <a:r>
              <a:t>'[ig.havoc </a:t>
            </a:r>
            <a:r>
              <a:rPr i="1">
                <a:solidFill>
                  <a:srgbClr val="66187A"/>
                </a:solidFill>
              </a:rPr>
              <a:t>:as </a:t>
            </a:r>
            <a:r>
              <a:t>havoc])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def </a:t>
            </a:r>
            <a:r>
              <a:t>project-name </a:t>
            </a:r>
            <a:r>
              <a:rPr b="1">
                <a:solidFill>
                  <a:srgbClr val="018000"/>
                </a:solidFill>
              </a:rPr>
              <a:t>"my-service"</a:t>
            </a:r>
            <a:r>
              <a:t>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t/deftest </a:t>
            </a:r>
            <a:r>
              <a:t>system-works-with-one-service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start-system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rPr>
                <a:solidFill>
                  <a:srgbClr val="011480"/>
                </a:solidFill>
              </a:rPr>
              <a:t>let </a:t>
            </a:r>
            <a:r>
              <a:rPr b="0">
                <a:solidFill>
                  <a:srgbClr val="000000"/>
                </a:solidFill>
              </a:rPr>
              <a:t>[docker (</a:t>
            </a:r>
            <a:r>
              <a:rPr>
                <a:solidFill>
                  <a:srgbClr val="011480"/>
                </a:solidFill>
              </a:rPr>
              <a:t>havoc/docker </a:t>
            </a:r>
            <a:r>
              <a:t>"http://localhost:1234" </a:t>
            </a:r>
            <a:r>
              <a:rPr b="0">
                <a:solidFill>
                  <a:srgbClr val="000000"/>
                </a:solidFill>
              </a:rPr>
              <a:t>project-name)] </a:t>
            </a:r>
            <a:endParaRPr b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   (</a:t>
            </a:r>
            <a:r>
              <a:rPr b="1" i="0">
                <a:solidFill>
                  <a:srgbClr val="011480"/>
                </a:solidFill>
              </a:rPr>
              <a:t>havoc/run! </a:t>
            </a:r>
            <a:r>
              <a:rPr i="0">
                <a:solidFill>
                  <a:srgbClr val="000000"/>
                </a:solidFill>
              </a:rPr>
              <a:t>docker {</a:t>
            </a:r>
            <a:r>
              <a:t>:command :stop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</a:t>
            </a:r>
            <a:r>
              <a:rPr i="1">
                <a:solidFill>
                  <a:srgbClr val="66187A"/>
                </a:solidFill>
              </a:rPr>
              <a:t>:host    :service1</a:t>
            </a:r>
            <a:r>
              <a:t>})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(</a:t>
            </a:r>
            <a:r>
              <a:t>send-messages! </a:t>
            </a:r>
            <a:r>
              <a:rPr b="0">
                <a:solidFill>
                  <a:srgbClr val="0433FF"/>
                </a:solidFill>
              </a:rPr>
              <a:t>20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(</a:t>
            </a:r>
            <a:r>
              <a:rPr b="1">
                <a:solidFill>
                  <a:srgbClr val="011480"/>
                </a:solidFill>
              </a:rPr>
              <a:t>try-for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* </a:t>
            </a:r>
            <a:r>
              <a:rPr>
                <a:solidFill>
                  <a:srgbClr val="0433FF"/>
                </a:solidFill>
              </a:rPr>
              <a:t>5 </a:t>
            </a:r>
            <a:r>
              <a:t>minutes)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      (</a:t>
            </a:r>
            <a:r>
              <a:t>= </a:t>
            </a:r>
            <a:r>
              <a:rPr b="0">
                <a:solidFill>
                  <a:srgbClr val="0433FF"/>
                </a:solidFill>
              </a:rPr>
              <a:t>20 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count 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messages-received</a:t>
            </a:r>
            <a:r>
              <a:rPr b="0">
                <a:solidFill>
                  <a:srgbClr val="000000"/>
                </a:solidFill>
              </a:rPr>
              <a:t>)))))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stop-system</a:t>
            </a:r>
            <a:r>
              <a:rPr b="0">
                <a:solidFill>
                  <a:srgbClr val="000000"/>
                </a:solidFill>
              </a:rPr>
              <a:t>))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</p:txBody>
      </p:sp>
      <p:sp>
        <p:nvSpPr>
          <p:cNvPr id="301" name="Shape 301"/>
          <p:cNvSpPr/>
          <p:nvPr/>
        </p:nvSpPr>
        <p:spPr>
          <a:xfrm>
            <a:off x="174853" y="4800414"/>
            <a:ext cx="8442684" cy="1072670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2" name="Shape 302"/>
          <p:cNvSpPr/>
          <p:nvPr/>
        </p:nvSpPr>
        <p:spPr>
          <a:xfrm>
            <a:off x="174853" y="1210118"/>
            <a:ext cx="8794294" cy="3270857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3594759" y="2973329"/>
            <a:ext cx="2054144" cy="137758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2600"/>
            </a:lvl1pPr>
          </a:lstStyle>
          <a:p>
            <a:pPr/>
            <a:r>
              <a:t>NewService</a:t>
            </a:r>
          </a:p>
        </p:txBody>
      </p:sp>
      <p:sp>
        <p:nvSpPr>
          <p:cNvPr id="69" name="Shape 69"/>
          <p:cNvSpPr/>
          <p:nvPr/>
        </p:nvSpPr>
        <p:spPr>
          <a:xfrm rot="16200000">
            <a:off x="3517152" y="3663901"/>
            <a:ext cx="806800" cy="44026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700"/>
            </a:lvl1pPr>
          </a:lstStyle>
          <a:p>
            <a:pPr/>
            <a:r>
              <a:t>OSv2</a:t>
            </a:r>
          </a:p>
        </p:txBody>
      </p:sp>
      <p:sp>
        <p:nvSpPr>
          <p:cNvPr id="70" name="Shape 70"/>
          <p:cNvSpPr/>
          <p:nvPr/>
        </p:nvSpPr>
        <p:spPr>
          <a:xfrm>
            <a:off x="6774205" y="2973329"/>
            <a:ext cx="1566181" cy="137758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2600"/>
            </a:lvl1pPr>
          </a:lstStyle>
          <a:p>
            <a:pPr/>
            <a:r>
              <a:t>3rd Party</a:t>
            </a:r>
          </a:p>
        </p:txBody>
      </p:sp>
      <p:sp>
        <p:nvSpPr>
          <p:cNvPr id="71" name="Shape 71"/>
          <p:cNvSpPr/>
          <p:nvPr/>
        </p:nvSpPr>
        <p:spPr>
          <a:xfrm>
            <a:off x="5371647" y="3274434"/>
            <a:ext cx="1566180" cy="1127702"/>
          </a:xfrm>
          <a:prstGeom prst="rightArrow">
            <a:avLst>
              <a:gd name="adj1" fmla="val 32000"/>
              <a:gd name="adj2" fmla="val 72076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72" name="Shape 72"/>
          <p:cNvSpPr/>
          <p:nvPr/>
        </p:nvSpPr>
        <p:spPr>
          <a:xfrm>
            <a:off x="899999" y="2973329"/>
            <a:ext cx="1818068" cy="137758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2600"/>
            </a:lvl1pPr>
          </a:lstStyle>
          <a:p>
            <a:pPr/>
            <a:r>
              <a:t>Kafka</a:t>
            </a:r>
          </a:p>
        </p:txBody>
      </p:sp>
      <p:sp>
        <p:nvSpPr>
          <p:cNvPr id="73" name="Shape 73"/>
          <p:cNvSpPr/>
          <p:nvPr/>
        </p:nvSpPr>
        <p:spPr>
          <a:xfrm>
            <a:off x="2296054" y="3345584"/>
            <a:ext cx="1566180" cy="1127702"/>
          </a:xfrm>
          <a:prstGeom prst="rightArrow">
            <a:avLst>
              <a:gd name="adj1" fmla="val 32000"/>
              <a:gd name="adj2" fmla="val 72076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pic>
        <p:nvPicPr>
          <p:cNvPr id="74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6183" y="3740645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4602" y="3605452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24462" y="3429290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01796" y="3740645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6199" y="3676601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0526" y="3429290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3393" y="3605452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0526" y="3803601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0199" y="3429290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0526" y="3676601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812" y="3429290"/>
            <a:ext cx="465667" cy="465667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/>
          <p:nvPr/>
        </p:nvSpPr>
        <p:spPr>
          <a:xfrm>
            <a:off x="4198710" y="3635114"/>
            <a:ext cx="846242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600"/>
            </a:lvl1pPr>
          </a:lstStyle>
          <a:p>
            <a:pPr/>
            <a:r>
              <a:t>V2.0</a:t>
            </a:r>
          </a:p>
        </p:txBody>
      </p:sp>
      <p:sp>
        <p:nvSpPr>
          <p:cNvPr id="86" name="Shape 86"/>
          <p:cNvSpPr/>
          <p:nvPr/>
        </p:nvSpPr>
        <p:spPr>
          <a:xfrm>
            <a:off x="3650246" y="3610592"/>
            <a:ext cx="503114" cy="5214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2"/>
          </a:solidFill>
          <a:ln w="25400">
            <a:solidFill>
              <a:srgbClr val="9F1E14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"/>
                            </p:stCondLst>
                            <p:childTnLst>
                              <p:par>
                                <p:cTn id="36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"/>
                            </p:stCondLst>
                            <p:childTnLst>
                              <p:par>
                                <p:cTn id="41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00"/>
                            </p:stCondLst>
                            <p:childTnLst>
                              <p:par>
                                <p:cTn id="46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"/>
                            </p:stCondLst>
                            <p:childTnLst>
                              <p:par>
                                <p:cTn id="51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"/>
                            </p:stCondLst>
                            <p:childTnLst>
                              <p:par>
                                <p:cTn id="56" presetClass="entr" nodeType="afterEffect" presetSubtype="8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4" grpId="1"/>
      <p:bldP build="whole" bldLvl="1" animBg="1" rev="0" advAuto="0" spid="83" grpId="10"/>
      <p:bldP build="whole" bldLvl="1" animBg="1" rev="0" advAuto="0" spid="77" grpId="4"/>
      <p:bldP build="whole" bldLvl="1" animBg="1" rev="0" advAuto="0" spid="80" grpId="7"/>
      <p:bldP build="whole" bldLvl="1" animBg="1" rev="0" advAuto="0" spid="76" grpId="3"/>
      <p:bldP build="whole" bldLvl="1" animBg="1" rev="0" advAuto="0" spid="79" grpId="6"/>
      <p:bldP build="whole" bldLvl="1" animBg="1" rev="0" advAuto="0" spid="82" grpId="9"/>
      <p:bldP build="whole" bldLvl="1" animBg="1" rev="0" advAuto="0" spid="75" grpId="2"/>
      <p:bldP build="whole" bldLvl="1" animBg="1" rev="0" advAuto="0" spid="84" grpId="11"/>
      <p:bldP build="whole" bldLvl="1" animBg="1" rev="0" advAuto="0" spid="86" grpId="12"/>
      <p:bldP build="whole" bldLvl="1" animBg="1" rev="0" advAuto="0" spid="78" grpId="5"/>
      <p:bldP build="whole" bldLvl="1" animBg="1" rev="0" advAuto="0" spid="81" grpId="8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103421" y="1210118"/>
            <a:ext cx="9337691" cy="505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require </a:t>
            </a:r>
            <a:r>
              <a:t>'[clojure.test </a:t>
            </a:r>
            <a:r>
              <a:rPr i="1">
                <a:solidFill>
                  <a:srgbClr val="66187A"/>
                </a:solidFill>
              </a:rPr>
              <a:t>:as </a:t>
            </a:r>
            <a:r>
              <a:t>t])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require </a:t>
            </a:r>
            <a:r>
              <a:t>'[ig.havoc </a:t>
            </a:r>
            <a:r>
              <a:rPr i="1">
                <a:solidFill>
                  <a:srgbClr val="66187A"/>
                </a:solidFill>
              </a:rPr>
              <a:t>:as </a:t>
            </a:r>
            <a:r>
              <a:t>havoc])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def </a:t>
            </a:r>
            <a:r>
              <a:t>project-name </a:t>
            </a:r>
            <a:r>
              <a:rPr b="1">
                <a:solidFill>
                  <a:srgbClr val="018000"/>
                </a:solidFill>
              </a:rPr>
              <a:t>"my-service"</a:t>
            </a:r>
            <a:r>
              <a:t>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t/deftest </a:t>
            </a:r>
            <a:r>
              <a:t>system-works-with-one-service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start-system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rPr>
                <a:solidFill>
                  <a:srgbClr val="011480"/>
                </a:solidFill>
              </a:rPr>
              <a:t>let </a:t>
            </a:r>
            <a:r>
              <a:rPr b="0">
                <a:solidFill>
                  <a:srgbClr val="000000"/>
                </a:solidFill>
              </a:rPr>
              <a:t>[docker (</a:t>
            </a:r>
            <a:r>
              <a:rPr>
                <a:solidFill>
                  <a:srgbClr val="011480"/>
                </a:solidFill>
              </a:rPr>
              <a:t>havoc/docker </a:t>
            </a:r>
            <a:r>
              <a:t>"http://localhost:1234" </a:t>
            </a:r>
            <a:r>
              <a:rPr b="0">
                <a:solidFill>
                  <a:srgbClr val="000000"/>
                </a:solidFill>
              </a:rPr>
              <a:t>project-name)] </a:t>
            </a:r>
            <a:endParaRPr b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   (</a:t>
            </a:r>
            <a:r>
              <a:rPr b="1" i="0">
                <a:solidFill>
                  <a:srgbClr val="011480"/>
                </a:solidFill>
              </a:rPr>
              <a:t>havoc/run! </a:t>
            </a:r>
            <a:r>
              <a:rPr i="0">
                <a:solidFill>
                  <a:srgbClr val="000000"/>
                </a:solidFill>
              </a:rPr>
              <a:t>docker {</a:t>
            </a:r>
            <a:r>
              <a:t>:command :stop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</a:t>
            </a:r>
            <a:r>
              <a:rPr i="1">
                <a:solidFill>
                  <a:srgbClr val="66187A"/>
                </a:solidFill>
              </a:rPr>
              <a:t>:host    :service1</a:t>
            </a:r>
            <a:r>
              <a:t>})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(</a:t>
            </a:r>
            <a:r>
              <a:t>send-messages! </a:t>
            </a:r>
            <a:r>
              <a:rPr b="0">
                <a:solidFill>
                  <a:srgbClr val="0433FF"/>
                </a:solidFill>
              </a:rPr>
              <a:t>20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(</a:t>
            </a:r>
            <a:r>
              <a:rPr b="1">
                <a:solidFill>
                  <a:srgbClr val="011480"/>
                </a:solidFill>
              </a:rPr>
              <a:t>try-for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* </a:t>
            </a:r>
            <a:r>
              <a:rPr>
                <a:solidFill>
                  <a:srgbClr val="0433FF"/>
                </a:solidFill>
              </a:rPr>
              <a:t>5 </a:t>
            </a:r>
            <a:r>
              <a:t>minutes)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      (</a:t>
            </a:r>
            <a:r>
              <a:t>= </a:t>
            </a:r>
            <a:r>
              <a:rPr b="0">
                <a:solidFill>
                  <a:srgbClr val="0433FF"/>
                </a:solidFill>
              </a:rPr>
              <a:t>20 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count 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messages-received</a:t>
            </a:r>
            <a:r>
              <a:rPr b="0">
                <a:solidFill>
                  <a:srgbClr val="000000"/>
                </a:solidFill>
              </a:rPr>
              <a:t>)))))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stop-system</a:t>
            </a:r>
            <a:r>
              <a:rPr b="0">
                <a:solidFill>
                  <a:srgbClr val="000000"/>
                </a:solidFill>
              </a:rPr>
              <a:t>))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</p:txBody>
      </p:sp>
      <p:sp>
        <p:nvSpPr>
          <p:cNvPr id="305" name="Shape 305"/>
          <p:cNvSpPr/>
          <p:nvPr/>
        </p:nvSpPr>
        <p:spPr>
          <a:xfrm>
            <a:off x="0" y="5343119"/>
            <a:ext cx="8442684" cy="533944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6" name="Shape 306"/>
          <p:cNvSpPr/>
          <p:nvPr/>
        </p:nvSpPr>
        <p:spPr>
          <a:xfrm>
            <a:off x="103421" y="1210118"/>
            <a:ext cx="8937158" cy="3593716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7" name="Shape 307"/>
          <p:cNvSpPr/>
          <p:nvPr/>
        </p:nvSpPr>
        <p:spPr>
          <a:xfrm>
            <a:off x="3932918" y="5343119"/>
            <a:ext cx="2696752" cy="1"/>
          </a:xfrm>
          <a:prstGeom prst="line">
            <a:avLst/>
          </a:prstGeom>
          <a:ln w="63500">
            <a:solidFill>
              <a:srgbClr val="FF2600"/>
            </a:solidFill>
          </a:ln>
          <a:effectLst>
            <a:outerShdw sx="100000" sy="100000" kx="0" ky="0" algn="b" rotWithShape="0" blurRad="38100" dist="60294" dir="3371084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7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103421" y="1210118"/>
            <a:ext cx="9337691" cy="505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require </a:t>
            </a:r>
            <a:r>
              <a:t>'[clojure.test </a:t>
            </a:r>
            <a:r>
              <a:rPr i="1">
                <a:solidFill>
                  <a:srgbClr val="66187A"/>
                </a:solidFill>
              </a:rPr>
              <a:t>:as </a:t>
            </a:r>
            <a:r>
              <a:t>t])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require </a:t>
            </a:r>
            <a:r>
              <a:t>'[ig.havoc </a:t>
            </a:r>
            <a:r>
              <a:rPr i="1">
                <a:solidFill>
                  <a:srgbClr val="66187A"/>
                </a:solidFill>
              </a:rPr>
              <a:t>:as </a:t>
            </a:r>
            <a:r>
              <a:t>havoc])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def </a:t>
            </a:r>
            <a:r>
              <a:t>project-name </a:t>
            </a:r>
            <a:r>
              <a:rPr b="1">
                <a:solidFill>
                  <a:srgbClr val="018000"/>
                </a:solidFill>
              </a:rPr>
              <a:t>"my-service"</a:t>
            </a:r>
            <a:r>
              <a:t>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t/deftest </a:t>
            </a:r>
            <a:r>
              <a:t>system-works-with-one-service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start-system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rPr>
                <a:solidFill>
                  <a:srgbClr val="011480"/>
                </a:solidFill>
              </a:rPr>
              <a:t>let </a:t>
            </a:r>
            <a:r>
              <a:rPr b="0">
                <a:solidFill>
                  <a:srgbClr val="000000"/>
                </a:solidFill>
              </a:rPr>
              <a:t>[docker (</a:t>
            </a:r>
            <a:r>
              <a:rPr>
                <a:solidFill>
                  <a:srgbClr val="011480"/>
                </a:solidFill>
              </a:rPr>
              <a:t>havoc/docker </a:t>
            </a:r>
            <a:r>
              <a:t>"http://localhost:1234" </a:t>
            </a:r>
            <a:r>
              <a:rPr b="0">
                <a:solidFill>
                  <a:srgbClr val="000000"/>
                </a:solidFill>
              </a:rPr>
              <a:t>project-name)] </a:t>
            </a:r>
            <a:endParaRPr b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   (</a:t>
            </a:r>
            <a:r>
              <a:rPr b="1" i="0">
                <a:solidFill>
                  <a:srgbClr val="011480"/>
                </a:solidFill>
              </a:rPr>
              <a:t>havoc/run! </a:t>
            </a:r>
            <a:r>
              <a:rPr i="0">
                <a:solidFill>
                  <a:srgbClr val="000000"/>
                </a:solidFill>
              </a:rPr>
              <a:t>docker {</a:t>
            </a:r>
            <a:r>
              <a:t>:command :stop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</a:t>
            </a:r>
            <a:r>
              <a:rPr i="1">
                <a:solidFill>
                  <a:srgbClr val="66187A"/>
                </a:solidFill>
              </a:rPr>
              <a:t>:host    :service1</a:t>
            </a:r>
            <a:r>
              <a:t>})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(</a:t>
            </a:r>
            <a:r>
              <a:t>send-messages! </a:t>
            </a:r>
            <a:r>
              <a:rPr b="0">
                <a:solidFill>
                  <a:srgbClr val="0433FF"/>
                </a:solidFill>
              </a:rPr>
              <a:t>20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(</a:t>
            </a:r>
            <a:r>
              <a:rPr b="1">
                <a:solidFill>
                  <a:srgbClr val="011480"/>
                </a:solidFill>
              </a:rPr>
              <a:t>try-for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* </a:t>
            </a:r>
            <a:r>
              <a:rPr>
                <a:solidFill>
                  <a:srgbClr val="0433FF"/>
                </a:solidFill>
              </a:rPr>
              <a:t>5 </a:t>
            </a:r>
            <a:r>
              <a:t>minutes)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      (</a:t>
            </a:r>
            <a:r>
              <a:t>= </a:t>
            </a:r>
            <a:r>
              <a:rPr b="0">
                <a:solidFill>
                  <a:srgbClr val="0433FF"/>
                </a:solidFill>
              </a:rPr>
              <a:t>20 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count </a:t>
            </a:r>
            <a:r>
              <a:rPr b="0">
                <a:solidFill>
                  <a:srgbClr val="000000"/>
                </a:solidFill>
              </a:rPr>
              <a:t>(</a:t>
            </a:r>
            <a:r>
              <a:t>messages-received</a:t>
            </a:r>
            <a:r>
              <a:rPr b="0">
                <a:solidFill>
                  <a:srgbClr val="000000"/>
                </a:solidFill>
              </a:rPr>
              <a:t>)))))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stop-system</a:t>
            </a:r>
            <a:r>
              <a:rPr b="0">
                <a:solidFill>
                  <a:srgbClr val="000000"/>
                </a:solidFill>
              </a:rPr>
              <a:t>))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</p:txBody>
      </p:sp>
      <p:sp>
        <p:nvSpPr>
          <p:cNvPr id="310" name="Shape 310"/>
          <p:cNvSpPr/>
          <p:nvPr/>
        </p:nvSpPr>
        <p:spPr>
          <a:xfrm>
            <a:off x="35472" y="1210118"/>
            <a:ext cx="9144001" cy="4191099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1" name="Shape 311"/>
          <p:cNvSpPr/>
          <p:nvPr/>
        </p:nvSpPr>
        <p:spPr>
          <a:xfrm>
            <a:off x="1140755" y="3232173"/>
            <a:ext cx="7263022" cy="1234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clojure.java.shell/sh </a:t>
            </a:r>
            <a:r>
              <a:rPr>
                <a:solidFill>
                  <a:srgbClr val="018000"/>
                </a:solidFill>
              </a:rPr>
              <a:t>"docker-compose"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</a:t>
            </a:r>
            <a:r>
              <a:rPr b="1">
                <a:solidFill>
                  <a:srgbClr val="018000"/>
                </a:solidFill>
              </a:rPr>
              <a:t>"-p" </a:t>
            </a:r>
            <a:r>
              <a:t>project-name 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</a:t>
            </a:r>
            <a:r>
              <a:rPr b="1">
                <a:solidFill>
                  <a:srgbClr val="018000"/>
                </a:solidFill>
              </a:rPr>
              <a:t>"-f" "docker-compose.yml"</a:t>
            </a:r>
            <a:r>
              <a:t> 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</a:t>
            </a:r>
            <a:r>
              <a:rPr b="1">
                <a:solidFill>
                  <a:srgbClr val="018000"/>
                </a:solidFill>
              </a:rPr>
              <a:t>"down" "-v"</a:t>
            </a:r>
            <a:r>
              <a:t>) </a:t>
            </a:r>
          </a:p>
        </p:txBody>
      </p:sp>
      <p:sp>
        <p:nvSpPr>
          <p:cNvPr id="312" name="Shape 312"/>
          <p:cNvSpPr/>
          <p:nvPr/>
        </p:nvSpPr>
        <p:spPr>
          <a:xfrm flipV="1">
            <a:off x="2199636" y="4479313"/>
            <a:ext cx="672353" cy="91736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7271043" y="3140416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Fake</a:t>
            </a:r>
          </a:p>
        </p:txBody>
      </p:sp>
      <p:sp>
        <p:nvSpPr>
          <p:cNvPr id="315" name="Shape 315"/>
          <p:cNvSpPr/>
          <p:nvPr/>
        </p:nvSpPr>
        <p:spPr>
          <a:xfrm>
            <a:off x="2651931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316" name="Shape 316"/>
          <p:cNvSpPr/>
          <p:nvPr/>
        </p:nvSpPr>
        <p:spPr>
          <a:xfrm>
            <a:off x="4155958" y="2765470"/>
            <a:ext cx="750035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7" name="Shape 317"/>
          <p:cNvSpPr/>
          <p:nvPr/>
        </p:nvSpPr>
        <p:spPr>
          <a:xfrm flipH="1" flipV="1">
            <a:off x="2051221" y="3532887"/>
            <a:ext cx="600770" cy="6007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8" name="Shape 318"/>
          <p:cNvSpPr/>
          <p:nvPr/>
        </p:nvSpPr>
        <p:spPr>
          <a:xfrm>
            <a:off x="4155357" y="30360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9" name="Shape 319"/>
          <p:cNvSpPr/>
          <p:nvPr/>
        </p:nvSpPr>
        <p:spPr>
          <a:xfrm>
            <a:off x="4936292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320" name="Shape 320"/>
          <p:cNvSpPr/>
          <p:nvPr/>
        </p:nvSpPr>
        <p:spPr>
          <a:xfrm>
            <a:off x="352412" y="2769658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321" name="Shape 321"/>
          <p:cNvSpPr/>
          <p:nvPr/>
        </p:nvSpPr>
        <p:spPr>
          <a:xfrm>
            <a:off x="2655618" y="2493731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322" name="Shape 322"/>
          <p:cNvSpPr/>
          <p:nvPr/>
        </p:nvSpPr>
        <p:spPr>
          <a:xfrm>
            <a:off x="4924411" y="2484308"/>
            <a:ext cx="1520545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323" name="Shape 323"/>
          <p:cNvSpPr/>
          <p:nvPr/>
        </p:nvSpPr>
        <p:spPr>
          <a:xfrm>
            <a:off x="524477" y="3152807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324" name="Shape 324"/>
          <p:cNvSpPr/>
          <p:nvPr/>
        </p:nvSpPr>
        <p:spPr>
          <a:xfrm>
            <a:off x="367571" y="3469990"/>
            <a:ext cx="1520544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325" name="Shape 325"/>
          <p:cNvSpPr/>
          <p:nvPr/>
        </p:nvSpPr>
        <p:spPr>
          <a:xfrm flipV="1">
            <a:off x="6446202" y="3545988"/>
            <a:ext cx="814291" cy="531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26" name="Shape 326"/>
          <p:cNvSpPr/>
          <p:nvPr/>
        </p:nvSpPr>
        <p:spPr>
          <a:xfrm>
            <a:off x="6451118" y="2804472"/>
            <a:ext cx="814291" cy="531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27" name="Shape 327"/>
          <p:cNvSpPr/>
          <p:nvPr/>
        </p:nvSpPr>
        <p:spPr>
          <a:xfrm flipV="1">
            <a:off x="4168057" y="30487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28" name="Shape 328"/>
          <p:cNvSpPr/>
          <p:nvPr/>
        </p:nvSpPr>
        <p:spPr>
          <a:xfrm>
            <a:off x="4180347" y="4088728"/>
            <a:ext cx="74926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29" name="Shape 329"/>
          <p:cNvSpPr/>
          <p:nvPr/>
        </p:nvSpPr>
        <p:spPr>
          <a:xfrm flipH="1">
            <a:off x="2065278" y="2810362"/>
            <a:ext cx="575759" cy="57575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30" name="Shape 330"/>
          <p:cNvSpPr/>
          <p:nvPr/>
        </p:nvSpPr>
        <p:spPr>
          <a:xfrm rot="18900000">
            <a:off x="2176964" y="2869006"/>
            <a:ext cx="2740510" cy="2982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23" h="21018" fill="norm" stroke="1" extrusionOk="0">
                <a:moveTo>
                  <a:pt x="19823" y="20369"/>
                </a:moveTo>
                <a:cubicBezTo>
                  <a:pt x="15714" y="21600"/>
                  <a:pt x="11255" y="21065"/>
                  <a:pt x="7582" y="18900"/>
                </a:cubicBezTo>
                <a:cubicBezTo>
                  <a:pt x="928" y="14977"/>
                  <a:pt x="-1777" y="6957"/>
                  <a:pt x="1207" y="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31" name="Shape 331"/>
          <p:cNvSpPr/>
          <p:nvPr/>
        </p:nvSpPr>
        <p:spPr>
          <a:xfrm rot="18900000">
            <a:off x="2050713" y="1024070"/>
            <a:ext cx="3013608" cy="2836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33" h="20105" fill="norm" stroke="1" extrusionOk="0">
                <a:moveTo>
                  <a:pt x="19833" y="20105"/>
                </a:moveTo>
                <a:cubicBezTo>
                  <a:pt x="21600" y="15207"/>
                  <a:pt x="20728" y="9711"/>
                  <a:pt x="17539" y="5648"/>
                </a:cubicBezTo>
                <a:cubicBezTo>
                  <a:pt x="13321" y="274"/>
                  <a:pt x="6117" y="-1495"/>
                  <a:pt x="0" y="1341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32" name="Shape 332"/>
          <p:cNvSpPr/>
          <p:nvPr/>
        </p:nvSpPr>
        <p:spPr>
          <a:xfrm>
            <a:off x="5209787" y="1939810"/>
            <a:ext cx="930593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500">
                <a:solidFill>
                  <a:schemeClr val="accent2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7271043" y="3140416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Fake</a:t>
            </a:r>
          </a:p>
        </p:txBody>
      </p:sp>
      <p:sp>
        <p:nvSpPr>
          <p:cNvPr id="335" name="Shape 335"/>
          <p:cNvSpPr/>
          <p:nvPr/>
        </p:nvSpPr>
        <p:spPr>
          <a:xfrm>
            <a:off x="2651931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336" name="Shape 336"/>
          <p:cNvSpPr/>
          <p:nvPr/>
        </p:nvSpPr>
        <p:spPr>
          <a:xfrm>
            <a:off x="4155958" y="2765470"/>
            <a:ext cx="750035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37" name="Shape 337"/>
          <p:cNvSpPr/>
          <p:nvPr/>
        </p:nvSpPr>
        <p:spPr>
          <a:xfrm flipH="1" flipV="1">
            <a:off x="2051221" y="3532887"/>
            <a:ext cx="600770" cy="6007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38" name="Shape 338"/>
          <p:cNvSpPr/>
          <p:nvPr/>
        </p:nvSpPr>
        <p:spPr>
          <a:xfrm>
            <a:off x="4155357" y="30360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39" name="Shape 339"/>
          <p:cNvSpPr/>
          <p:nvPr/>
        </p:nvSpPr>
        <p:spPr>
          <a:xfrm>
            <a:off x="4936292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340" name="Shape 340"/>
          <p:cNvSpPr/>
          <p:nvPr/>
        </p:nvSpPr>
        <p:spPr>
          <a:xfrm>
            <a:off x="352412" y="2769658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341" name="Shape 341"/>
          <p:cNvSpPr/>
          <p:nvPr/>
        </p:nvSpPr>
        <p:spPr>
          <a:xfrm>
            <a:off x="2655618" y="2493731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342" name="Shape 342"/>
          <p:cNvSpPr/>
          <p:nvPr/>
        </p:nvSpPr>
        <p:spPr>
          <a:xfrm>
            <a:off x="4924411" y="2484308"/>
            <a:ext cx="1520545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343" name="Shape 343"/>
          <p:cNvSpPr/>
          <p:nvPr/>
        </p:nvSpPr>
        <p:spPr>
          <a:xfrm>
            <a:off x="524477" y="3152807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344" name="Shape 344"/>
          <p:cNvSpPr/>
          <p:nvPr/>
        </p:nvSpPr>
        <p:spPr>
          <a:xfrm>
            <a:off x="367571" y="3469990"/>
            <a:ext cx="1520544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345" name="Shape 345"/>
          <p:cNvSpPr/>
          <p:nvPr/>
        </p:nvSpPr>
        <p:spPr>
          <a:xfrm flipV="1">
            <a:off x="6446202" y="3545988"/>
            <a:ext cx="814291" cy="531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46" name="Shape 346"/>
          <p:cNvSpPr/>
          <p:nvPr/>
        </p:nvSpPr>
        <p:spPr>
          <a:xfrm>
            <a:off x="6451118" y="2804472"/>
            <a:ext cx="814291" cy="531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47" name="Shape 347"/>
          <p:cNvSpPr/>
          <p:nvPr/>
        </p:nvSpPr>
        <p:spPr>
          <a:xfrm flipV="1">
            <a:off x="4168057" y="30487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48" name="Shape 348"/>
          <p:cNvSpPr/>
          <p:nvPr/>
        </p:nvSpPr>
        <p:spPr>
          <a:xfrm>
            <a:off x="4180347" y="4088728"/>
            <a:ext cx="74926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49" name="Shape 349"/>
          <p:cNvSpPr/>
          <p:nvPr/>
        </p:nvSpPr>
        <p:spPr>
          <a:xfrm flipH="1">
            <a:off x="2065278" y="2810362"/>
            <a:ext cx="575759" cy="57575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50" name="Shape 350"/>
          <p:cNvSpPr/>
          <p:nvPr/>
        </p:nvSpPr>
        <p:spPr>
          <a:xfrm rot="18900000">
            <a:off x="2176964" y="2869006"/>
            <a:ext cx="2740510" cy="2982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23" h="21018" fill="norm" stroke="1" extrusionOk="0">
                <a:moveTo>
                  <a:pt x="19823" y="20369"/>
                </a:moveTo>
                <a:cubicBezTo>
                  <a:pt x="15714" y="21600"/>
                  <a:pt x="11255" y="21065"/>
                  <a:pt x="7582" y="18900"/>
                </a:cubicBezTo>
                <a:cubicBezTo>
                  <a:pt x="928" y="14977"/>
                  <a:pt x="-1777" y="6957"/>
                  <a:pt x="1207" y="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51" name="Shape 351"/>
          <p:cNvSpPr/>
          <p:nvPr/>
        </p:nvSpPr>
        <p:spPr>
          <a:xfrm rot="18900000">
            <a:off x="2050713" y="1024070"/>
            <a:ext cx="3013608" cy="2836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33" h="20105" fill="norm" stroke="1" extrusionOk="0">
                <a:moveTo>
                  <a:pt x="19833" y="20105"/>
                </a:moveTo>
                <a:cubicBezTo>
                  <a:pt x="21600" y="15207"/>
                  <a:pt x="20728" y="9711"/>
                  <a:pt x="17539" y="5648"/>
                </a:cubicBezTo>
                <a:cubicBezTo>
                  <a:pt x="13321" y="274"/>
                  <a:pt x="6117" y="-1495"/>
                  <a:pt x="0" y="1341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52" name="Shape 352"/>
          <p:cNvSpPr/>
          <p:nvPr/>
        </p:nvSpPr>
        <p:spPr>
          <a:xfrm>
            <a:off x="2946907" y="1894250"/>
            <a:ext cx="930593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500">
                <a:solidFill>
                  <a:schemeClr val="accent2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7271043" y="3140416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Fake</a:t>
            </a:r>
          </a:p>
        </p:txBody>
      </p:sp>
      <p:sp>
        <p:nvSpPr>
          <p:cNvPr id="355" name="Shape 355"/>
          <p:cNvSpPr/>
          <p:nvPr/>
        </p:nvSpPr>
        <p:spPr>
          <a:xfrm>
            <a:off x="2651931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356" name="Shape 356"/>
          <p:cNvSpPr/>
          <p:nvPr/>
        </p:nvSpPr>
        <p:spPr>
          <a:xfrm>
            <a:off x="4155958" y="2765470"/>
            <a:ext cx="750035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57" name="Shape 357"/>
          <p:cNvSpPr/>
          <p:nvPr/>
        </p:nvSpPr>
        <p:spPr>
          <a:xfrm flipH="1" flipV="1">
            <a:off x="2051221" y="3532887"/>
            <a:ext cx="600770" cy="6007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58" name="Shape 358"/>
          <p:cNvSpPr/>
          <p:nvPr/>
        </p:nvSpPr>
        <p:spPr>
          <a:xfrm>
            <a:off x="4155357" y="30360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59" name="Shape 359"/>
          <p:cNvSpPr/>
          <p:nvPr/>
        </p:nvSpPr>
        <p:spPr>
          <a:xfrm>
            <a:off x="4936292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360" name="Shape 360"/>
          <p:cNvSpPr/>
          <p:nvPr/>
        </p:nvSpPr>
        <p:spPr>
          <a:xfrm>
            <a:off x="352412" y="2769658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361" name="Shape 361"/>
          <p:cNvSpPr/>
          <p:nvPr/>
        </p:nvSpPr>
        <p:spPr>
          <a:xfrm>
            <a:off x="2655618" y="2493731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362" name="Shape 362"/>
          <p:cNvSpPr/>
          <p:nvPr/>
        </p:nvSpPr>
        <p:spPr>
          <a:xfrm>
            <a:off x="4924411" y="2484308"/>
            <a:ext cx="1520545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363" name="Shape 363"/>
          <p:cNvSpPr/>
          <p:nvPr/>
        </p:nvSpPr>
        <p:spPr>
          <a:xfrm>
            <a:off x="524477" y="3152807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364" name="Shape 364"/>
          <p:cNvSpPr/>
          <p:nvPr/>
        </p:nvSpPr>
        <p:spPr>
          <a:xfrm>
            <a:off x="367571" y="3469990"/>
            <a:ext cx="1520544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365" name="Shape 365"/>
          <p:cNvSpPr/>
          <p:nvPr/>
        </p:nvSpPr>
        <p:spPr>
          <a:xfrm flipV="1">
            <a:off x="6446202" y="3545988"/>
            <a:ext cx="814291" cy="531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6" name="Shape 366"/>
          <p:cNvSpPr/>
          <p:nvPr/>
        </p:nvSpPr>
        <p:spPr>
          <a:xfrm>
            <a:off x="6451118" y="2804472"/>
            <a:ext cx="814291" cy="531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7" name="Shape 367"/>
          <p:cNvSpPr/>
          <p:nvPr/>
        </p:nvSpPr>
        <p:spPr>
          <a:xfrm flipV="1">
            <a:off x="4168057" y="30487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8" name="Shape 368"/>
          <p:cNvSpPr/>
          <p:nvPr/>
        </p:nvSpPr>
        <p:spPr>
          <a:xfrm>
            <a:off x="4180347" y="4088728"/>
            <a:ext cx="74926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9" name="Shape 369"/>
          <p:cNvSpPr/>
          <p:nvPr/>
        </p:nvSpPr>
        <p:spPr>
          <a:xfrm flipH="1">
            <a:off x="2065278" y="2810362"/>
            <a:ext cx="575759" cy="57575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70" name="Shape 370"/>
          <p:cNvSpPr/>
          <p:nvPr/>
        </p:nvSpPr>
        <p:spPr>
          <a:xfrm rot="18900000">
            <a:off x="2176964" y="2869006"/>
            <a:ext cx="2740510" cy="2982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23" h="21018" fill="norm" stroke="1" extrusionOk="0">
                <a:moveTo>
                  <a:pt x="19823" y="20369"/>
                </a:moveTo>
                <a:cubicBezTo>
                  <a:pt x="15714" y="21600"/>
                  <a:pt x="11255" y="21065"/>
                  <a:pt x="7582" y="18900"/>
                </a:cubicBezTo>
                <a:cubicBezTo>
                  <a:pt x="928" y="14977"/>
                  <a:pt x="-1777" y="6957"/>
                  <a:pt x="1207" y="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71" name="Shape 371"/>
          <p:cNvSpPr/>
          <p:nvPr/>
        </p:nvSpPr>
        <p:spPr>
          <a:xfrm rot="18900000">
            <a:off x="2050713" y="1024070"/>
            <a:ext cx="3013608" cy="2836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33" h="20105" fill="norm" stroke="1" extrusionOk="0">
                <a:moveTo>
                  <a:pt x="19833" y="20105"/>
                </a:moveTo>
                <a:cubicBezTo>
                  <a:pt x="21600" y="15207"/>
                  <a:pt x="20728" y="9711"/>
                  <a:pt x="17539" y="5648"/>
                </a:cubicBezTo>
                <a:cubicBezTo>
                  <a:pt x="13321" y="274"/>
                  <a:pt x="6117" y="-1495"/>
                  <a:pt x="0" y="1341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72" name="Shape 372"/>
          <p:cNvSpPr/>
          <p:nvPr/>
        </p:nvSpPr>
        <p:spPr>
          <a:xfrm>
            <a:off x="3110827" y="369727"/>
            <a:ext cx="930594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500">
                <a:solidFill>
                  <a:schemeClr val="accent2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7271043" y="3140416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Fake</a:t>
            </a:r>
          </a:p>
        </p:txBody>
      </p:sp>
      <p:sp>
        <p:nvSpPr>
          <p:cNvPr id="375" name="Shape 375"/>
          <p:cNvSpPr/>
          <p:nvPr/>
        </p:nvSpPr>
        <p:spPr>
          <a:xfrm>
            <a:off x="2651931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376" name="Shape 376"/>
          <p:cNvSpPr/>
          <p:nvPr/>
        </p:nvSpPr>
        <p:spPr>
          <a:xfrm>
            <a:off x="4155958" y="2765470"/>
            <a:ext cx="750035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77" name="Shape 377"/>
          <p:cNvSpPr/>
          <p:nvPr/>
        </p:nvSpPr>
        <p:spPr>
          <a:xfrm flipH="1" flipV="1">
            <a:off x="2051221" y="3532887"/>
            <a:ext cx="600770" cy="6007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78" name="Shape 378"/>
          <p:cNvSpPr/>
          <p:nvPr/>
        </p:nvSpPr>
        <p:spPr>
          <a:xfrm>
            <a:off x="4155357" y="30360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79" name="Shape 379"/>
          <p:cNvSpPr/>
          <p:nvPr/>
        </p:nvSpPr>
        <p:spPr>
          <a:xfrm>
            <a:off x="4936292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380" name="Shape 380"/>
          <p:cNvSpPr/>
          <p:nvPr/>
        </p:nvSpPr>
        <p:spPr>
          <a:xfrm>
            <a:off x="352412" y="2769658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381" name="Shape 381"/>
          <p:cNvSpPr/>
          <p:nvPr/>
        </p:nvSpPr>
        <p:spPr>
          <a:xfrm>
            <a:off x="2655618" y="2493731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382" name="Shape 382"/>
          <p:cNvSpPr/>
          <p:nvPr/>
        </p:nvSpPr>
        <p:spPr>
          <a:xfrm>
            <a:off x="4924411" y="2484308"/>
            <a:ext cx="1520545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383" name="Shape 383"/>
          <p:cNvSpPr/>
          <p:nvPr/>
        </p:nvSpPr>
        <p:spPr>
          <a:xfrm>
            <a:off x="524477" y="3152807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384" name="Shape 384"/>
          <p:cNvSpPr/>
          <p:nvPr/>
        </p:nvSpPr>
        <p:spPr>
          <a:xfrm>
            <a:off x="367571" y="3469990"/>
            <a:ext cx="1520544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385" name="Shape 385"/>
          <p:cNvSpPr/>
          <p:nvPr/>
        </p:nvSpPr>
        <p:spPr>
          <a:xfrm flipV="1">
            <a:off x="6446202" y="3545988"/>
            <a:ext cx="814291" cy="531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86" name="Shape 386"/>
          <p:cNvSpPr/>
          <p:nvPr/>
        </p:nvSpPr>
        <p:spPr>
          <a:xfrm>
            <a:off x="6451118" y="2804472"/>
            <a:ext cx="814291" cy="531741"/>
          </a:xfrm>
          <a:prstGeom prst="line">
            <a:avLst/>
          </a:prstGeom>
          <a:ln w="38100">
            <a:solidFill>
              <a:srgbClr val="FF26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7" name="Shape 387"/>
          <p:cNvSpPr/>
          <p:nvPr/>
        </p:nvSpPr>
        <p:spPr>
          <a:xfrm flipV="1">
            <a:off x="4168057" y="30487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88" name="Shape 388"/>
          <p:cNvSpPr/>
          <p:nvPr/>
        </p:nvSpPr>
        <p:spPr>
          <a:xfrm>
            <a:off x="4180347" y="4088728"/>
            <a:ext cx="74926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89" name="Shape 389"/>
          <p:cNvSpPr/>
          <p:nvPr/>
        </p:nvSpPr>
        <p:spPr>
          <a:xfrm flipH="1">
            <a:off x="2065278" y="2810362"/>
            <a:ext cx="575759" cy="57575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0" name="Shape 390"/>
          <p:cNvSpPr/>
          <p:nvPr/>
        </p:nvSpPr>
        <p:spPr>
          <a:xfrm rot="18900000">
            <a:off x="2176964" y="2869006"/>
            <a:ext cx="2740510" cy="2982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23" h="21018" fill="norm" stroke="1" extrusionOk="0">
                <a:moveTo>
                  <a:pt x="19823" y="20369"/>
                </a:moveTo>
                <a:cubicBezTo>
                  <a:pt x="15714" y="21600"/>
                  <a:pt x="11255" y="21065"/>
                  <a:pt x="7582" y="18900"/>
                </a:cubicBezTo>
                <a:cubicBezTo>
                  <a:pt x="928" y="14977"/>
                  <a:pt x="-1777" y="6957"/>
                  <a:pt x="1207" y="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1" name="Shape 391"/>
          <p:cNvSpPr/>
          <p:nvPr/>
        </p:nvSpPr>
        <p:spPr>
          <a:xfrm rot="18900000">
            <a:off x="2050713" y="1024070"/>
            <a:ext cx="3013608" cy="2836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33" h="20105" fill="norm" stroke="1" extrusionOk="0">
                <a:moveTo>
                  <a:pt x="19833" y="20105"/>
                </a:moveTo>
                <a:cubicBezTo>
                  <a:pt x="21600" y="15207"/>
                  <a:pt x="20728" y="9711"/>
                  <a:pt x="17539" y="5648"/>
                </a:cubicBezTo>
                <a:cubicBezTo>
                  <a:pt x="13321" y="274"/>
                  <a:pt x="6117" y="-1495"/>
                  <a:pt x="0" y="1341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7271043" y="3140416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Fake</a:t>
            </a:r>
          </a:p>
        </p:txBody>
      </p:sp>
      <p:sp>
        <p:nvSpPr>
          <p:cNvPr id="394" name="Shape 394"/>
          <p:cNvSpPr/>
          <p:nvPr/>
        </p:nvSpPr>
        <p:spPr>
          <a:xfrm>
            <a:off x="2651931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395" name="Shape 395"/>
          <p:cNvSpPr/>
          <p:nvPr/>
        </p:nvSpPr>
        <p:spPr>
          <a:xfrm>
            <a:off x="4155958" y="2765470"/>
            <a:ext cx="750035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6" name="Shape 396"/>
          <p:cNvSpPr/>
          <p:nvPr/>
        </p:nvSpPr>
        <p:spPr>
          <a:xfrm flipH="1" flipV="1">
            <a:off x="2051221" y="3532887"/>
            <a:ext cx="600770" cy="6007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7" name="Shape 397"/>
          <p:cNvSpPr/>
          <p:nvPr/>
        </p:nvSpPr>
        <p:spPr>
          <a:xfrm>
            <a:off x="4155357" y="30360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8" name="Shape 398"/>
          <p:cNvSpPr/>
          <p:nvPr/>
        </p:nvSpPr>
        <p:spPr>
          <a:xfrm>
            <a:off x="4936292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399" name="Shape 399"/>
          <p:cNvSpPr/>
          <p:nvPr/>
        </p:nvSpPr>
        <p:spPr>
          <a:xfrm>
            <a:off x="352412" y="2769658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400" name="Shape 400"/>
          <p:cNvSpPr/>
          <p:nvPr/>
        </p:nvSpPr>
        <p:spPr>
          <a:xfrm>
            <a:off x="2655618" y="2493731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401" name="Shape 401"/>
          <p:cNvSpPr/>
          <p:nvPr/>
        </p:nvSpPr>
        <p:spPr>
          <a:xfrm>
            <a:off x="4924411" y="2484308"/>
            <a:ext cx="1520545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402" name="Shape 402"/>
          <p:cNvSpPr/>
          <p:nvPr/>
        </p:nvSpPr>
        <p:spPr>
          <a:xfrm>
            <a:off x="524477" y="3152807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403" name="Shape 403"/>
          <p:cNvSpPr/>
          <p:nvPr/>
        </p:nvSpPr>
        <p:spPr>
          <a:xfrm>
            <a:off x="367571" y="3469990"/>
            <a:ext cx="1520544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404" name="Shape 404"/>
          <p:cNvSpPr/>
          <p:nvPr/>
        </p:nvSpPr>
        <p:spPr>
          <a:xfrm flipV="1">
            <a:off x="6446202" y="3545988"/>
            <a:ext cx="814291" cy="531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5" name="Shape 405"/>
          <p:cNvSpPr/>
          <p:nvPr/>
        </p:nvSpPr>
        <p:spPr>
          <a:xfrm>
            <a:off x="6451118" y="2804472"/>
            <a:ext cx="814291" cy="531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6" name="Shape 406"/>
          <p:cNvSpPr/>
          <p:nvPr/>
        </p:nvSpPr>
        <p:spPr>
          <a:xfrm flipV="1">
            <a:off x="4168057" y="30487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7" name="Shape 407"/>
          <p:cNvSpPr/>
          <p:nvPr/>
        </p:nvSpPr>
        <p:spPr>
          <a:xfrm>
            <a:off x="4180347" y="4088728"/>
            <a:ext cx="74926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8" name="Shape 408"/>
          <p:cNvSpPr/>
          <p:nvPr/>
        </p:nvSpPr>
        <p:spPr>
          <a:xfrm flipH="1">
            <a:off x="2065278" y="2810362"/>
            <a:ext cx="575759" cy="57575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9" name="Shape 409"/>
          <p:cNvSpPr/>
          <p:nvPr/>
        </p:nvSpPr>
        <p:spPr>
          <a:xfrm rot="18900000">
            <a:off x="2176964" y="2869006"/>
            <a:ext cx="2740510" cy="2982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23" h="21018" fill="norm" stroke="1" extrusionOk="0">
                <a:moveTo>
                  <a:pt x="19823" y="20369"/>
                </a:moveTo>
                <a:cubicBezTo>
                  <a:pt x="15714" y="21600"/>
                  <a:pt x="11255" y="21065"/>
                  <a:pt x="7582" y="18900"/>
                </a:cubicBezTo>
                <a:cubicBezTo>
                  <a:pt x="928" y="14977"/>
                  <a:pt x="-1777" y="6957"/>
                  <a:pt x="1207" y="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10" name="Shape 410"/>
          <p:cNvSpPr/>
          <p:nvPr/>
        </p:nvSpPr>
        <p:spPr>
          <a:xfrm rot="18900000">
            <a:off x="2050713" y="1024070"/>
            <a:ext cx="3013608" cy="2836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33" h="20105" fill="norm" stroke="1" extrusionOk="0">
                <a:moveTo>
                  <a:pt x="19833" y="20105"/>
                </a:moveTo>
                <a:cubicBezTo>
                  <a:pt x="21600" y="15207"/>
                  <a:pt x="20728" y="9711"/>
                  <a:pt x="17539" y="5648"/>
                </a:cubicBezTo>
                <a:cubicBezTo>
                  <a:pt x="13321" y="274"/>
                  <a:pt x="6117" y="-1495"/>
                  <a:pt x="0" y="1341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11" name="Shape 411"/>
          <p:cNvSpPr/>
          <p:nvPr/>
        </p:nvSpPr>
        <p:spPr>
          <a:xfrm>
            <a:off x="2946907" y="1922618"/>
            <a:ext cx="930593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500">
                <a:solidFill>
                  <a:schemeClr val="accent2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12" name="Shape 412"/>
          <p:cNvSpPr/>
          <p:nvPr/>
        </p:nvSpPr>
        <p:spPr>
          <a:xfrm>
            <a:off x="5079517" y="3225843"/>
            <a:ext cx="930593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500">
                <a:solidFill>
                  <a:schemeClr val="accent2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7271043" y="3140416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Fake</a:t>
            </a:r>
          </a:p>
        </p:txBody>
      </p:sp>
      <p:sp>
        <p:nvSpPr>
          <p:cNvPr id="415" name="Shape 415"/>
          <p:cNvSpPr/>
          <p:nvPr/>
        </p:nvSpPr>
        <p:spPr>
          <a:xfrm>
            <a:off x="2651931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416" name="Shape 416"/>
          <p:cNvSpPr/>
          <p:nvPr/>
        </p:nvSpPr>
        <p:spPr>
          <a:xfrm>
            <a:off x="4155958" y="2765470"/>
            <a:ext cx="750035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17" name="Shape 417"/>
          <p:cNvSpPr/>
          <p:nvPr/>
        </p:nvSpPr>
        <p:spPr>
          <a:xfrm flipH="1" flipV="1">
            <a:off x="2051221" y="3532887"/>
            <a:ext cx="600770" cy="6007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18" name="Shape 418"/>
          <p:cNvSpPr/>
          <p:nvPr/>
        </p:nvSpPr>
        <p:spPr>
          <a:xfrm>
            <a:off x="4155357" y="30360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19" name="Shape 419"/>
          <p:cNvSpPr/>
          <p:nvPr/>
        </p:nvSpPr>
        <p:spPr>
          <a:xfrm>
            <a:off x="4936292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420" name="Shape 420"/>
          <p:cNvSpPr/>
          <p:nvPr/>
        </p:nvSpPr>
        <p:spPr>
          <a:xfrm>
            <a:off x="352412" y="2769658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421" name="Shape 421"/>
          <p:cNvSpPr/>
          <p:nvPr/>
        </p:nvSpPr>
        <p:spPr>
          <a:xfrm>
            <a:off x="2655618" y="2493731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422" name="Shape 422"/>
          <p:cNvSpPr/>
          <p:nvPr/>
        </p:nvSpPr>
        <p:spPr>
          <a:xfrm>
            <a:off x="4924411" y="2484308"/>
            <a:ext cx="1520545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423" name="Shape 423"/>
          <p:cNvSpPr/>
          <p:nvPr/>
        </p:nvSpPr>
        <p:spPr>
          <a:xfrm>
            <a:off x="524477" y="3152807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424" name="Shape 424"/>
          <p:cNvSpPr/>
          <p:nvPr/>
        </p:nvSpPr>
        <p:spPr>
          <a:xfrm>
            <a:off x="367571" y="3469990"/>
            <a:ext cx="1520544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425" name="Shape 425"/>
          <p:cNvSpPr/>
          <p:nvPr/>
        </p:nvSpPr>
        <p:spPr>
          <a:xfrm flipV="1">
            <a:off x="6446202" y="3545988"/>
            <a:ext cx="814291" cy="531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26" name="Shape 426"/>
          <p:cNvSpPr/>
          <p:nvPr/>
        </p:nvSpPr>
        <p:spPr>
          <a:xfrm>
            <a:off x="6451118" y="2804472"/>
            <a:ext cx="814291" cy="531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27" name="Shape 427"/>
          <p:cNvSpPr/>
          <p:nvPr/>
        </p:nvSpPr>
        <p:spPr>
          <a:xfrm flipV="1">
            <a:off x="4168057" y="30487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28" name="Shape 428"/>
          <p:cNvSpPr/>
          <p:nvPr/>
        </p:nvSpPr>
        <p:spPr>
          <a:xfrm>
            <a:off x="4180347" y="4088728"/>
            <a:ext cx="74926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29" name="Shape 429"/>
          <p:cNvSpPr/>
          <p:nvPr/>
        </p:nvSpPr>
        <p:spPr>
          <a:xfrm flipH="1">
            <a:off x="2065278" y="2810362"/>
            <a:ext cx="575759" cy="57575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30" name="Shape 430"/>
          <p:cNvSpPr/>
          <p:nvPr/>
        </p:nvSpPr>
        <p:spPr>
          <a:xfrm rot="18900000">
            <a:off x="2176964" y="2869006"/>
            <a:ext cx="2740510" cy="2982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23" h="21018" fill="norm" stroke="1" extrusionOk="0">
                <a:moveTo>
                  <a:pt x="19823" y="20369"/>
                </a:moveTo>
                <a:cubicBezTo>
                  <a:pt x="15714" y="21600"/>
                  <a:pt x="11255" y="21065"/>
                  <a:pt x="7582" y="18900"/>
                </a:cubicBezTo>
                <a:cubicBezTo>
                  <a:pt x="928" y="14977"/>
                  <a:pt x="-1777" y="6957"/>
                  <a:pt x="1207" y="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31" name="Shape 431"/>
          <p:cNvSpPr/>
          <p:nvPr/>
        </p:nvSpPr>
        <p:spPr>
          <a:xfrm rot="18900000">
            <a:off x="2050713" y="1024070"/>
            <a:ext cx="3013608" cy="2836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33" h="20105" fill="norm" stroke="1" extrusionOk="0">
                <a:moveTo>
                  <a:pt x="19833" y="20105"/>
                </a:moveTo>
                <a:cubicBezTo>
                  <a:pt x="21600" y="15207"/>
                  <a:pt x="20728" y="9711"/>
                  <a:pt x="17539" y="5648"/>
                </a:cubicBezTo>
                <a:cubicBezTo>
                  <a:pt x="13321" y="274"/>
                  <a:pt x="6117" y="-1495"/>
                  <a:pt x="0" y="1341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32" name="Shape 432"/>
          <p:cNvSpPr/>
          <p:nvPr/>
        </p:nvSpPr>
        <p:spPr>
          <a:xfrm>
            <a:off x="4283167" y="2323887"/>
            <a:ext cx="495618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500">
                <a:solidFill>
                  <a:schemeClr val="accent2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33" name="Shape 433"/>
          <p:cNvSpPr/>
          <p:nvPr/>
        </p:nvSpPr>
        <p:spPr>
          <a:xfrm>
            <a:off x="4324191" y="3663993"/>
            <a:ext cx="495618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500">
                <a:solidFill>
                  <a:schemeClr val="accent2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7271043" y="3140416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Fake</a:t>
            </a:r>
          </a:p>
        </p:txBody>
      </p:sp>
      <p:sp>
        <p:nvSpPr>
          <p:cNvPr id="436" name="Shape 436"/>
          <p:cNvSpPr/>
          <p:nvPr/>
        </p:nvSpPr>
        <p:spPr>
          <a:xfrm>
            <a:off x="2651931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437" name="Shape 437"/>
          <p:cNvSpPr/>
          <p:nvPr/>
        </p:nvSpPr>
        <p:spPr>
          <a:xfrm>
            <a:off x="4155958" y="2765470"/>
            <a:ext cx="750035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38" name="Shape 438"/>
          <p:cNvSpPr/>
          <p:nvPr/>
        </p:nvSpPr>
        <p:spPr>
          <a:xfrm flipH="1" flipV="1">
            <a:off x="2051221" y="3532887"/>
            <a:ext cx="600770" cy="6007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39" name="Shape 439"/>
          <p:cNvSpPr/>
          <p:nvPr/>
        </p:nvSpPr>
        <p:spPr>
          <a:xfrm>
            <a:off x="4155357" y="30360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40" name="Shape 440"/>
          <p:cNvSpPr/>
          <p:nvPr/>
        </p:nvSpPr>
        <p:spPr>
          <a:xfrm>
            <a:off x="4936292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441" name="Shape 441"/>
          <p:cNvSpPr/>
          <p:nvPr/>
        </p:nvSpPr>
        <p:spPr>
          <a:xfrm>
            <a:off x="352412" y="2769658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442" name="Shape 442"/>
          <p:cNvSpPr/>
          <p:nvPr/>
        </p:nvSpPr>
        <p:spPr>
          <a:xfrm>
            <a:off x="2655618" y="2493731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443" name="Shape 443"/>
          <p:cNvSpPr/>
          <p:nvPr/>
        </p:nvSpPr>
        <p:spPr>
          <a:xfrm>
            <a:off x="4924411" y="2484308"/>
            <a:ext cx="1520545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444" name="Shape 444"/>
          <p:cNvSpPr/>
          <p:nvPr/>
        </p:nvSpPr>
        <p:spPr>
          <a:xfrm>
            <a:off x="524477" y="3152807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445" name="Shape 445"/>
          <p:cNvSpPr/>
          <p:nvPr/>
        </p:nvSpPr>
        <p:spPr>
          <a:xfrm>
            <a:off x="367571" y="3469990"/>
            <a:ext cx="1520544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pic>
        <p:nvPicPr>
          <p:cNvPr id="446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9611301">
            <a:off x="6341586" y="3688430"/>
            <a:ext cx="1023331" cy="246564"/>
          </a:xfrm>
          <a:prstGeom prst="rect">
            <a:avLst/>
          </a:prstGeom>
        </p:spPr>
      </p:pic>
      <p:sp>
        <p:nvSpPr>
          <p:cNvPr id="448" name="Shape 448"/>
          <p:cNvSpPr/>
          <p:nvPr/>
        </p:nvSpPr>
        <p:spPr>
          <a:xfrm>
            <a:off x="6451118" y="2804472"/>
            <a:ext cx="814291" cy="531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49" name="Shape 449"/>
          <p:cNvSpPr/>
          <p:nvPr/>
        </p:nvSpPr>
        <p:spPr>
          <a:xfrm flipV="1">
            <a:off x="4168057" y="30487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0" name="Shape 450"/>
          <p:cNvSpPr/>
          <p:nvPr/>
        </p:nvSpPr>
        <p:spPr>
          <a:xfrm>
            <a:off x="4180347" y="4088728"/>
            <a:ext cx="74926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1" name="Shape 451"/>
          <p:cNvSpPr/>
          <p:nvPr/>
        </p:nvSpPr>
        <p:spPr>
          <a:xfrm flipH="1">
            <a:off x="2065278" y="2810362"/>
            <a:ext cx="575759" cy="57575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2" name="Shape 452"/>
          <p:cNvSpPr/>
          <p:nvPr/>
        </p:nvSpPr>
        <p:spPr>
          <a:xfrm rot="18900000">
            <a:off x="2176964" y="2869006"/>
            <a:ext cx="2740510" cy="2982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23" h="21018" fill="norm" stroke="1" extrusionOk="0">
                <a:moveTo>
                  <a:pt x="19823" y="20369"/>
                </a:moveTo>
                <a:cubicBezTo>
                  <a:pt x="15714" y="21600"/>
                  <a:pt x="11255" y="21065"/>
                  <a:pt x="7582" y="18900"/>
                </a:cubicBezTo>
                <a:cubicBezTo>
                  <a:pt x="928" y="14977"/>
                  <a:pt x="-1777" y="6957"/>
                  <a:pt x="1207" y="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3" name="Shape 453"/>
          <p:cNvSpPr/>
          <p:nvPr/>
        </p:nvSpPr>
        <p:spPr>
          <a:xfrm rot="18900000">
            <a:off x="2050713" y="1024070"/>
            <a:ext cx="3013608" cy="2836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33" h="20105" fill="norm" stroke="1" extrusionOk="0">
                <a:moveTo>
                  <a:pt x="19833" y="20105"/>
                </a:moveTo>
                <a:cubicBezTo>
                  <a:pt x="21600" y="15207"/>
                  <a:pt x="20728" y="9711"/>
                  <a:pt x="17539" y="5648"/>
                </a:cubicBezTo>
                <a:cubicBezTo>
                  <a:pt x="13321" y="274"/>
                  <a:pt x="6117" y="-1495"/>
                  <a:pt x="0" y="1341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4" name="Shape 454"/>
          <p:cNvSpPr/>
          <p:nvPr/>
        </p:nvSpPr>
        <p:spPr>
          <a:xfrm>
            <a:off x="5079517" y="1939810"/>
            <a:ext cx="930593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500">
                <a:solidFill>
                  <a:schemeClr val="accent2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/>
        </p:nvSpPr>
        <p:spPr>
          <a:xfrm>
            <a:off x="7271043" y="3140416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Fake</a:t>
            </a:r>
          </a:p>
        </p:txBody>
      </p:sp>
      <p:sp>
        <p:nvSpPr>
          <p:cNvPr id="457" name="Shape 457"/>
          <p:cNvSpPr/>
          <p:nvPr/>
        </p:nvSpPr>
        <p:spPr>
          <a:xfrm>
            <a:off x="2651931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458" name="Shape 458"/>
          <p:cNvSpPr/>
          <p:nvPr/>
        </p:nvSpPr>
        <p:spPr>
          <a:xfrm>
            <a:off x="4155958" y="2765470"/>
            <a:ext cx="750035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9" name="Shape 459"/>
          <p:cNvSpPr/>
          <p:nvPr/>
        </p:nvSpPr>
        <p:spPr>
          <a:xfrm flipH="1" flipV="1">
            <a:off x="2051221" y="3532887"/>
            <a:ext cx="600770" cy="6007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60" name="Shape 460"/>
          <p:cNvSpPr/>
          <p:nvPr/>
        </p:nvSpPr>
        <p:spPr>
          <a:xfrm>
            <a:off x="4155357" y="30360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61" name="Shape 461"/>
          <p:cNvSpPr/>
          <p:nvPr/>
        </p:nvSpPr>
        <p:spPr>
          <a:xfrm>
            <a:off x="4936292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462" name="Shape 462"/>
          <p:cNvSpPr/>
          <p:nvPr/>
        </p:nvSpPr>
        <p:spPr>
          <a:xfrm>
            <a:off x="352412" y="2769658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463" name="Shape 463"/>
          <p:cNvSpPr/>
          <p:nvPr/>
        </p:nvSpPr>
        <p:spPr>
          <a:xfrm>
            <a:off x="2655618" y="2493731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464" name="Shape 464"/>
          <p:cNvSpPr/>
          <p:nvPr/>
        </p:nvSpPr>
        <p:spPr>
          <a:xfrm>
            <a:off x="4924411" y="2484308"/>
            <a:ext cx="1520545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465" name="Shape 465"/>
          <p:cNvSpPr/>
          <p:nvPr/>
        </p:nvSpPr>
        <p:spPr>
          <a:xfrm>
            <a:off x="524477" y="3152807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466" name="Shape 466"/>
          <p:cNvSpPr/>
          <p:nvPr/>
        </p:nvSpPr>
        <p:spPr>
          <a:xfrm>
            <a:off x="367571" y="3469990"/>
            <a:ext cx="1520544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467" name="Shape 467"/>
          <p:cNvSpPr/>
          <p:nvPr/>
        </p:nvSpPr>
        <p:spPr>
          <a:xfrm flipV="1">
            <a:off x="6446202" y="3545988"/>
            <a:ext cx="814291" cy="531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68" name="Shape 468"/>
          <p:cNvSpPr/>
          <p:nvPr/>
        </p:nvSpPr>
        <p:spPr>
          <a:xfrm>
            <a:off x="6451118" y="2804472"/>
            <a:ext cx="814291" cy="531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69" name="Shape 469"/>
          <p:cNvSpPr/>
          <p:nvPr/>
        </p:nvSpPr>
        <p:spPr>
          <a:xfrm flipV="1">
            <a:off x="4168057" y="30487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70" name="Shape 470"/>
          <p:cNvSpPr/>
          <p:nvPr/>
        </p:nvSpPr>
        <p:spPr>
          <a:xfrm>
            <a:off x="4180347" y="4088728"/>
            <a:ext cx="74926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71" name="Shape 471"/>
          <p:cNvSpPr/>
          <p:nvPr/>
        </p:nvSpPr>
        <p:spPr>
          <a:xfrm flipH="1">
            <a:off x="2065278" y="2810362"/>
            <a:ext cx="575759" cy="57575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72" name="Shape 472"/>
          <p:cNvSpPr/>
          <p:nvPr/>
        </p:nvSpPr>
        <p:spPr>
          <a:xfrm rot="18900000">
            <a:off x="2176964" y="2869006"/>
            <a:ext cx="2740510" cy="2982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23" h="21018" fill="norm" stroke="1" extrusionOk="0">
                <a:moveTo>
                  <a:pt x="19823" y="20369"/>
                </a:moveTo>
                <a:cubicBezTo>
                  <a:pt x="15714" y="21600"/>
                  <a:pt x="11255" y="21065"/>
                  <a:pt x="7582" y="18900"/>
                </a:cubicBezTo>
                <a:cubicBezTo>
                  <a:pt x="928" y="14977"/>
                  <a:pt x="-1777" y="6957"/>
                  <a:pt x="1207" y="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73" name="Shape 473"/>
          <p:cNvSpPr/>
          <p:nvPr/>
        </p:nvSpPr>
        <p:spPr>
          <a:xfrm rot="18900000">
            <a:off x="2050713" y="1024070"/>
            <a:ext cx="3013608" cy="2836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33" h="20105" fill="norm" stroke="1" extrusionOk="0">
                <a:moveTo>
                  <a:pt x="19833" y="20105"/>
                </a:moveTo>
                <a:cubicBezTo>
                  <a:pt x="21600" y="15207"/>
                  <a:pt x="20728" y="9711"/>
                  <a:pt x="17539" y="5648"/>
                </a:cubicBezTo>
                <a:cubicBezTo>
                  <a:pt x="13321" y="274"/>
                  <a:pt x="6117" y="-1495"/>
                  <a:pt x="0" y="1341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74" name="Shape 474"/>
          <p:cNvSpPr/>
          <p:nvPr/>
        </p:nvSpPr>
        <p:spPr>
          <a:xfrm>
            <a:off x="2946907" y="1922618"/>
            <a:ext cx="930593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500">
                <a:solidFill>
                  <a:schemeClr val="accent2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75" name="Shape 475"/>
          <p:cNvSpPr/>
          <p:nvPr/>
        </p:nvSpPr>
        <p:spPr>
          <a:xfrm>
            <a:off x="5051408" y="3335614"/>
            <a:ext cx="930593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500">
                <a:solidFill>
                  <a:schemeClr val="accent2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76" name="Shape 476"/>
          <p:cNvSpPr/>
          <p:nvPr/>
        </p:nvSpPr>
        <p:spPr>
          <a:xfrm>
            <a:off x="3203782" y="433227"/>
            <a:ext cx="930594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500">
                <a:solidFill>
                  <a:schemeClr val="accent2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3594759" y="2973329"/>
            <a:ext cx="2054144" cy="137758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2600"/>
            </a:lvl1pPr>
          </a:lstStyle>
          <a:p>
            <a:pPr/>
            <a:r>
              <a:t>NewService</a:t>
            </a:r>
          </a:p>
        </p:txBody>
      </p:sp>
      <p:sp>
        <p:nvSpPr>
          <p:cNvPr id="89" name="Shape 89"/>
          <p:cNvSpPr/>
          <p:nvPr/>
        </p:nvSpPr>
        <p:spPr>
          <a:xfrm rot="16200000">
            <a:off x="3517152" y="3663901"/>
            <a:ext cx="806800" cy="44026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700"/>
            </a:lvl1pPr>
          </a:lstStyle>
          <a:p>
            <a:pPr/>
            <a:r>
              <a:t>OSv3 </a:t>
            </a:r>
          </a:p>
        </p:txBody>
      </p:sp>
      <p:sp>
        <p:nvSpPr>
          <p:cNvPr id="90" name="Shape 90"/>
          <p:cNvSpPr/>
          <p:nvPr/>
        </p:nvSpPr>
        <p:spPr>
          <a:xfrm>
            <a:off x="6774205" y="2973329"/>
            <a:ext cx="1566181" cy="137758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2600"/>
            </a:lvl1pPr>
          </a:lstStyle>
          <a:p>
            <a:pPr/>
            <a:r>
              <a:t>3rd Party</a:t>
            </a:r>
          </a:p>
        </p:txBody>
      </p:sp>
      <p:sp>
        <p:nvSpPr>
          <p:cNvPr id="91" name="Shape 91"/>
          <p:cNvSpPr/>
          <p:nvPr/>
        </p:nvSpPr>
        <p:spPr>
          <a:xfrm>
            <a:off x="5371647" y="3274434"/>
            <a:ext cx="1566180" cy="1127702"/>
          </a:xfrm>
          <a:prstGeom prst="rightArrow">
            <a:avLst>
              <a:gd name="adj1" fmla="val 32000"/>
              <a:gd name="adj2" fmla="val 72076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92" name="Shape 92"/>
          <p:cNvSpPr/>
          <p:nvPr/>
        </p:nvSpPr>
        <p:spPr>
          <a:xfrm>
            <a:off x="899999" y="2973329"/>
            <a:ext cx="1818068" cy="137758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2600"/>
            </a:lvl1pPr>
          </a:lstStyle>
          <a:p>
            <a:pPr/>
            <a:r>
              <a:t>Kafka</a:t>
            </a:r>
          </a:p>
        </p:txBody>
      </p:sp>
      <p:sp>
        <p:nvSpPr>
          <p:cNvPr id="93" name="Shape 93"/>
          <p:cNvSpPr/>
          <p:nvPr/>
        </p:nvSpPr>
        <p:spPr>
          <a:xfrm>
            <a:off x="2296054" y="3345584"/>
            <a:ext cx="1566180" cy="1127702"/>
          </a:xfrm>
          <a:prstGeom prst="rightArrow">
            <a:avLst>
              <a:gd name="adj1" fmla="val 32000"/>
              <a:gd name="adj2" fmla="val 72076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pic>
        <p:nvPicPr>
          <p:cNvPr id="94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6183" y="3740645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4602" y="3605452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24462" y="3429290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01796" y="3740645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6199" y="3676601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0199" y="3429290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3393" y="3605452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0199" y="3860956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0199" y="3930601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812" y="3803601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812" y="3429290"/>
            <a:ext cx="465667" cy="465667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/>
          <p:nvPr/>
        </p:nvSpPr>
        <p:spPr>
          <a:xfrm>
            <a:off x="4198710" y="3635114"/>
            <a:ext cx="846242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600"/>
            </a:lvl1pPr>
          </a:lstStyle>
          <a:p>
            <a:pPr/>
            <a:r>
              <a:t>V3.0</a:t>
            </a:r>
          </a:p>
        </p:txBody>
      </p:sp>
      <p:sp>
        <p:nvSpPr>
          <p:cNvPr id="106" name="Shape 106"/>
          <p:cNvSpPr/>
          <p:nvPr/>
        </p:nvSpPr>
        <p:spPr>
          <a:xfrm>
            <a:off x="3650246" y="3610592"/>
            <a:ext cx="503114" cy="5214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2"/>
          </a:solidFill>
          <a:ln w="25400">
            <a:solidFill>
              <a:srgbClr val="9F1E14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"/>
                            </p:stCondLst>
                            <p:childTnLst>
                              <p:par>
                                <p:cTn id="31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"/>
                            </p:stCondLst>
                            <p:childTnLst>
                              <p:par>
                                <p:cTn id="36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"/>
                            </p:stCondLst>
                            <p:childTnLst>
                              <p:par>
                                <p:cTn id="41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"/>
                            </p:stCondLst>
                            <p:childTnLst>
                              <p:par>
                                <p:cTn id="46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"/>
                            </p:stCondLst>
                            <p:childTnLst>
                              <p:par>
                                <p:cTn id="56" presetClass="entr" nodeType="afterEffect" presetSubtype="8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6" grpId="3"/>
      <p:bldP build="whole" bldLvl="1" animBg="1" rev="0" advAuto="0" spid="103" grpId="10"/>
      <p:bldP build="whole" bldLvl="1" animBg="1" rev="0" advAuto="0" spid="101" grpId="8"/>
      <p:bldP build="whole" bldLvl="1" animBg="1" rev="0" advAuto="0" spid="100" grpId="7"/>
      <p:bldP build="whole" bldLvl="1" animBg="1" rev="0" advAuto="0" spid="98" grpId="5"/>
      <p:bldP build="whole" bldLvl="1" animBg="1" rev="0" advAuto="0" spid="102" grpId="9"/>
      <p:bldP build="whole" bldLvl="1" animBg="1" rev="0" advAuto="0" spid="106" grpId="12"/>
      <p:bldP build="whole" bldLvl="1" animBg="1" rev="0" advAuto="0" spid="95" grpId="2"/>
      <p:bldP build="whole" bldLvl="1" animBg="1" rev="0" advAuto="0" spid="99" grpId="6"/>
      <p:bldP build="whole" bldLvl="1" animBg="1" rev="0" advAuto="0" spid="94" grpId="1"/>
      <p:bldP build="whole" bldLvl="1" animBg="1" rev="0" advAuto="0" spid="104" grpId="11"/>
      <p:bldP build="whole" bldLvl="1" animBg="1" rev="0" advAuto="0" spid="97" grpId="4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2656473" y="-83821"/>
            <a:ext cx="3831054" cy="702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0"/>
            </a:lvl1pPr>
          </a:lstStyle>
          <a:p>
            <a:pPr/>
            <a:r>
              <a:t>∞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/>
        </p:nvSpPr>
        <p:spPr>
          <a:xfrm>
            <a:off x="1199027" y="1615317"/>
            <a:ext cx="535198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“That shouldn't be possible”</a:t>
            </a:r>
          </a:p>
        </p:txBody>
      </p:sp>
      <p:sp>
        <p:nvSpPr>
          <p:cNvPr id="481" name="Shape 481"/>
          <p:cNvSpPr/>
          <p:nvPr/>
        </p:nvSpPr>
        <p:spPr>
          <a:xfrm>
            <a:off x="1199027" y="3593116"/>
            <a:ext cx="400598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“I didn’t expect that”</a:t>
            </a:r>
          </a:p>
        </p:txBody>
      </p:sp>
      <p:sp>
        <p:nvSpPr>
          <p:cNvPr id="482" name="Shape 482"/>
          <p:cNvSpPr/>
          <p:nvPr/>
        </p:nvSpPr>
        <p:spPr>
          <a:xfrm>
            <a:off x="2690311" y="2265557"/>
            <a:ext cx="5002328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/>
            <a:r>
              <a:t>Daniel Lebrero, during an outage</a:t>
            </a:r>
          </a:p>
        </p:txBody>
      </p:sp>
      <p:sp>
        <p:nvSpPr>
          <p:cNvPr id="483" name="Shape 483"/>
          <p:cNvSpPr/>
          <p:nvPr/>
        </p:nvSpPr>
        <p:spPr>
          <a:xfrm>
            <a:off x="2690311" y="4243356"/>
            <a:ext cx="4714724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/>
            <a:r>
              <a:t>Daniel Lebrero, after an outage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1" grpId="1"/>
      <p:bldP build="whole" bldLvl="1" animBg="1" rev="0" advAuto="0" spid="483" grpId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/>
        </p:nvSpPr>
        <p:spPr>
          <a:xfrm>
            <a:off x="2333294" y="3103879"/>
            <a:ext cx="447741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Property based 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/>
        </p:nvSpPr>
        <p:spPr>
          <a:xfrm>
            <a:off x="3533800" y="1097850"/>
            <a:ext cx="2076400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Properties</a:t>
            </a:r>
          </a:p>
        </p:txBody>
      </p:sp>
      <p:sp>
        <p:nvSpPr>
          <p:cNvPr id="488" name="Shape 488"/>
          <p:cNvSpPr/>
          <p:nvPr/>
        </p:nvSpPr>
        <p:spPr>
          <a:xfrm>
            <a:off x="1511808" y="2697480"/>
            <a:ext cx="6120385" cy="146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28600" indent="-228600">
              <a:buSzPct val="100000"/>
              <a:buAutoNum type="arabicPeriod" startAt="1"/>
              <a:defRPr sz="26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At least once</a:t>
            </a:r>
          </a:p>
          <a:p>
            <a:pPr marL="228600" indent="-228600">
              <a:buSzPct val="100000"/>
              <a:buAutoNum type="arabicPeriod" startAt="1"/>
              <a:defRPr sz="26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Not a lot of duplicates</a:t>
            </a:r>
          </a:p>
          <a:p>
            <a:pPr marL="228600" indent="-228600">
              <a:buSzPct val="100000"/>
              <a:buAutoNum type="arabicPeriod" startAt="1"/>
              <a:defRPr sz="26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Old data doesn’t overwrite new data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8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2894126" y="786495"/>
            <a:ext cx="335574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Input Generation</a:t>
            </a:r>
          </a:p>
        </p:txBody>
      </p:sp>
      <p:sp>
        <p:nvSpPr>
          <p:cNvPr id="491" name="Shape 491"/>
          <p:cNvSpPr/>
          <p:nvPr/>
        </p:nvSpPr>
        <p:spPr>
          <a:xfrm>
            <a:off x="1696260" y="2068830"/>
            <a:ext cx="5751480" cy="2720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(</a:t>
            </a:r>
            <a:r>
              <a:t>clojure.test.check.generators/sample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havoc/random-plan-gen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   [</a:t>
            </a:r>
            <a:r>
              <a:t>:service1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    </a:t>
            </a:r>
            <a:r>
              <a:t>:service2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    </a:t>
            </a:r>
            <a:r>
              <a:t>:kafka1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    </a:t>
            </a:r>
            <a:r>
              <a:t>:kafka2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    [</a:t>
            </a:r>
            <a:r>
              <a:t>:link :service1 :fake</a:t>
            </a:r>
            <a:r>
              <a:rPr i="0">
                <a:solidFill>
                  <a:srgbClr val="000000"/>
                </a:solidFill>
              </a:rPr>
              <a:t>] </a:t>
            </a:r>
            <a:endParaRPr i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    [</a:t>
            </a:r>
            <a:r>
              <a:t>:link :service2 :fake</a:t>
            </a:r>
            <a:r>
              <a:rPr i="0">
                <a:solidFill>
                  <a:srgbClr val="000000"/>
                </a:solidFill>
              </a:rPr>
              <a:t>]] </a:t>
            </a:r>
            <a:endParaRPr i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2 5</a:t>
            </a:r>
            <a:r>
              <a:t>)) </a:t>
            </a:r>
          </a:p>
        </p:txBody>
      </p:sp>
      <p:sp>
        <p:nvSpPr>
          <p:cNvPr id="492" name="Shape 492"/>
          <p:cNvSpPr/>
          <p:nvPr/>
        </p:nvSpPr>
        <p:spPr>
          <a:xfrm>
            <a:off x="2541612" y="3025972"/>
            <a:ext cx="1220252" cy="1"/>
          </a:xfrm>
          <a:prstGeom prst="line">
            <a:avLst/>
          </a:prstGeom>
          <a:ln w="63500">
            <a:solidFill>
              <a:srgbClr val="FF2600"/>
            </a:solidFill>
          </a:ln>
          <a:effectLst>
            <a:outerShdw sx="100000" sy="100000" kx="0" ky="0" algn="b" rotWithShape="0" blurRad="38100" dist="60294" dir="3371084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93" name="Shape 493"/>
          <p:cNvSpPr/>
          <p:nvPr/>
        </p:nvSpPr>
        <p:spPr>
          <a:xfrm>
            <a:off x="2605112" y="4157767"/>
            <a:ext cx="3065886" cy="1"/>
          </a:xfrm>
          <a:prstGeom prst="line">
            <a:avLst/>
          </a:prstGeom>
          <a:ln w="63500">
            <a:solidFill>
              <a:srgbClr val="FF2600"/>
            </a:solidFill>
          </a:ln>
          <a:effectLst>
            <a:outerShdw sx="100000" sy="100000" kx="0" ky="0" algn="b" rotWithShape="0" blurRad="38100" dist="60294" dir="3371084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94" name="Shape 494"/>
          <p:cNvSpPr/>
          <p:nvPr/>
        </p:nvSpPr>
        <p:spPr>
          <a:xfrm>
            <a:off x="2317134" y="4764302"/>
            <a:ext cx="423556" cy="1"/>
          </a:xfrm>
          <a:prstGeom prst="line">
            <a:avLst/>
          </a:prstGeom>
          <a:ln w="63500">
            <a:solidFill>
              <a:srgbClr val="FF2600"/>
            </a:solidFill>
          </a:ln>
          <a:effectLst>
            <a:outerShdw sx="100000" sy="100000" kx="0" ky="0" algn="b" rotWithShape="0" blurRad="38100" dist="60294" dir="3371084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2" grpId="1"/>
      <p:bldP build="whole" bldLvl="1" animBg="1" rev="0" advAuto="0" spid="493" grpId="3"/>
      <p:bldP build="whole" bldLvl="1" animBg="1" rev="0" advAuto="0" spid="492" grpId="2"/>
      <p:bldP build="whole" bldLvl="1" animBg="1" rev="0" advAuto="0" spid="493" grpId="4"/>
      <p:bldP build="whole" bldLvl="1" animBg="1" rev="0" advAuto="0" spid="494" grpId="5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2782287" y="2214880"/>
            <a:ext cx="3579426" cy="242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[{</a:t>
            </a:r>
            <a:r>
              <a:t>:command :stop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 </a:t>
            </a:r>
            <a:r>
              <a:t>:host    :kafka2</a:t>
            </a:r>
            <a:r>
              <a:rPr i="0">
                <a:solidFill>
                  <a:srgbClr val="000000"/>
                </a:solidFill>
              </a:rPr>
              <a:t>} </a:t>
            </a:r>
            <a:endParaRPr i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{</a:t>
            </a:r>
            <a:r>
              <a:t>:command :break-link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 </a:t>
            </a:r>
            <a:r>
              <a:t>:from    :service1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 </a:t>
            </a:r>
            <a:r>
              <a:t>:to      :fake</a:t>
            </a:r>
            <a:r>
              <a:rPr i="0">
                <a:solidFill>
                  <a:srgbClr val="000000"/>
                </a:solidFill>
              </a:rPr>
              <a:t>}</a:t>
            </a:r>
            <a:endParaRPr i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{</a:t>
            </a:r>
            <a:r>
              <a:t>:command :stop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 </a:t>
            </a:r>
            <a:r>
              <a:t>:host    :service2</a:t>
            </a:r>
            <a:r>
              <a:rPr i="0">
                <a:solidFill>
                  <a:srgbClr val="000000"/>
                </a:solidFill>
              </a:rPr>
              <a:t>}] </a:t>
            </a:r>
          </a:p>
        </p:txBody>
      </p:sp>
      <p:sp>
        <p:nvSpPr>
          <p:cNvPr id="497" name="Shape 497"/>
          <p:cNvSpPr/>
          <p:nvPr/>
        </p:nvSpPr>
        <p:spPr>
          <a:xfrm>
            <a:off x="2966595" y="2531033"/>
            <a:ext cx="3122169" cy="637753"/>
          </a:xfrm>
          <a:prstGeom prst="rect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498" name="Shape 498"/>
          <p:cNvSpPr/>
          <p:nvPr/>
        </p:nvSpPr>
        <p:spPr>
          <a:xfrm>
            <a:off x="2979295" y="4041799"/>
            <a:ext cx="3122169" cy="654845"/>
          </a:xfrm>
          <a:prstGeom prst="rect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499" name="Shape 499"/>
          <p:cNvSpPr/>
          <p:nvPr/>
        </p:nvSpPr>
        <p:spPr>
          <a:xfrm>
            <a:off x="2975557" y="3156085"/>
            <a:ext cx="3129645" cy="885715"/>
          </a:xfrm>
          <a:prstGeom prst="rect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9" grpId="4"/>
      <p:bldP build="whole" bldLvl="1" animBg="1" rev="0" advAuto="0" spid="499" grpId="5"/>
      <p:bldP build="whole" bldLvl="1" animBg="1" rev="0" advAuto="0" spid="498" grpId="6"/>
      <p:bldP build="whole" bldLvl="1" animBg="1" rev="0" advAuto="0" spid="497" grpId="2"/>
      <p:bldP build="whole" bldLvl="1" animBg="1" rev="0" advAuto="0" spid="496" grpId="1"/>
      <p:bldP build="whole" bldLvl="1" animBg="1" rev="0" advAuto="0" spid="497" grpId="3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7271043" y="3140416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Fake</a:t>
            </a:r>
          </a:p>
        </p:txBody>
      </p:sp>
      <p:sp>
        <p:nvSpPr>
          <p:cNvPr id="504" name="Shape 504"/>
          <p:cNvSpPr/>
          <p:nvPr/>
        </p:nvSpPr>
        <p:spPr>
          <a:xfrm>
            <a:off x="2651931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505" name="Shape 505"/>
          <p:cNvSpPr/>
          <p:nvPr/>
        </p:nvSpPr>
        <p:spPr>
          <a:xfrm>
            <a:off x="4155958" y="2765470"/>
            <a:ext cx="750035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06" name="Shape 506"/>
          <p:cNvSpPr/>
          <p:nvPr/>
        </p:nvSpPr>
        <p:spPr>
          <a:xfrm flipH="1" flipV="1">
            <a:off x="2051221" y="3532887"/>
            <a:ext cx="600770" cy="6007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07" name="Shape 507"/>
          <p:cNvSpPr/>
          <p:nvPr/>
        </p:nvSpPr>
        <p:spPr>
          <a:xfrm>
            <a:off x="4155357" y="30360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08" name="Shape 508"/>
          <p:cNvSpPr/>
          <p:nvPr/>
        </p:nvSpPr>
        <p:spPr>
          <a:xfrm>
            <a:off x="4936292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509" name="Shape 509"/>
          <p:cNvSpPr/>
          <p:nvPr/>
        </p:nvSpPr>
        <p:spPr>
          <a:xfrm>
            <a:off x="352412" y="2769658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510" name="Shape 510"/>
          <p:cNvSpPr/>
          <p:nvPr/>
        </p:nvSpPr>
        <p:spPr>
          <a:xfrm>
            <a:off x="2655618" y="2493731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511" name="Shape 511"/>
          <p:cNvSpPr/>
          <p:nvPr/>
        </p:nvSpPr>
        <p:spPr>
          <a:xfrm>
            <a:off x="4924411" y="2484308"/>
            <a:ext cx="1520545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512" name="Shape 512"/>
          <p:cNvSpPr/>
          <p:nvPr/>
        </p:nvSpPr>
        <p:spPr>
          <a:xfrm>
            <a:off x="524477" y="3152807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513" name="Shape 513"/>
          <p:cNvSpPr/>
          <p:nvPr/>
        </p:nvSpPr>
        <p:spPr>
          <a:xfrm>
            <a:off x="367571" y="3469990"/>
            <a:ext cx="1520544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514" name="Shape 514"/>
          <p:cNvSpPr/>
          <p:nvPr/>
        </p:nvSpPr>
        <p:spPr>
          <a:xfrm flipV="1">
            <a:off x="6446202" y="3545988"/>
            <a:ext cx="814291" cy="531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15" name="Shape 515"/>
          <p:cNvSpPr/>
          <p:nvPr/>
        </p:nvSpPr>
        <p:spPr>
          <a:xfrm>
            <a:off x="6451118" y="2804472"/>
            <a:ext cx="814291" cy="531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16" name="Shape 516"/>
          <p:cNvSpPr/>
          <p:nvPr/>
        </p:nvSpPr>
        <p:spPr>
          <a:xfrm flipV="1">
            <a:off x="4168057" y="30487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17" name="Shape 517"/>
          <p:cNvSpPr/>
          <p:nvPr/>
        </p:nvSpPr>
        <p:spPr>
          <a:xfrm>
            <a:off x="4180347" y="4088728"/>
            <a:ext cx="74926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18" name="Shape 518"/>
          <p:cNvSpPr/>
          <p:nvPr/>
        </p:nvSpPr>
        <p:spPr>
          <a:xfrm flipH="1">
            <a:off x="2065278" y="2810362"/>
            <a:ext cx="575759" cy="57575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19" name="Shape 519"/>
          <p:cNvSpPr/>
          <p:nvPr/>
        </p:nvSpPr>
        <p:spPr>
          <a:xfrm rot="18900000">
            <a:off x="2176964" y="2869006"/>
            <a:ext cx="2740510" cy="2982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23" h="21018" fill="norm" stroke="1" extrusionOk="0">
                <a:moveTo>
                  <a:pt x="19823" y="20369"/>
                </a:moveTo>
                <a:cubicBezTo>
                  <a:pt x="15714" y="21600"/>
                  <a:pt x="11255" y="21065"/>
                  <a:pt x="7582" y="18900"/>
                </a:cubicBezTo>
                <a:cubicBezTo>
                  <a:pt x="928" y="14977"/>
                  <a:pt x="-1777" y="6957"/>
                  <a:pt x="1207" y="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20" name="Shape 520"/>
          <p:cNvSpPr/>
          <p:nvPr/>
        </p:nvSpPr>
        <p:spPr>
          <a:xfrm rot="18900000">
            <a:off x="2050713" y="1024070"/>
            <a:ext cx="3013608" cy="2836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33" h="20105" fill="norm" stroke="1" extrusionOk="0">
                <a:moveTo>
                  <a:pt x="19833" y="20105"/>
                </a:moveTo>
                <a:cubicBezTo>
                  <a:pt x="21600" y="15207"/>
                  <a:pt x="20728" y="9711"/>
                  <a:pt x="17539" y="5648"/>
                </a:cubicBezTo>
                <a:cubicBezTo>
                  <a:pt x="13321" y="274"/>
                  <a:pt x="6117" y="-1495"/>
                  <a:pt x="0" y="1341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21" name="Shape 521"/>
          <p:cNvSpPr/>
          <p:nvPr/>
        </p:nvSpPr>
        <p:spPr>
          <a:xfrm>
            <a:off x="5209787" y="1939810"/>
            <a:ext cx="930593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500">
                <a:solidFill>
                  <a:schemeClr val="accent2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22" name="Shape 522"/>
          <p:cNvSpPr/>
          <p:nvPr/>
        </p:nvSpPr>
        <p:spPr>
          <a:xfrm>
            <a:off x="5231267" y="3217142"/>
            <a:ext cx="930594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500">
                <a:solidFill>
                  <a:schemeClr val="accent2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/>
        </p:nvSpPr>
        <p:spPr>
          <a:xfrm>
            <a:off x="1696260" y="1484630"/>
            <a:ext cx="5751480" cy="388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(</a:t>
            </a:r>
            <a:r>
              <a:t>clojure.test.check.generators/sample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havoc/random-plan-gen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   [</a:t>
            </a:r>
            <a:r>
              <a:t>:service1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    </a:t>
            </a:r>
            <a:r>
              <a:t>:service2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    </a:t>
            </a:r>
            <a:r>
              <a:t>:kafka1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    </a:t>
            </a:r>
            <a:r>
              <a:t>:kafka2</a:t>
            </a:r>
            <a:r>
              <a:rPr i="0">
                <a:solidFill>
                  <a:srgbClr val="000000"/>
                </a:solidFill>
              </a:rPr>
              <a:t>] </a:t>
            </a:r>
            <a:endParaRPr i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   #{{</a:t>
            </a:r>
            <a:r>
              <a:t>:service1 :ok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      </a:t>
            </a:r>
            <a:r>
              <a:t>:service2 :ok</a:t>
            </a:r>
            <a:r>
              <a:rPr i="0">
                <a:solidFill>
                  <a:srgbClr val="000000"/>
                </a:solidFill>
              </a:rPr>
              <a:t>} </a:t>
            </a:r>
            <a:endParaRPr i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     {</a:t>
            </a:r>
            <a:r>
              <a:t>:service1 :stopped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      </a:t>
            </a:r>
            <a:r>
              <a:t>:service2 :ok</a:t>
            </a:r>
            <a:r>
              <a:rPr i="0">
                <a:solidFill>
                  <a:srgbClr val="000000"/>
                </a:solidFill>
              </a:rPr>
              <a:t>} </a:t>
            </a:r>
            <a:endParaRPr i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     {</a:t>
            </a:r>
            <a:r>
              <a:t>:service1 :ok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      </a:t>
            </a:r>
            <a:r>
              <a:t>:service2 :stopped</a:t>
            </a:r>
            <a:r>
              <a:rPr i="0">
                <a:solidFill>
                  <a:srgbClr val="000000"/>
                </a:solidFill>
              </a:rPr>
              <a:t>}} </a:t>
            </a:r>
            <a:endParaRPr i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2 5</a:t>
            </a:r>
            <a:r>
              <a:t>)) </a:t>
            </a:r>
          </a:p>
        </p:txBody>
      </p:sp>
      <p:sp>
        <p:nvSpPr>
          <p:cNvPr id="525" name="Shape 525"/>
          <p:cNvSpPr/>
          <p:nvPr/>
        </p:nvSpPr>
        <p:spPr>
          <a:xfrm>
            <a:off x="2960776" y="793299"/>
            <a:ext cx="322244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Input Generation</a:t>
            </a:r>
          </a:p>
        </p:txBody>
      </p:sp>
      <p:sp>
        <p:nvSpPr>
          <p:cNvPr id="526" name="Shape 526"/>
          <p:cNvSpPr/>
          <p:nvPr/>
        </p:nvSpPr>
        <p:spPr>
          <a:xfrm>
            <a:off x="2592848" y="3289300"/>
            <a:ext cx="2831326" cy="624841"/>
          </a:xfrm>
          <a:prstGeom prst="rect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527" name="Shape 527"/>
          <p:cNvSpPr/>
          <p:nvPr/>
        </p:nvSpPr>
        <p:spPr>
          <a:xfrm>
            <a:off x="2618248" y="3876252"/>
            <a:ext cx="2831326" cy="624841"/>
          </a:xfrm>
          <a:prstGeom prst="rect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528" name="Shape 528"/>
          <p:cNvSpPr/>
          <p:nvPr/>
        </p:nvSpPr>
        <p:spPr>
          <a:xfrm>
            <a:off x="2618248" y="4474381"/>
            <a:ext cx="2831326" cy="637754"/>
          </a:xfrm>
          <a:prstGeom prst="rect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529" name="Shape 529"/>
          <p:cNvSpPr/>
          <p:nvPr/>
        </p:nvSpPr>
        <p:spPr>
          <a:xfrm>
            <a:off x="2264672" y="2067347"/>
            <a:ext cx="2831326" cy="1196554"/>
          </a:xfrm>
          <a:prstGeom prst="rect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530" name="Shape 530"/>
          <p:cNvSpPr/>
          <p:nvPr/>
        </p:nvSpPr>
        <p:spPr>
          <a:xfrm>
            <a:off x="2264672" y="3283227"/>
            <a:ext cx="3487678" cy="1828908"/>
          </a:xfrm>
          <a:prstGeom prst="rect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xit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xit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9" grpId="3"/>
      <p:bldP build="whole" bldLvl="1" animBg="1" rev="0" advAuto="0" spid="528" grpId="9"/>
      <p:bldP build="whole" bldLvl="1" animBg="1" rev="0" advAuto="0" spid="530" grpId="2"/>
      <p:bldP build="whole" bldLvl="1" animBg="1" rev="0" advAuto="0" spid="530" grpId="4"/>
      <p:bldP build="whole" bldLvl="1" animBg="1" rev="0" advAuto="0" spid="527" grpId="7"/>
      <p:bldP build="whole" bldLvl="1" animBg="1" rev="0" advAuto="0" spid="527" grpId="8"/>
      <p:bldP build="whole" bldLvl="1" animBg="1" rev="0" advAuto="0" spid="526" grpId="5"/>
      <p:bldP build="whole" bldLvl="1" animBg="1" rev="0" advAuto="0" spid="526" grpId="6"/>
      <p:bldP build="whole" bldLvl="1" animBg="1" rev="0" advAuto="0" spid="529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2782287" y="2360929"/>
            <a:ext cx="3579426" cy="213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[{</a:t>
            </a:r>
            <a:r>
              <a:t>:command :stop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 </a:t>
            </a:r>
            <a:r>
              <a:t>:host    :service1</a:t>
            </a:r>
            <a:r>
              <a:rPr i="0">
                <a:solidFill>
                  <a:srgbClr val="000000"/>
                </a:solidFill>
              </a:rPr>
              <a:t>} </a:t>
            </a:r>
            <a:endParaRPr i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{</a:t>
            </a:r>
            <a:r>
              <a:t>:command :stop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 </a:t>
            </a:r>
            <a:r>
              <a:t>:host    :service2</a:t>
            </a:r>
            <a:r>
              <a:rPr i="0">
                <a:solidFill>
                  <a:srgbClr val="000000"/>
                </a:solidFill>
              </a:rPr>
              <a:t>} </a:t>
            </a:r>
            <a:endParaRPr i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{</a:t>
            </a:r>
            <a:r>
              <a:t>:command :start</a:t>
            </a:r>
            <a:r>
              <a:rPr i="0">
                <a:solidFill>
                  <a:srgbClr val="000000"/>
                </a:solidFill>
              </a:rPr>
              <a:t> </a:t>
            </a:r>
            <a:endParaRPr i="0">
              <a:solidFill>
                <a:srgbClr val="000000"/>
              </a:solidFill>
            </a:endParaRPr>
          </a:p>
          <a:p>
            <a:pPr>
              <a:defRPr i="1" sz="1900">
                <a:solidFill>
                  <a:srgbClr val="6618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0000"/>
                </a:solidFill>
              </a:rPr>
              <a:t>  </a:t>
            </a:r>
            <a:r>
              <a:t>:host    :service1</a:t>
            </a:r>
            <a:r>
              <a:rPr i="0">
                <a:solidFill>
                  <a:srgbClr val="000000"/>
                </a:solidFill>
              </a:rPr>
              <a:t>}] </a:t>
            </a:r>
            <a:endParaRPr i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</p:txBody>
      </p:sp>
      <p:sp>
        <p:nvSpPr>
          <p:cNvPr id="533" name="Shape 533"/>
          <p:cNvSpPr/>
          <p:nvPr/>
        </p:nvSpPr>
        <p:spPr>
          <a:xfrm>
            <a:off x="2940437" y="2456179"/>
            <a:ext cx="2936938" cy="576369"/>
          </a:xfrm>
          <a:prstGeom prst="rect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534" name="Shape 534"/>
          <p:cNvSpPr/>
          <p:nvPr/>
        </p:nvSpPr>
        <p:spPr>
          <a:xfrm>
            <a:off x="2940437" y="2994447"/>
            <a:ext cx="2936938" cy="576369"/>
          </a:xfrm>
          <a:prstGeom prst="rect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535" name="Shape 535"/>
          <p:cNvSpPr/>
          <p:nvPr/>
        </p:nvSpPr>
        <p:spPr>
          <a:xfrm>
            <a:off x="2961825" y="3568700"/>
            <a:ext cx="2936938" cy="705765"/>
          </a:xfrm>
          <a:prstGeom prst="rect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5" grpId="5"/>
      <p:bldP build="whole" bldLvl="1" animBg="1" rev="0" advAuto="0" spid="533" grpId="1"/>
      <p:bldP build="whole" bldLvl="1" animBg="1" rev="0" advAuto="0" spid="533" grpId="2"/>
      <p:bldP build="whole" bldLvl="1" animBg="1" rev="0" advAuto="0" spid="534" grpId="3"/>
      <p:bldP build="whole" bldLvl="1" animBg="1" rev="0" advAuto="0" spid="534" grpId="4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/>
        </p:nvSpPr>
        <p:spPr>
          <a:xfrm>
            <a:off x="63500" y="754380"/>
            <a:ext cx="11069637" cy="534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require </a:t>
            </a:r>
            <a:r>
              <a:t>'[clojure.test.check.properties </a:t>
            </a:r>
            <a:r>
              <a:rPr i="1">
                <a:solidFill>
                  <a:srgbClr val="66187A"/>
                </a:solidFill>
              </a:rPr>
              <a:t>:as </a:t>
            </a:r>
            <a:r>
              <a:t>prop])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b="1" sz="1900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11480"/>
                </a:solidFill>
              </a:rPr>
              <a:t>prop/for-all </a:t>
            </a:r>
            <a:r>
              <a:rPr b="0">
                <a:solidFill>
                  <a:srgbClr val="0433FF"/>
                </a:solidFill>
              </a:rPr>
              <a:t>100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[plan (</a:t>
            </a:r>
            <a:r>
              <a:rPr b="1">
                <a:solidFill>
                  <a:srgbClr val="011480"/>
                </a:solidFill>
              </a:rPr>
              <a:t>havoc/random-plan-gen </a:t>
            </a:r>
            <a:r>
              <a:t>all-things-to-break all-healthy-states)]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start-system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rPr>
                <a:solidFill>
                  <a:srgbClr val="011480"/>
                </a:solidFill>
              </a:rPr>
              <a:t>let </a:t>
            </a:r>
            <a:r>
              <a:rPr b="0">
                <a:solidFill>
                  <a:srgbClr val="000000"/>
                </a:solidFill>
              </a:rPr>
              <a:t>[docker (</a:t>
            </a:r>
            <a:r>
              <a:rPr>
                <a:solidFill>
                  <a:srgbClr val="011480"/>
                </a:solidFill>
              </a:rPr>
              <a:t>havoc/docker </a:t>
            </a:r>
            <a:r>
              <a:t>"http://localhost:1234" </a:t>
            </a:r>
            <a:r>
              <a:rPr b="0">
                <a:solidFill>
                  <a:srgbClr val="000000"/>
                </a:solidFill>
              </a:rPr>
              <a:t>project-name)]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(</a:t>
            </a:r>
            <a:r>
              <a:t>async-send-messages! </a:t>
            </a:r>
            <a:r>
              <a:rPr b="0">
                <a:solidFill>
                  <a:srgbClr val="0433FF"/>
                </a:solidFill>
              </a:rPr>
              <a:t>20000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(</a:t>
            </a:r>
            <a:r>
              <a:rPr b="1">
                <a:solidFill>
                  <a:srgbClr val="011480"/>
                </a:solidFill>
              </a:rPr>
              <a:t>doseq </a:t>
            </a:r>
            <a:r>
              <a:t>[command plan]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(</a:t>
            </a:r>
            <a:r>
              <a:rPr b="1">
                <a:solidFill>
                  <a:srgbClr val="011480"/>
                </a:solidFill>
              </a:rPr>
              <a:t>havoc/run! </a:t>
            </a:r>
            <a:r>
              <a:t>docker command)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(</a:t>
            </a:r>
            <a:r>
              <a:t>Thread/sleep </a:t>
            </a:r>
            <a:r>
              <a:rPr b="0">
                <a:solidFill>
                  <a:srgbClr val="0433FF"/>
                </a:solidFill>
              </a:rPr>
              <a:t>10000</a:t>
            </a:r>
            <a:r>
              <a:rPr b="0">
                <a:solidFill>
                  <a:srgbClr val="000000"/>
                </a:solidFill>
              </a:rPr>
              <a:t>))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(</a:t>
            </a:r>
            <a:r>
              <a:t>wait-for-messages-to-be-sent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(</a:t>
            </a:r>
            <a:r>
              <a:rPr b="1">
                <a:solidFill>
                  <a:srgbClr val="011480"/>
                </a:solidFill>
              </a:rPr>
              <a:t>try-for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* </a:t>
            </a:r>
            <a:r>
              <a:rPr>
                <a:solidFill>
                  <a:srgbClr val="0433FF"/>
                </a:solidFill>
              </a:rPr>
              <a:t>5 </a:t>
            </a:r>
            <a:r>
              <a:t>minutes)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      (</a:t>
            </a:r>
            <a:r>
              <a:t>let </a:t>
            </a:r>
            <a:r>
              <a:rPr b="0">
                <a:solidFill>
                  <a:srgbClr val="000000"/>
                </a:solidFill>
              </a:rPr>
              <a:t>[messages (</a:t>
            </a:r>
            <a:r>
              <a:t>messages-received</a:t>
            </a:r>
            <a:r>
              <a:rPr b="0">
                <a:solidFill>
                  <a:srgbClr val="000000"/>
                </a:solidFill>
              </a:rPr>
              <a:t>)]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(</a:t>
            </a:r>
            <a:r>
              <a:rPr b="1">
                <a:solidFill>
                  <a:srgbClr val="011480"/>
                </a:solidFill>
              </a:rPr>
              <a:t>and</a:t>
            </a:r>
            <a:r>
              <a:t>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(</a:t>
            </a:r>
            <a:r>
              <a:rPr b="1">
                <a:solidFill>
                  <a:srgbClr val="011480"/>
                </a:solidFill>
              </a:rPr>
              <a:t>= </a:t>
            </a:r>
            <a:r>
              <a:rPr>
                <a:solidFill>
                  <a:srgbClr val="0433FF"/>
                </a:solidFill>
              </a:rPr>
              <a:t>20000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count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unique-messages </a:t>
            </a:r>
            <a:r>
              <a:t>messages)))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(</a:t>
            </a:r>
            <a:r>
              <a:rPr b="1">
                <a:solidFill>
                  <a:srgbClr val="011480"/>
                </a:solidFill>
              </a:rPr>
              <a:t>&gt; </a:t>
            </a:r>
            <a:r>
              <a:rPr>
                <a:solidFill>
                  <a:srgbClr val="0433FF"/>
                </a:solidFill>
              </a:rPr>
              <a:t>2000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count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duplicate </a:t>
            </a:r>
            <a:r>
              <a:t>messages)))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          (</a:t>
            </a:r>
            <a:r>
              <a:t>in-order-per-client? </a:t>
            </a:r>
            <a:r>
              <a:rPr b="0">
                <a:solidFill>
                  <a:srgbClr val="000000"/>
                </a:solidFill>
              </a:rPr>
              <a:t>messages)))))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stop-system</a:t>
            </a:r>
            <a:r>
              <a:rPr b="0">
                <a:solidFill>
                  <a:srgbClr val="000000"/>
                </a:solidFill>
              </a:rPr>
              <a:t>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3594759" y="2973329"/>
            <a:ext cx="2054144" cy="137758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2600"/>
            </a:lvl1pPr>
          </a:lstStyle>
          <a:p>
            <a:pPr/>
            <a:r>
              <a:t>NewService</a:t>
            </a:r>
          </a:p>
        </p:txBody>
      </p:sp>
      <p:sp>
        <p:nvSpPr>
          <p:cNvPr id="109" name="Shape 109"/>
          <p:cNvSpPr/>
          <p:nvPr/>
        </p:nvSpPr>
        <p:spPr>
          <a:xfrm rot="16200000">
            <a:off x="3517152" y="3663901"/>
            <a:ext cx="806800" cy="44026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700"/>
            </a:lvl1pPr>
          </a:lstStyle>
          <a:p>
            <a:pPr/>
            <a:r>
              <a:t>IGv1 </a:t>
            </a:r>
          </a:p>
        </p:txBody>
      </p:sp>
      <p:sp>
        <p:nvSpPr>
          <p:cNvPr id="110" name="Shape 110"/>
          <p:cNvSpPr/>
          <p:nvPr/>
        </p:nvSpPr>
        <p:spPr>
          <a:xfrm>
            <a:off x="6774205" y="2973329"/>
            <a:ext cx="1566181" cy="137758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2600"/>
            </a:lvl1pPr>
          </a:lstStyle>
          <a:p>
            <a:pPr/>
            <a:r>
              <a:t>3rd Party</a:t>
            </a:r>
          </a:p>
        </p:txBody>
      </p:sp>
      <p:sp>
        <p:nvSpPr>
          <p:cNvPr id="111" name="Shape 111"/>
          <p:cNvSpPr/>
          <p:nvPr/>
        </p:nvSpPr>
        <p:spPr>
          <a:xfrm>
            <a:off x="5371647" y="3274434"/>
            <a:ext cx="1566180" cy="1127702"/>
          </a:xfrm>
          <a:prstGeom prst="rightArrow">
            <a:avLst>
              <a:gd name="adj1" fmla="val 32000"/>
              <a:gd name="adj2" fmla="val 72076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12" name="Shape 112"/>
          <p:cNvSpPr/>
          <p:nvPr/>
        </p:nvSpPr>
        <p:spPr>
          <a:xfrm>
            <a:off x="899999" y="2973329"/>
            <a:ext cx="1818068" cy="137758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2600"/>
            </a:lvl1pPr>
          </a:lstStyle>
          <a:p>
            <a:pPr/>
            <a:r>
              <a:t>Kafka</a:t>
            </a:r>
          </a:p>
        </p:txBody>
      </p:sp>
      <p:sp>
        <p:nvSpPr>
          <p:cNvPr id="113" name="Shape 113"/>
          <p:cNvSpPr/>
          <p:nvPr/>
        </p:nvSpPr>
        <p:spPr>
          <a:xfrm>
            <a:off x="2296054" y="3345584"/>
            <a:ext cx="1566180" cy="1127702"/>
          </a:xfrm>
          <a:prstGeom prst="rightArrow">
            <a:avLst>
              <a:gd name="adj1" fmla="val 32000"/>
              <a:gd name="adj2" fmla="val 72076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pic>
        <p:nvPicPr>
          <p:cNvPr id="114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9732" y="3605452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36502" y="3740645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01796" y="3740645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24463" y="3605452"/>
            <a:ext cx="465667" cy="465667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hape 118"/>
          <p:cNvSpPr/>
          <p:nvPr/>
        </p:nvSpPr>
        <p:spPr>
          <a:xfrm>
            <a:off x="4198710" y="3635114"/>
            <a:ext cx="846242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600"/>
            </a:lvl1pPr>
          </a:lstStyle>
          <a:p>
            <a:pPr/>
            <a:r>
              <a:t>V4.0</a:t>
            </a:r>
          </a:p>
        </p:txBody>
      </p:sp>
      <p:sp>
        <p:nvSpPr>
          <p:cNvPr id="119" name="Shape 119"/>
          <p:cNvSpPr/>
          <p:nvPr/>
        </p:nvSpPr>
        <p:spPr>
          <a:xfrm>
            <a:off x="3643595" y="3628343"/>
            <a:ext cx="503114" cy="5214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2"/>
          </a:solidFill>
          <a:ln w="25400">
            <a:solidFill>
              <a:srgbClr val="9F1E14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0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06333" y="3776542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06333" y="3507812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7305" y="3443768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Message-filte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88929" y="3819713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Message-filte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06333" y="3615643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Message-filte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98710" y="3443768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Message-filte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88929" y="3615643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Message-filte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15929" y="3742643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Message-filte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7305" y="3507812"/>
            <a:ext cx="465667" cy="4656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"/>
                            </p:stCondLst>
                            <p:childTnLst>
                              <p:par>
                                <p:cTn id="3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"/>
                            </p:stCondLst>
                            <p:childTnLst>
                              <p:par>
                                <p:cTn id="34" presetClass="exit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"/>
                            </p:stCondLst>
                            <p:childTnLst>
                              <p:par>
                                <p:cTn id="37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path" nodeType="after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87297 -0.033742" origin="layout" pathEditMode="relative">
                                      <p:cBhvr>
                                        <p:cTn id="41" dur="3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path" nodeType="with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61529 0.013805" origin="layout" pathEditMode="relative">
                                      <p:cBhvr>
                                        <p:cTn id="44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Class="entr" nodeType="afterEffect" presetSubtype="8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"/>
                            </p:stCondLst>
                            <p:childTnLst>
                              <p:par>
                                <p:cTn id="51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"/>
                            </p:stCondLst>
                            <p:childTnLst>
                              <p:par>
                                <p:cTn id="54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"/>
                            </p:stCondLst>
                            <p:childTnLst>
                              <p:par>
                                <p:cTn id="57" presetClass="exit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path" nodeType="after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35067 -0.016172" origin="layout" pathEditMode="relative">
                                      <p:cBhvr>
                                        <p:cTn id="61" dur="3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path" nodeType="with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40632 0.033951" origin="layout" pathEditMode="relative">
                                      <p:cBhvr>
                                        <p:cTn id="64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"/>
                            </p:stCondLst>
                            <p:childTnLst>
                              <p:par>
                                <p:cTn id="66" presetClass="entr" nodeType="afterEffect" presetSubtype="8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"/>
                            </p:stCondLst>
                            <p:childTnLst>
                              <p:par>
                                <p:cTn id="71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"/>
                            </p:stCondLst>
                            <p:childTnLst>
                              <p:par>
                                <p:cTn id="74" presetClass="exit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"/>
                            </p:stCondLst>
                            <p:childTnLst>
                              <p:par>
                                <p:cTn id="77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path" nodeType="afterEffect" presetSubtype="0" presetID="-1" grpId="2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56373 0.021353" origin="layout" pathEditMode="relative">
                                      <p:cBhvr>
                                        <p:cTn id="81" dur="3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path" nodeType="withEffect" presetSubtype="0" presetID="-1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51042 -0.032370" origin="layout" pathEditMode="relative">
                                      <p:cBhvr>
                                        <p:cTn id="84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7"/>
      <p:bldP build="whole" bldLvl="1" animBg="1" rev="0" advAuto="0" spid="121" grpId="11"/>
      <p:bldP build="whole" bldLvl="1" animBg="1" rev="0" advAuto="0" spid="119" grpId="23"/>
      <p:bldP build="whole" bldLvl="1" animBg="1" rev="0" advAuto="0" spid="121" grpId="14"/>
      <p:bldP build="whole" bldLvl="1" animBg="1" rev="0" advAuto="0" spid="126" grpId="13"/>
      <p:bldP build="whole" bldLvl="1" animBg="1" rev="0" advAuto="0" spid="127" grpId="18"/>
      <p:bldP build="whole" bldLvl="1" animBg="1" rev="0" advAuto="0" spid="116" grpId="3"/>
      <p:bldP build="whole" bldLvl="1" animBg="1" rev="0" advAuto="0" spid="117" grpId="4"/>
      <p:bldP build="whole" bldLvl="1" animBg="1" rev="0" advAuto="0" spid="122" grpId="17"/>
      <p:bldP build="whole" bldLvl="1" animBg="1" rev="0" advAuto="0" spid="123" grpId="8"/>
      <p:bldP build="whole" bldLvl="1" animBg="1" rev="0" advAuto="0" spid="122" grpId="19"/>
      <p:bldP build="whole" bldLvl="1" animBg="1" rev="0" advAuto="0" spid="124" grpId="6"/>
      <p:bldP build="whole" bldLvl="1" animBg="1" rev="0" advAuto="0" spid="115" grpId="2"/>
      <p:bldP build="whole" bldLvl="1" animBg="1" rev="0" advAuto="0" spid="125" grpId="12"/>
      <p:bldP build="whole" bldLvl="1" animBg="1" rev="0" advAuto="0" spid="114" grpId="1"/>
      <p:bldP build="whole" bldLvl="1" animBg="1" rev="0" advAuto="0" spid="120" grpId="5"/>
      <p:bldP build="whole" bldLvl="1" animBg="1" rev="0" advAuto="0" spid="128" grpId="2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/>
        </p:nvSpPr>
        <p:spPr>
          <a:xfrm>
            <a:off x="63500" y="754380"/>
            <a:ext cx="11069637" cy="534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require </a:t>
            </a:r>
            <a:r>
              <a:t>'[clojure.test.check.properties </a:t>
            </a:r>
            <a:r>
              <a:rPr i="1">
                <a:solidFill>
                  <a:srgbClr val="66187A"/>
                </a:solidFill>
              </a:rPr>
              <a:t>:as </a:t>
            </a:r>
            <a:r>
              <a:t>prop])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b="1" sz="1900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11480"/>
                </a:solidFill>
              </a:rPr>
              <a:t>prop/for-all </a:t>
            </a:r>
            <a:r>
              <a:rPr b="0">
                <a:solidFill>
                  <a:srgbClr val="0433FF"/>
                </a:solidFill>
              </a:rPr>
              <a:t>100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[plan (</a:t>
            </a:r>
            <a:r>
              <a:rPr b="1">
                <a:solidFill>
                  <a:srgbClr val="011480"/>
                </a:solidFill>
              </a:rPr>
              <a:t>havoc/random-plan-gen </a:t>
            </a:r>
            <a:r>
              <a:t>all-things-to-break all-healthy-states)]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start-system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rPr>
                <a:solidFill>
                  <a:srgbClr val="011480"/>
                </a:solidFill>
              </a:rPr>
              <a:t>let </a:t>
            </a:r>
            <a:r>
              <a:rPr b="0">
                <a:solidFill>
                  <a:srgbClr val="000000"/>
                </a:solidFill>
              </a:rPr>
              <a:t>[docker (</a:t>
            </a:r>
            <a:r>
              <a:rPr>
                <a:solidFill>
                  <a:srgbClr val="011480"/>
                </a:solidFill>
              </a:rPr>
              <a:t>havoc/docker </a:t>
            </a:r>
            <a:r>
              <a:t>"http://localhost:1234" </a:t>
            </a:r>
            <a:r>
              <a:rPr b="0">
                <a:solidFill>
                  <a:srgbClr val="000000"/>
                </a:solidFill>
              </a:rPr>
              <a:t>project-name)]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(</a:t>
            </a:r>
            <a:r>
              <a:t>async-send-messages! </a:t>
            </a:r>
            <a:r>
              <a:rPr b="0">
                <a:solidFill>
                  <a:srgbClr val="0433FF"/>
                </a:solidFill>
              </a:rPr>
              <a:t>20000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(</a:t>
            </a:r>
            <a:r>
              <a:rPr b="1">
                <a:solidFill>
                  <a:srgbClr val="011480"/>
                </a:solidFill>
              </a:rPr>
              <a:t>doseq </a:t>
            </a:r>
            <a:r>
              <a:t>[command plan]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(</a:t>
            </a:r>
            <a:r>
              <a:rPr b="1">
                <a:solidFill>
                  <a:srgbClr val="011480"/>
                </a:solidFill>
              </a:rPr>
              <a:t>havoc/run! </a:t>
            </a:r>
            <a:r>
              <a:t>docker command)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(</a:t>
            </a:r>
            <a:r>
              <a:t>Thread/sleep </a:t>
            </a:r>
            <a:r>
              <a:rPr b="0">
                <a:solidFill>
                  <a:srgbClr val="0433FF"/>
                </a:solidFill>
              </a:rPr>
              <a:t>10000</a:t>
            </a:r>
            <a:r>
              <a:rPr b="0">
                <a:solidFill>
                  <a:srgbClr val="000000"/>
                </a:solidFill>
              </a:rPr>
              <a:t>))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(</a:t>
            </a:r>
            <a:r>
              <a:t>wait-for-messages-to-be-sent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(</a:t>
            </a:r>
            <a:r>
              <a:rPr b="1">
                <a:solidFill>
                  <a:srgbClr val="011480"/>
                </a:solidFill>
              </a:rPr>
              <a:t>try-for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* </a:t>
            </a:r>
            <a:r>
              <a:rPr>
                <a:solidFill>
                  <a:srgbClr val="0433FF"/>
                </a:solidFill>
              </a:rPr>
              <a:t>5 </a:t>
            </a:r>
            <a:r>
              <a:t>minutes)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      (</a:t>
            </a:r>
            <a:r>
              <a:t>let </a:t>
            </a:r>
            <a:r>
              <a:rPr b="0">
                <a:solidFill>
                  <a:srgbClr val="000000"/>
                </a:solidFill>
              </a:rPr>
              <a:t>[messages (</a:t>
            </a:r>
            <a:r>
              <a:t>messages-received</a:t>
            </a:r>
            <a:r>
              <a:rPr b="0">
                <a:solidFill>
                  <a:srgbClr val="000000"/>
                </a:solidFill>
              </a:rPr>
              <a:t>)]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(</a:t>
            </a:r>
            <a:r>
              <a:rPr b="1">
                <a:solidFill>
                  <a:srgbClr val="011480"/>
                </a:solidFill>
              </a:rPr>
              <a:t>and</a:t>
            </a:r>
            <a:r>
              <a:t>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(</a:t>
            </a:r>
            <a:r>
              <a:rPr b="1">
                <a:solidFill>
                  <a:srgbClr val="011480"/>
                </a:solidFill>
              </a:rPr>
              <a:t>= </a:t>
            </a:r>
            <a:r>
              <a:rPr>
                <a:solidFill>
                  <a:srgbClr val="0433FF"/>
                </a:solidFill>
              </a:rPr>
              <a:t>20000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count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unique-messages </a:t>
            </a:r>
            <a:r>
              <a:t>messages)))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(</a:t>
            </a:r>
            <a:r>
              <a:rPr b="1">
                <a:solidFill>
                  <a:srgbClr val="011480"/>
                </a:solidFill>
              </a:rPr>
              <a:t>&gt; </a:t>
            </a:r>
            <a:r>
              <a:rPr>
                <a:solidFill>
                  <a:srgbClr val="0433FF"/>
                </a:solidFill>
              </a:rPr>
              <a:t>2000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count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duplicate </a:t>
            </a:r>
            <a:r>
              <a:t>messages)))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          (</a:t>
            </a:r>
            <a:r>
              <a:t>in-order-per-client? </a:t>
            </a:r>
            <a:r>
              <a:rPr b="0">
                <a:solidFill>
                  <a:srgbClr val="000000"/>
                </a:solidFill>
              </a:rPr>
              <a:t>messages)))))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stop-system</a:t>
            </a:r>
            <a:r>
              <a:rPr b="0">
                <a:solidFill>
                  <a:srgbClr val="000000"/>
                </a:solidFill>
              </a:rPr>
              <a:t>))</a:t>
            </a:r>
          </a:p>
        </p:txBody>
      </p:sp>
      <p:sp>
        <p:nvSpPr>
          <p:cNvPr id="540" name="Shape 540"/>
          <p:cNvSpPr/>
          <p:nvPr/>
        </p:nvSpPr>
        <p:spPr>
          <a:xfrm>
            <a:off x="0" y="-1064179"/>
            <a:ext cx="8858990" cy="2459285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1" name="Shape 541"/>
          <p:cNvSpPr/>
          <p:nvPr/>
        </p:nvSpPr>
        <p:spPr>
          <a:xfrm>
            <a:off x="388400" y="2045378"/>
            <a:ext cx="9763040" cy="4058242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2" name="Shape 542"/>
          <p:cNvSpPr/>
          <p:nvPr/>
        </p:nvSpPr>
        <p:spPr>
          <a:xfrm>
            <a:off x="2127396" y="1672076"/>
            <a:ext cx="465424" cy="1"/>
          </a:xfrm>
          <a:prstGeom prst="line">
            <a:avLst/>
          </a:prstGeom>
          <a:ln w="63500">
            <a:solidFill>
              <a:srgbClr val="FF2600"/>
            </a:solidFill>
          </a:ln>
          <a:effectLst>
            <a:outerShdw sx="100000" sy="100000" kx="0" ky="0" algn="b" rotWithShape="0" blurRad="38100" dist="60294" dir="3371084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43" name="Shape 543"/>
          <p:cNvSpPr/>
          <p:nvPr/>
        </p:nvSpPr>
        <p:spPr>
          <a:xfrm>
            <a:off x="569280" y="1980797"/>
            <a:ext cx="3860215" cy="1"/>
          </a:xfrm>
          <a:prstGeom prst="line">
            <a:avLst/>
          </a:prstGeom>
          <a:ln w="63500">
            <a:solidFill>
              <a:srgbClr val="FF2600"/>
            </a:solidFill>
          </a:ln>
          <a:effectLst>
            <a:outerShdw sx="100000" sy="100000" kx="0" ky="0" algn="b" rotWithShape="0" blurRad="38100" dist="60294" dir="3371084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2" grpId="1"/>
      <p:bldP build="whole" bldLvl="1" animBg="1" rev="0" advAuto="0" spid="542" grpId="2"/>
      <p:bldP build="whole" bldLvl="1" animBg="1" rev="0" advAuto="0" spid="543" grpId="3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63500" y="754380"/>
            <a:ext cx="11069637" cy="534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require </a:t>
            </a:r>
            <a:r>
              <a:t>'[clojure.test.check.properties </a:t>
            </a:r>
            <a:r>
              <a:rPr i="1">
                <a:solidFill>
                  <a:srgbClr val="66187A"/>
                </a:solidFill>
              </a:rPr>
              <a:t>:as </a:t>
            </a:r>
            <a:r>
              <a:t>prop])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b="1" sz="1900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11480"/>
                </a:solidFill>
              </a:rPr>
              <a:t>prop/for-all </a:t>
            </a:r>
            <a:r>
              <a:rPr b="0">
                <a:solidFill>
                  <a:srgbClr val="0433FF"/>
                </a:solidFill>
              </a:rPr>
              <a:t>100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[plan (</a:t>
            </a:r>
            <a:r>
              <a:rPr b="1">
                <a:solidFill>
                  <a:srgbClr val="011480"/>
                </a:solidFill>
              </a:rPr>
              <a:t>havoc/random-plan-gen </a:t>
            </a:r>
            <a:r>
              <a:t>all-things-to-break all-healthy-states)]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start-system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rPr>
                <a:solidFill>
                  <a:srgbClr val="011480"/>
                </a:solidFill>
              </a:rPr>
              <a:t>let </a:t>
            </a:r>
            <a:r>
              <a:rPr b="0">
                <a:solidFill>
                  <a:srgbClr val="000000"/>
                </a:solidFill>
              </a:rPr>
              <a:t>[docker (</a:t>
            </a:r>
            <a:r>
              <a:rPr>
                <a:solidFill>
                  <a:srgbClr val="011480"/>
                </a:solidFill>
              </a:rPr>
              <a:t>havoc/docker </a:t>
            </a:r>
            <a:r>
              <a:t>"http://localhost:1234" </a:t>
            </a:r>
            <a:r>
              <a:rPr b="0">
                <a:solidFill>
                  <a:srgbClr val="000000"/>
                </a:solidFill>
              </a:rPr>
              <a:t>project-name)]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(</a:t>
            </a:r>
            <a:r>
              <a:t>async-send-messages! </a:t>
            </a:r>
            <a:r>
              <a:rPr b="0">
                <a:solidFill>
                  <a:srgbClr val="0433FF"/>
                </a:solidFill>
              </a:rPr>
              <a:t>20000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(</a:t>
            </a:r>
            <a:r>
              <a:rPr b="1">
                <a:solidFill>
                  <a:srgbClr val="011480"/>
                </a:solidFill>
              </a:rPr>
              <a:t>doseq </a:t>
            </a:r>
            <a:r>
              <a:t>[command plan]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(</a:t>
            </a:r>
            <a:r>
              <a:rPr b="1">
                <a:solidFill>
                  <a:srgbClr val="011480"/>
                </a:solidFill>
              </a:rPr>
              <a:t>havoc/run! </a:t>
            </a:r>
            <a:r>
              <a:t>docker command)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(</a:t>
            </a:r>
            <a:r>
              <a:t>Thread/sleep </a:t>
            </a:r>
            <a:r>
              <a:rPr b="0">
                <a:solidFill>
                  <a:srgbClr val="0433FF"/>
                </a:solidFill>
              </a:rPr>
              <a:t>10000</a:t>
            </a:r>
            <a:r>
              <a:rPr b="0">
                <a:solidFill>
                  <a:srgbClr val="000000"/>
                </a:solidFill>
              </a:rPr>
              <a:t>))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(</a:t>
            </a:r>
            <a:r>
              <a:t>wait-for-messages-to-be-sent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(</a:t>
            </a:r>
            <a:r>
              <a:rPr b="1">
                <a:solidFill>
                  <a:srgbClr val="011480"/>
                </a:solidFill>
              </a:rPr>
              <a:t>try-for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* </a:t>
            </a:r>
            <a:r>
              <a:rPr>
                <a:solidFill>
                  <a:srgbClr val="0433FF"/>
                </a:solidFill>
              </a:rPr>
              <a:t>5 </a:t>
            </a:r>
            <a:r>
              <a:t>minutes)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      (</a:t>
            </a:r>
            <a:r>
              <a:t>let </a:t>
            </a:r>
            <a:r>
              <a:rPr b="0">
                <a:solidFill>
                  <a:srgbClr val="000000"/>
                </a:solidFill>
              </a:rPr>
              <a:t>[messages (</a:t>
            </a:r>
            <a:r>
              <a:t>messages-received</a:t>
            </a:r>
            <a:r>
              <a:rPr b="0">
                <a:solidFill>
                  <a:srgbClr val="000000"/>
                </a:solidFill>
              </a:rPr>
              <a:t>)]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(</a:t>
            </a:r>
            <a:r>
              <a:rPr b="1">
                <a:solidFill>
                  <a:srgbClr val="011480"/>
                </a:solidFill>
              </a:rPr>
              <a:t>and</a:t>
            </a:r>
            <a:r>
              <a:t>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(</a:t>
            </a:r>
            <a:r>
              <a:rPr b="1">
                <a:solidFill>
                  <a:srgbClr val="011480"/>
                </a:solidFill>
              </a:rPr>
              <a:t>= </a:t>
            </a:r>
            <a:r>
              <a:rPr>
                <a:solidFill>
                  <a:srgbClr val="0433FF"/>
                </a:solidFill>
              </a:rPr>
              <a:t>20000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count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unique-messages </a:t>
            </a:r>
            <a:r>
              <a:t>messages)))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(</a:t>
            </a:r>
            <a:r>
              <a:rPr b="1">
                <a:solidFill>
                  <a:srgbClr val="011480"/>
                </a:solidFill>
              </a:rPr>
              <a:t>&gt; </a:t>
            </a:r>
            <a:r>
              <a:rPr>
                <a:solidFill>
                  <a:srgbClr val="0433FF"/>
                </a:solidFill>
              </a:rPr>
              <a:t>2000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count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duplicate </a:t>
            </a:r>
            <a:r>
              <a:t>messages)))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          (</a:t>
            </a:r>
            <a:r>
              <a:t>in-order-per-client? </a:t>
            </a:r>
            <a:r>
              <a:rPr b="0">
                <a:solidFill>
                  <a:srgbClr val="000000"/>
                </a:solidFill>
              </a:rPr>
              <a:t>messages)))))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stop-system</a:t>
            </a:r>
            <a:r>
              <a:rPr b="0">
                <a:solidFill>
                  <a:srgbClr val="000000"/>
                </a:solidFill>
              </a:rPr>
              <a:t>))</a:t>
            </a:r>
          </a:p>
        </p:txBody>
      </p:sp>
      <p:sp>
        <p:nvSpPr>
          <p:cNvPr id="546" name="Shape 546"/>
          <p:cNvSpPr/>
          <p:nvPr/>
        </p:nvSpPr>
        <p:spPr>
          <a:xfrm>
            <a:off x="63500" y="-936841"/>
            <a:ext cx="10483423" cy="2948212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7" name="Shape 547"/>
          <p:cNvSpPr/>
          <p:nvPr/>
        </p:nvSpPr>
        <p:spPr>
          <a:xfrm>
            <a:off x="139024" y="2281856"/>
            <a:ext cx="10407899" cy="4026544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/>
        </p:nvSpPr>
        <p:spPr>
          <a:xfrm>
            <a:off x="63500" y="754380"/>
            <a:ext cx="11069637" cy="534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require </a:t>
            </a:r>
            <a:r>
              <a:t>'[clojure.test.check.properties </a:t>
            </a:r>
            <a:r>
              <a:rPr i="1">
                <a:solidFill>
                  <a:srgbClr val="66187A"/>
                </a:solidFill>
              </a:rPr>
              <a:t>:as </a:t>
            </a:r>
            <a:r>
              <a:t>prop])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b="1" sz="1900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11480"/>
                </a:solidFill>
              </a:rPr>
              <a:t>prop/for-all </a:t>
            </a:r>
            <a:r>
              <a:rPr b="0">
                <a:solidFill>
                  <a:srgbClr val="0433FF"/>
                </a:solidFill>
              </a:rPr>
              <a:t>100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[plan (</a:t>
            </a:r>
            <a:r>
              <a:rPr b="1">
                <a:solidFill>
                  <a:srgbClr val="011480"/>
                </a:solidFill>
              </a:rPr>
              <a:t>havoc/random-plan-gen </a:t>
            </a:r>
            <a:r>
              <a:t>all-things-to-break all-healthy-states)]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start-system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rPr>
                <a:solidFill>
                  <a:srgbClr val="011480"/>
                </a:solidFill>
              </a:rPr>
              <a:t>let </a:t>
            </a:r>
            <a:r>
              <a:rPr b="0">
                <a:solidFill>
                  <a:srgbClr val="000000"/>
                </a:solidFill>
              </a:rPr>
              <a:t>[docker (</a:t>
            </a:r>
            <a:r>
              <a:rPr>
                <a:solidFill>
                  <a:srgbClr val="011480"/>
                </a:solidFill>
              </a:rPr>
              <a:t>havoc/docker </a:t>
            </a:r>
            <a:r>
              <a:t>"http://localhost:1234" </a:t>
            </a:r>
            <a:r>
              <a:rPr b="0">
                <a:solidFill>
                  <a:srgbClr val="000000"/>
                </a:solidFill>
              </a:rPr>
              <a:t>project-name)]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(</a:t>
            </a:r>
            <a:r>
              <a:t>async-send-messages! </a:t>
            </a:r>
            <a:r>
              <a:rPr b="0">
                <a:solidFill>
                  <a:srgbClr val="0433FF"/>
                </a:solidFill>
              </a:rPr>
              <a:t>20000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(</a:t>
            </a:r>
            <a:r>
              <a:rPr b="1">
                <a:solidFill>
                  <a:srgbClr val="011480"/>
                </a:solidFill>
              </a:rPr>
              <a:t>doseq </a:t>
            </a:r>
            <a:r>
              <a:t>[command plan]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(</a:t>
            </a:r>
            <a:r>
              <a:rPr b="1">
                <a:solidFill>
                  <a:srgbClr val="011480"/>
                </a:solidFill>
              </a:rPr>
              <a:t>havoc/run! </a:t>
            </a:r>
            <a:r>
              <a:t>docker command)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(</a:t>
            </a:r>
            <a:r>
              <a:t>Thread/sleep </a:t>
            </a:r>
            <a:r>
              <a:rPr b="0">
                <a:solidFill>
                  <a:srgbClr val="0433FF"/>
                </a:solidFill>
              </a:rPr>
              <a:t>10000</a:t>
            </a:r>
            <a:r>
              <a:rPr b="0">
                <a:solidFill>
                  <a:srgbClr val="000000"/>
                </a:solidFill>
              </a:rPr>
              <a:t>))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(</a:t>
            </a:r>
            <a:r>
              <a:t>wait-for-messages-to-be-sent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(</a:t>
            </a:r>
            <a:r>
              <a:rPr b="1">
                <a:solidFill>
                  <a:srgbClr val="011480"/>
                </a:solidFill>
              </a:rPr>
              <a:t>try-for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* </a:t>
            </a:r>
            <a:r>
              <a:rPr>
                <a:solidFill>
                  <a:srgbClr val="0433FF"/>
                </a:solidFill>
              </a:rPr>
              <a:t>5 </a:t>
            </a:r>
            <a:r>
              <a:t>minutes)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      (</a:t>
            </a:r>
            <a:r>
              <a:t>let </a:t>
            </a:r>
            <a:r>
              <a:rPr b="0">
                <a:solidFill>
                  <a:srgbClr val="000000"/>
                </a:solidFill>
              </a:rPr>
              <a:t>[messages (</a:t>
            </a:r>
            <a:r>
              <a:t>messages-received</a:t>
            </a:r>
            <a:r>
              <a:rPr b="0">
                <a:solidFill>
                  <a:srgbClr val="000000"/>
                </a:solidFill>
              </a:rPr>
              <a:t>)]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(</a:t>
            </a:r>
            <a:r>
              <a:rPr b="1">
                <a:solidFill>
                  <a:srgbClr val="011480"/>
                </a:solidFill>
              </a:rPr>
              <a:t>and</a:t>
            </a:r>
            <a:r>
              <a:t>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(</a:t>
            </a:r>
            <a:r>
              <a:rPr b="1">
                <a:solidFill>
                  <a:srgbClr val="011480"/>
                </a:solidFill>
              </a:rPr>
              <a:t>= </a:t>
            </a:r>
            <a:r>
              <a:rPr>
                <a:solidFill>
                  <a:srgbClr val="0433FF"/>
                </a:solidFill>
              </a:rPr>
              <a:t>20000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count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unique-messages </a:t>
            </a:r>
            <a:r>
              <a:t>messages)))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(</a:t>
            </a:r>
            <a:r>
              <a:rPr b="1">
                <a:solidFill>
                  <a:srgbClr val="011480"/>
                </a:solidFill>
              </a:rPr>
              <a:t>&gt; </a:t>
            </a:r>
            <a:r>
              <a:rPr>
                <a:solidFill>
                  <a:srgbClr val="0433FF"/>
                </a:solidFill>
              </a:rPr>
              <a:t>2000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count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duplicate </a:t>
            </a:r>
            <a:r>
              <a:t>messages)))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          (</a:t>
            </a:r>
            <a:r>
              <a:t>in-order-per-client? </a:t>
            </a:r>
            <a:r>
              <a:rPr b="0">
                <a:solidFill>
                  <a:srgbClr val="000000"/>
                </a:solidFill>
              </a:rPr>
              <a:t>messages)))))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stop-system</a:t>
            </a:r>
            <a:r>
              <a:rPr b="0">
                <a:solidFill>
                  <a:srgbClr val="000000"/>
                </a:solidFill>
              </a:rPr>
              <a:t>))</a:t>
            </a:r>
          </a:p>
        </p:txBody>
      </p:sp>
      <p:sp>
        <p:nvSpPr>
          <p:cNvPr id="550" name="Shape 550"/>
          <p:cNvSpPr/>
          <p:nvPr/>
        </p:nvSpPr>
        <p:spPr>
          <a:xfrm>
            <a:off x="69512" y="-561423"/>
            <a:ext cx="10614874" cy="2857805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1" name="Shape 551"/>
          <p:cNvSpPr/>
          <p:nvPr/>
        </p:nvSpPr>
        <p:spPr>
          <a:xfrm>
            <a:off x="0" y="2598183"/>
            <a:ext cx="10753898" cy="3920873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/>
        </p:nvSpPr>
        <p:spPr>
          <a:xfrm>
            <a:off x="63500" y="754380"/>
            <a:ext cx="11069637" cy="534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require </a:t>
            </a:r>
            <a:r>
              <a:t>'[clojure.test.check.properties </a:t>
            </a:r>
            <a:r>
              <a:rPr i="1">
                <a:solidFill>
                  <a:srgbClr val="66187A"/>
                </a:solidFill>
              </a:rPr>
              <a:t>:as </a:t>
            </a:r>
            <a:r>
              <a:t>prop])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b="1" sz="1900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11480"/>
                </a:solidFill>
              </a:rPr>
              <a:t>prop/for-all </a:t>
            </a:r>
            <a:r>
              <a:rPr b="0">
                <a:solidFill>
                  <a:srgbClr val="0433FF"/>
                </a:solidFill>
              </a:rPr>
              <a:t>100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[plan (</a:t>
            </a:r>
            <a:r>
              <a:rPr b="1">
                <a:solidFill>
                  <a:srgbClr val="011480"/>
                </a:solidFill>
              </a:rPr>
              <a:t>havoc/random-plan-gen </a:t>
            </a:r>
            <a:r>
              <a:t>all-things-to-break all-healthy-states)]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start-system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rPr>
                <a:solidFill>
                  <a:srgbClr val="011480"/>
                </a:solidFill>
              </a:rPr>
              <a:t>let </a:t>
            </a:r>
            <a:r>
              <a:rPr b="0">
                <a:solidFill>
                  <a:srgbClr val="000000"/>
                </a:solidFill>
              </a:rPr>
              <a:t>[docker (</a:t>
            </a:r>
            <a:r>
              <a:rPr>
                <a:solidFill>
                  <a:srgbClr val="011480"/>
                </a:solidFill>
              </a:rPr>
              <a:t>havoc/docker </a:t>
            </a:r>
            <a:r>
              <a:t>"http://localhost:1234" </a:t>
            </a:r>
            <a:r>
              <a:rPr b="0">
                <a:solidFill>
                  <a:srgbClr val="000000"/>
                </a:solidFill>
              </a:rPr>
              <a:t>project-name)]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(</a:t>
            </a:r>
            <a:r>
              <a:t>async-send-messages! </a:t>
            </a:r>
            <a:r>
              <a:rPr b="0">
                <a:solidFill>
                  <a:srgbClr val="0433FF"/>
                </a:solidFill>
              </a:rPr>
              <a:t>20000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(</a:t>
            </a:r>
            <a:r>
              <a:rPr b="1">
                <a:solidFill>
                  <a:srgbClr val="011480"/>
                </a:solidFill>
              </a:rPr>
              <a:t>doseq </a:t>
            </a:r>
            <a:r>
              <a:t>[command plan]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(</a:t>
            </a:r>
            <a:r>
              <a:rPr b="1">
                <a:solidFill>
                  <a:srgbClr val="011480"/>
                </a:solidFill>
              </a:rPr>
              <a:t>havoc/run! </a:t>
            </a:r>
            <a:r>
              <a:t>docker command)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(</a:t>
            </a:r>
            <a:r>
              <a:t>Thread/sleep </a:t>
            </a:r>
            <a:r>
              <a:rPr b="0">
                <a:solidFill>
                  <a:srgbClr val="0433FF"/>
                </a:solidFill>
              </a:rPr>
              <a:t>10000</a:t>
            </a:r>
            <a:r>
              <a:rPr b="0">
                <a:solidFill>
                  <a:srgbClr val="000000"/>
                </a:solidFill>
              </a:rPr>
              <a:t>))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(</a:t>
            </a:r>
            <a:r>
              <a:t>wait-for-messages-to-be-sent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(</a:t>
            </a:r>
            <a:r>
              <a:rPr b="1">
                <a:solidFill>
                  <a:srgbClr val="011480"/>
                </a:solidFill>
              </a:rPr>
              <a:t>try-for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* </a:t>
            </a:r>
            <a:r>
              <a:rPr>
                <a:solidFill>
                  <a:srgbClr val="0433FF"/>
                </a:solidFill>
              </a:rPr>
              <a:t>5 </a:t>
            </a:r>
            <a:r>
              <a:t>minutes)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      (</a:t>
            </a:r>
            <a:r>
              <a:t>let </a:t>
            </a:r>
            <a:r>
              <a:rPr b="0">
                <a:solidFill>
                  <a:srgbClr val="000000"/>
                </a:solidFill>
              </a:rPr>
              <a:t>[messages (</a:t>
            </a:r>
            <a:r>
              <a:t>messages-received</a:t>
            </a:r>
            <a:r>
              <a:rPr b="0">
                <a:solidFill>
                  <a:srgbClr val="000000"/>
                </a:solidFill>
              </a:rPr>
              <a:t>)]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(</a:t>
            </a:r>
            <a:r>
              <a:rPr b="1">
                <a:solidFill>
                  <a:srgbClr val="011480"/>
                </a:solidFill>
              </a:rPr>
              <a:t>and</a:t>
            </a:r>
            <a:r>
              <a:t>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(</a:t>
            </a:r>
            <a:r>
              <a:rPr b="1">
                <a:solidFill>
                  <a:srgbClr val="011480"/>
                </a:solidFill>
              </a:rPr>
              <a:t>= </a:t>
            </a:r>
            <a:r>
              <a:rPr>
                <a:solidFill>
                  <a:srgbClr val="0433FF"/>
                </a:solidFill>
              </a:rPr>
              <a:t>20000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count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unique-messages </a:t>
            </a:r>
            <a:r>
              <a:t>messages)))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(</a:t>
            </a:r>
            <a:r>
              <a:rPr b="1">
                <a:solidFill>
                  <a:srgbClr val="011480"/>
                </a:solidFill>
              </a:rPr>
              <a:t>&gt; </a:t>
            </a:r>
            <a:r>
              <a:rPr>
                <a:solidFill>
                  <a:srgbClr val="0433FF"/>
                </a:solidFill>
              </a:rPr>
              <a:t>2000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count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duplicate </a:t>
            </a:r>
            <a:r>
              <a:t>messages)))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          (</a:t>
            </a:r>
            <a:r>
              <a:t>in-order-per-client? </a:t>
            </a:r>
            <a:r>
              <a:rPr b="0">
                <a:solidFill>
                  <a:srgbClr val="000000"/>
                </a:solidFill>
              </a:rPr>
              <a:t>messages)))))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stop-system</a:t>
            </a:r>
            <a:r>
              <a:rPr b="0">
                <a:solidFill>
                  <a:srgbClr val="000000"/>
                </a:solidFill>
              </a:rPr>
              <a:t>))</a:t>
            </a:r>
          </a:p>
        </p:txBody>
      </p:sp>
      <p:sp>
        <p:nvSpPr>
          <p:cNvPr id="554" name="Shape 554"/>
          <p:cNvSpPr/>
          <p:nvPr/>
        </p:nvSpPr>
        <p:spPr>
          <a:xfrm>
            <a:off x="0" y="-784779"/>
            <a:ext cx="10678846" cy="3322651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5" name="Shape 555"/>
          <p:cNvSpPr/>
          <p:nvPr/>
        </p:nvSpPr>
        <p:spPr>
          <a:xfrm>
            <a:off x="403606" y="2831477"/>
            <a:ext cx="8601370" cy="3489623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/>
        </p:nvSpPr>
        <p:spPr>
          <a:xfrm>
            <a:off x="63500" y="754380"/>
            <a:ext cx="11069637" cy="534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require </a:t>
            </a:r>
            <a:r>
              <a:t>'[clojure.test.check.properties </a:t>
            </a:r>
            <a:r>
              <a:rPr i="1">
                <a:solidFill>
                  <a:srgbClr val="66187A"/>
                </a:solidFill>
              </a:rPr>
              <a:t>:as </a:t>
            </a:r>
            <a:r>
              <a:t>prop])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b="1" sz="1900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11480"/>
                </a:solidFill>
              </a:rPr>
              <a:t>prop/for-all </a:t>
            </a:r>
            <a:r>
              <a:rPr b="0">
                <a:solidFill>
                  <a:srgbClr val="0433FF"/>
                </a:solidFill>
              </a:rPr>
              <a:t>100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[plan (</a:t>
            </a:r>
            <a:r>
              <a:rPr b="1">
                <a:solidFill>
                  <a:srgbClr val="011480"/>
                </a:solidFill>
              </a:rPr>
              <a:t>havoc/random-plan-gen </a:t>
            </a:r>
            <a:r>
              <a:t>all-things-to-break all-healthy-states)]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start-system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rPr>
                <a:solidFill>
                  <a:srgbClr val="011480"/>
                </a:solidFill>
              </a:rPr>
              <a:t>let </a:t>
            </a:r>
            <a:r>
              <a:rPr b="0">
                <a:solidFill>
                  <a:srgbClr val="000000"/>
                </a:solidFill>
              </a:rPr>
              <a:t>[docker (</a:t>
            </a:r>
            <a:r>
              <a:rPr>
                <a:solidFill>
                  <a:srgbClr val="011480"/>
                </a:solidFill>
              </a:rPr>
              <a:t>havoc/docker </a:t>
            </a:r>
            <a:r>
              <a:t>"http://localhost:1234" </a:t>
            </a:r>
            <a:r>
              <a:rPr b="0">
                <a:solidFill>
                  <a:srgbClr val="000000"/>
                </a:solidFill>
              </a:rPr>
              <a:t>project-name)]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(</a:t>
            </a:r>
            <a:r>
              <a:t>async-send-messages! </a:t>
            </a:r>
            <a:r>
              <a:rPr b="0">
                <a:solidFill>
                  <a:srgbClr val="0433FF"/>
                </a:solidFill>
              </a:rPr>
              <a:t>20000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(</a:t>
            </a:r>
            <a:r>
              <a:rPr b="1">
                <a:solidFill>
                  <a:srgbClr val="011480"/>
                </a:solidFill>
              </a:rPr>
              <a:t>doseq </a:t>
            </a:r>
            <a:r>
              <a:t>[command plan]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(</a:t>
            </a:r>
            <a:r>
              <a:rPr b="1">
                <a:solidFill>
                  <a:srgbClr val="011480"/>
                </a:solidFill>
              </a:rPr>
              <a:t>havoc/run! </a:t>
            </a:r>
            <a:r>
              <a:t>docker command)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(</a:t>
            </a:r>
            <a:r>
              <a:t>Thread/sleep </a:t>
            </a:r>
            <a:r>
              <a:rPr b="0">
                <a:solidFill>
                  <a:srgbClr val="0433FF"/>
                </a:solidFill>
              </a:rPr>
              <a:t>10000</a:t>
            </a:r>
            <a:r>
              <a:rPr b="0">
                <a:solidFill>
                  <a:srgbClr val="000000"/>
                </a:solidFill>
              </a:rPr>
              <a:t>))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(</a:t>
            </a:r>
            <a:r>
              <a:t>wait-for-messages-to-be-sent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(</a:t>
            </a:r>
            <a:r>
              <a:rPr b="1">
                <a:solidFill>
                  <a:srgbClr val="011480"/>
                </a:solidFill>
              </a:rPr>
              <a:t>try-for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* </a:t>
            </a:r>
            <a:r>
              <a:rPr>
                <a:solidFill>
                  <a:srgbClr val="0433FF"/>
                </a:solidFill>
              </a:rPr>
              <a:t>5 </a:t>
            </a:r>
            <a:r>
              <a:t>minutes)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      (</a:t>
            </a:r>
            <a:r>
              <a:t>let </a:t>
            </a:r>
            <a:r>
              <a:rPr b="0">
                <a:solidFill>
                  <a:srgbClr val="000000"/>
                </a:solidFill>
              </a:rPr>
              <a:t>[messages (</a:t>
            </a:r>
            <a:r>
              <a:t>messages-received</a:t>
            </a:r>
            <a:r>
              <a:rPr b="0">
                <a:solidFill>
                  <a:srgbClr val="000000"/>
                </a:solidFill>
              </a:rPr>
              <a:t>)]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(</a:t>
            </a:r>
            <a:r>
              <a:rPr b="1">
                <a:solidFill>
                  <a:srgbClr val="011480"/>
                </a:solidFill>
              </a:rPr>
              <a:t>and</a:t>
            </a:r>
            <a:r>
              <a:t>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(</a:t>
            </a:r>
            <a:r>
              <a:rPr b="1">
                <a:solidFill>
                  <a:srgbClr val="011480"/>
                </a:solidFill>
              </a:rPr>
              <a:t>= </a:t>
            </a:r>
            <a:r>
              <a:rPr>
                <a:solidFill>
                  <a:srgbClr val="0433FF"/>
                </a:solidFill>
              </a:rPr>
              <a:t>20000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count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unique-messages </a:t>
            </a:r>
            <a:r>
              <a:t>messages)))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(</a:t>
            </a:r>
            <a:r>
              <a:rPr b="1">
                <a:solidFill>
                  <a:srgbClr val="011480"/>
                </a:solidFill>
              </a:rPr>
              <a:t>&gt; </a:t>
            </a:r>
            <a:r>
              <a:rPr>
                <a:solidFill>
                  <a:srgbClr val="0433FF"/>
                </a:solidFill>
              </a:rPr>
              <a:t>2000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count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duplicate </a:t>
            </a:r>
            <a:r>
              <a:t>messages)))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          (</a:t>
            </a:r>
            <a:r>
              <a:t>in-order-per-client? </a:t>
            </a:r>
            <a:r>
              <a:rPr b="0">
                <a:solidFill>
                  <a:srgbClr val="000000"/>
                </a:solidFill>
              </a:rPr>
              <a:t>messages)))))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stop-system</a:t>
            </a:r>
            <a:r>
              <a:rPr b="0">
                <a:solidFill>
                  <a:srgbClr val="000000"/>
                </a:solidFill>
              </a:rPr>
              <a:t>))</a:t>
            </a:r>
          </a:p>
        </p:txBody>
      </p:sp>
      <p:sp>
        <p:nvSpPr>
          <p:cNvPr id="558" name="Shape 558"/>
          <p:cNvSpPr/>
          <p:nvPr/>
        </p:nvSpPr>
        <p:spPr>
          <a:xfrm>
            <a:off x="0" y="-848279"/>
            <a:ext cx="10578462" cy="3710273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9" name="Shape 559"/>
          <p:cNvSpPr/>
          <p:nvPr/>
        </p:nvSpPr>
        <p:spPr>
          <a:xfrm>
            <a:off x="63500" y="3746535"/>
            <a:ext cx="10027011" cy="2741834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63500" y="754380"/>
            <a:ext cx="11069637" cy="534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require </a:t>
            </a:r>
            <a:r>
              <a:t>'[clojure.test.check.properties </a:t>
            </a:r>
            <a:r>
              <a:rPr i="1">
                <a:solidFill>
                  <a:srgbClr val="66187A"/>
                </a:solidFill>
              </a:rPr>
              <a:t>:as </a:t>
            </a:r>
            <a:r>
              <a:t>prop])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b="1" sz="1900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11480"/>
                </a:solidFill>
              </a:rPr>
              <a:t>prop/for-all </a:t>
            </a:r>
            <a:r>
              <a:rPr b="0">
                <a:solidFill>
                  <a:srgbClr val="0433FF"/>
                </a:solidFill>
              </a:rPr>
              <a:t>100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[plan (</a:t>
            </a:r>
            <a:r>
              <a:rPr b="1">
                <a:solidFill>
                  <a:srgbClr val="011480"/>
                </a:solidFill>
              </a:rPr>
              <a:t>havoc/random-plan-gen </a:t>
            </a:r>
            <a:r>
              <a:t>all-things-to-break all-healthy-states)]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start-system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rPr>
                <a:solidFill>
                  <a:srgbClr val="011480"/>
                </a:solidFill>
              </a:rPr>
              <a:t>let </a:t>
            </a:r>
            <a:r>
              <a:rPr b="0">
                <a:solidFill>
                  <a:srgbClr val="000000"/>
                </a:solidFill>
              </a:rPr>
              <a:t>[docker (</a:t>
            </a:r>
            <a:r>
              <a:rPr>
                <a:solidFill>
                  <a:srgbClr val="011480"/>
                </a:solidFill>
              </a:rPr>
              <a:t>havoc/docker </a:t>
            </a:r>
            <a:r>
              <a:t>"http://localhost:1234" </a:t>
            </a:r>
            <a:r>
              <a:rPr b="0">
                <a:solidFill>
                  <a:srgbClr val="000000"/>
                </a:solidFill>
              </a:rPr>
              <a:t>project-name)]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(</a:t>
            </a:r>
            <a:r>
              <a:t>async-send-messages! </a:t>
            </a:r>
            <a:r>
              <a:rPr b="0">
                <a:solidFill>
                  <a:srgbClr val="0433FF"/>
                </a:solidFill>
              </a:rPr>
              <a:t>20000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(</a:t>
            </a:r>
            <a:r>
              <a:rPr b="1">
                <a:solidFill>
                  <a:srgbClr val="011480"/>
                </a:solidFill>
              </a:rPr>
              <a:t>doseq </a:t>
            </a:r>
            <a:r>
              <a:t>[command plan]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(</a:t>
            </a:r>
            <a:r>
              <a:rPr b="1">
                <a:solidFill>
                  <a:srgbClr val="011480"/>
                </a:solidFill>
              </a:rPr>
              <a:t>havoc/run! </a:t>
            </a:r>
            <a:r>
              <a:t>docker command)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(</a:t>
            </a:r>
            <a:r>
              <a:t>Thread/sleep </a:t>
            </a:r>
            <a:r>
              <a:rPr b="0">
                <a:solidFill>
                  <a:srgbClr val="0433FF"/>
                </a:solidFill>
              </a:rPr>
              <a:t>10000</a:t>
            </a:r>
            <a:r>
              <a:rPr b="0">
                <a:solidFill>
                  <a:srgbClr val="000000"/>
                </a:solidFill>
              </a:rPr>
              <a:t>))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(</a:t>
            </a:r>
            <a:r>
              <a:t>wait-for-messages-to-be-sent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(</a:t>
            </a:r>
            <a:r>
              <a:rPr b="1">
                <a:solidFill>
                  <a:srgbClr val="011480"/>
                </a:solidFill>
              </a:rPr>
              <a:t>try-for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* </a:t>
            </a:r>
            <a:r>
              <a:rPr>
                <a:solidFill>
                  <a:srgbClr val="0433FF"/>
                </a:solidFill>
              </a:rPr>
              <a:t>5 </a:t>
            </a:r>
            <a:r>
              <a:t>minutes)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      (</a:t>
            </a:r>
            <a:r>
              <a:t>let </a:t>
            </a:r>
            <a:r>
              <a:rPr b="0">
                <a:solidFill>
                  <a:srgbClr val="000000"/>
                </a:solidFill>
              </a:rPr>
              <a:t>[messages (</a:t>
            </a:r>
            <a:r>
              <a:t>messages-received</a:t>
            </a:r>
            <a:r>
              <a:rPr b="0">
                <a:solidFill>
                  <a:srgbClr val="000000"/>
                </a:solidFill>
              </a:rPr>
              <a:t>)]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(</a:t>
            </a:r>
            <a:r>
              <a:rPr b="1">
                <a:solidFill>
                  <a:srgbClr val="011480"/>
                </a:solidFill>
              </a:rPr>
              <a:t>and</a:t>
            </a:r>
            <a:r>
              <a:t>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(</a:t>
            </a:r>
            <a:r>
              <a:rPr b="1">
                <a:solidFill>
                  <a:srgbClr val="011480"/>
                </a:solidFill>
              </a:rPr>
              <a:t>= </a:t>
            </a:r>
            <a:r>
              <a:rPr>
                <a:solidFill>
                  <a:srgbClr val="0433FF"/>
                </a:solidFill>
              </a:rPr>
              <a:t>20000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count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unique-messages </a:t>
            </a:r>
            <a:r>
              <a:t>messages)))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(</a:t>
            </a:r>
            <a:r>
              <a:rPr b="1">
                <a:solidFill>
                  <a:srgbClr val="011480"/>
                </a:solidFill>
              </a:rPr>
              <a:t>&gt; </a:t>
            </a:r>
            <a:r>
              <a:rPr>
                <a:solidFill>
                  <a:srgbClr val="0433FF"/>
                </a:solidFill>
              </a:rPr>
              <a:t>2000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count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duplicate </a:t>
            </a:r>
            <a:r>
              <a:t>messages)))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          (</a:t>
            </a:r>
            <a:r>
              <a:t>in-order-per-client? </a:t>
            </a:r>
            <a:r>
              <a:rPr b="0">
                <a:solidFill>
                  <a:srgbClr val="000000"/>
                </a:solidFill>
              </a:rPr>
              <a:t>messages)))))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stop-system</a:t>
            </a:r>
            <a:r>
              <a:rPr b="0">
                <a:solidFill>
                  <a:srgbClr val="000000"/>
                </a:solidFill>
              </a:rPr>
              <a:t>))</a:t>
            </a:r>
          </a:p>
        </p:txBody>
      </p:sp>
      <p:sp>
        <p:nvSpPr>
          <p:cNvPr id="562" name="Shape 562"/>
          <p:cNvSpPr/>
          <p:nvPr/>
        </p:nvSpPr>
        <p:spPr>
          <a:xfrm>
            <a:off x="0" y="-784779"/>
            <a:ext cx="11069637" cy="4530437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3" name="Shape 563"/>
          <p:cNvSpPr/>
          <p:nvPr/>
        </p:nvSpPr>
        <p:spPr>
          <a:xfrm>
            <a:off x="403606" y="4081850"/>
            <a:ext cx="8601370" cy="2497756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" y="754380"/>
            <a:ext cx="11069637" cy="534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require </a:t>
            </a:r>
            <a:r>
              <a:t>'[clojure.test.check.properties </a:t>
            </a:r>
            <a:r>
              <a:rPr i="1">
                <a:solidFill>
                  <a:srgbClr val="66187A"/>
                </a:solidFill>
              </a:rPr>
              <a:t>:as </a:t>
            </a:r>
            <a:r>
              <a:t>prop])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b="1" sz="1900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11480"/>
                </a:solidFill>
              </a:rPr>
              <a:t>prop/for-all </a:t>
            </a:r>
            <a:r>
              <a:rPr b="0">
                <a:solidFill>
                  <a:srgbClr val="0433FF"/>
                </a:solidFill>
              </a:rPr>
              <a:t>100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[plan (</a:t>
            </a:r>
            <a:r>
              <a:rPr b="1">
                <a:solidFill>
                  <a:srgbClr val="011480"/>
                </a:solidFill>
              </a:rPr>
              <a:t>havoc/random-plan-gen </a:t>
            </a:r>
            <a:r>
              <a:t>all-things-to-break all-healthy-states)]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start-system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rPr>
                <a:solidFill>
                  <a:srgbClr val="011480"/>
                </a:solidFill>
              </a:rPr>
              <a:t>let </a:t>
            </a:r>
            <a:r>
              <a:rPr b="0">
                <a:solidFill>
                  <a:srgbClr val="000000"/>
                </a:solidFill>
              </a:rPr>
              <a:t>[docker (</a:t>
            </a:r>
            <a:r>
              <a:rPr>
                <a:solidFill>
                  <a:srgbClr val="011480"/>
                </a:solidFill>
              </a:rPr>
              <a:t>havoc/docker </a:t>
            </a:r>
            <a:r>
              <a:t>"http://localhost:1234" </a:t>
            </a:r>
            <a:r>
              <a:rPr b="0">
                <a:solidFill>
                  <a:srgbClr val="000000"/>
                </a:solidFill>
              </a:rPr>
              <a:t>project-name)]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(</a:t>
            </a:r>
            <a:r>
              <a:t>async-send-messages! </a:t>
            </a:r>
            <a:r>
              <a:rPr b="0">
                <a:solidFill>
                  <a:srgbClr val="0433FF"/>
                </a:solidFill>
              </a:rPr>
              <a:t>20000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(</a:t>
            </a:r>
            <a:r>
              <a:rPr b="1">
                <a:solidFill>
                  <a:srgbClr val="011480"/>
                </a:solidFill>
              </a:rPr>
              <a:t>doseq </a:t>
            </a:r>
            <a:r>
              <a:t>[command plan]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(</a:t>
            </a:r>
            <a:r>
              <a:rPr b="1">
                <a:solidFill>
                  <a:srgbClr val="011480"/>
                </a:solidFill>
              </a:rPr>
              <a:t>havoc/run! </a:t>
            </a:r>
            <a:r>
              <a:t>docker command)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(</a:t>
            </a:r>
            <a:r>
              <a:t>Thread/sleep </a:t>
            </a:r>
            <a:r>
              <a:rPr b="0">
                <a:solidFill>
                  <a:srgbClr val="0433FF"/>
                </a:solidFill>
              </a:rPr>
              <a:t>10000</a:t>
            </a:r>
            <a:r>
              <a:rPr b="0">
                <a:solidFill>
                  <a:srgbClr val="000000"/>
                </a:solidFill>
              </a:rPr>
              <a:t>))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(</a:t>
            </a:r>
            <a:r>
              <a:t>wait-for-messages-to-be-sent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(</a:t>
            </a:r>
            <a:r>
              <a:rPr b="1">
                <a:solidFill>
                  <a:srgbClr val="011480"/>
                </a:solidFill>
              </a:rPr>
              <a:t>try-for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* </a:t>
            </a:r>
            <a:r>
              <a:rPr>
                <a:solidFill>
                  <a:srgbClr val="0433FF"/>
                </a:solidFill>
              </a:rPr>
              <a:t>5 </a:t>
            </a:r>
            <a:r>
              <a:t>minutes)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      (</a:t>
            </a:r>
            <a:r>
              <a:t>let </a:t>
            </a:r>
            <a:r>
              <a:rPr b="0">
                <a:solidFill>
                  <a:srgbClr val="000000"/>
                </a:solidFill>
              </a:rPr>
              <a:t>[messages (</a:t>
            </a:r>
            <a:r>
              <a:t>messages-received</a:t>
            </a:r>
            <a:r>
              <a:rPr b="0">
                <a:solidFill>
                  <a:srgbClr val="000000"/>
                </a:solidFill>
              </a:rPr>
              <a:t>)]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(</a:t>
            </a:r>
            <a:r>
              <a:rPr b="1">
                <a:solidFill>
                  <a:srgbClr val="011480"/>
                </a:solidFill>
              </a:rPr>
              <a:t>and</a:t>
            </a:r>
            <a:r>
              <a:t>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(</a:t>
            </a:r>
            <a:r>
              <a:rPr b="1">
                <a:solidFill>
                  <a:srgbClr val="011480"/>
                </a:solidFill>
              </a:rPr>
              <a:t>= </a:t>
            </a:r>
            <a:r>
              <a:rPr>
                <a:solidFill>
                  <a:srgbClr val="0433FF"/>
                </a:solidFill>
              </a:rPr>
              <a:t>20000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count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unique-messages </a:t>
            </a:r>
            <a:r>
              <a:t>messages)))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(</a:t>
            </a:r>
            <a:r>
              <a:rPr b="1">
                <a:solidFill>
                  <a:srgbClr val="011480"/>
                </a:solidFill>
              </a:rPr>
              <a:t>&gt; </a:t>
            </a:r>
            <a:r>
              <a:rPr>
                <a:solidFill>
                  <a:srgbClr val="0433FF"/>
                </a:solidFill>
              </a:rPr>
              <a:t>2000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count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duplicate </a:t>
            </a:r>
            <a:r>
              <a:t>messages)))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          (</a:t>
            </a:r>
            <a:r>
              <a:t>in-order-per-client? </a:t>
            </a:r>
            <a:r>
              <a:rPr b="0">
                <a:solidFill>
                  <a:srgbClr val="000000"/>
                </a:solidFill>
              </a:rPr>
              <a:t>messages)))))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stop-system</a:t>
            </a:r>
            <a:r>
              <a:rPr b="0">
                <a:solidFill>
                  <a:srgbClr val="000000"/>
                </a:solidFill>
              </a:rPr>
              <a:t>))</a:t>
            </a:r>
          </a:p>
        </p:txBody>
      </p:sp>
      <p:sp>
        <p:nvSpPr>
          <p:cNvPr id="566" name="Shape 566"/>
          <p:cNvSpPr/>
          <p:nvPr/>
        </p:nvSpPr>
        <p:spPr>
          <a:xfrm>
            <a:off x="0" y="-746679"/>
            <a:ext cx="10852530" cy="4780572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7" name="Shape 567"/>
          <p:cNvSpPr/>
          <p:nvPr/>
        </p:nvSpPr>
        <p:spPr>
          <a:xfrm>
            <a:off x="403606" y="5772619"/>
            <a:ext cx="8601370" cy="1079567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8" name="Shape 568"/>
          <p:cNvSpPr/>
          <p:nvPr/>
        </p:nvSpPr>
        <p:spPr>
          <a:xfrm>
            <a:off x="2657690" y="5194671"/>
            <a:ext cx="6146800" cy="1"/>
          </a:xfrm>
          <a:prstGeom prst="line">
            <a:avLst/>
          </a:prstGeom>
          <a:ln w="63500">
            <a:solidFill>
              <a:srgbClr val="FF2600"/>
            </a:solidFill>
          </a:ln>
          <a:effectLst>
            <a:outerShdw sx="100000" sy="100000" kx="0" ky="0" algn="b" rotWithShape="0" blurRad="38100" dist="60294" dir="3371084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69" name="Shape 569"/>
          <p:cNvSpPr/>
          <p:nvPr/>
        </p:nvSpPr>
        <p:spPr>
          <a:xfrm>
            <a:off x="2657690" y="5474120"/>
            <a:ext cx="5009660" cy="1"/>
          </a:xfrm>
          <a:prstGeom prst="line">
            <a:avLst/>
          </a:prstGeom>
          <a:ln w="63500">
            <a:solidFill>
              <a:srgbClr val="FF2600"/>
            </a:solidFill>
          </a:ln>
          <a:effectLst>
            <a:outerShdw sx="100000" sy="100000" kx="0" ky="0" algn="b" rotWithShape="0" blurRad="38100" dist="60294" dir="3371084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70" name="Shape 570"/>
          <p:cNvSpPr/>
          <p:nvPr/>
        </p:nvSpPr>
        <p:spPr>
          <a:xfrm>
            <a:off x="2657690" y="5753569"/>
            <a:ext cx="4375656" cy="1"/>
          </a:xfrm>
          <a:prstGeom prst="line">
            <a:avLst/>
          </a:prstGeom>
          <a:ln w="63500">
            <a:solidFill>
              <a:srgbClr val="FF2600"/>
            </a:solidFill>
          </a:ln>
          <a:effectLst>
            <a:outerShdw sx="100000" sy="100000" kx="0" ky="0" algn="b" rotWithShape="0" blurRad="38100" dist="60294" dir="3371084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8" grpId="2"/>
      <p:bldP build="whole" bldLvl="1" animBg="1" rev="0" advAuto="0" spid="569" grpId="3"/>
      <p:bldP build="whole" bldLvl="1" animBg="1" rev="0" advAuto="0" spid="569" grpId="4"/>
      <p:bldP build="whole" bldLvl="1" animBg="1" rev="0" advAuto="0" spid="570" grpId="5"/>
      <p:bldP build="whole" bldLvl="1" animBg="1" rev="0" advAuto="0" spid="568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/>
        </p:nvSpPr>
        <p:spPr>
          <a:xfrm>
            <a:off x="63500" y="754380"/>
            <a:ext cx="11069637" cy="534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(</a:t>
            </a:r>
            <a:r>
              <a:rPr b="1">
                <a:solidFill>
                  <a:srgbClr val="011480"/>
                </a:solidFill>
              </a:rPr>
              <a:t>require </a:t>
            </a:r>
            <a:r>
              <a:t>'[clojure.test.check.properties </a:t>
            </a:r>
            <a:r>
              <a:rPr i="1">
                <a:solidFill>
                  <a:srgbClr val="66187A"/>
                </a:solidFill>
              </a:rPr>
              <a:t>:as </a:t>
            </a:r>
            <a:r>
              <a:t>prop])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b="1" sz="1900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11480"/>
                </a:solidFill>
              </a:rPr>
              <a:t>prop/for-all </a:t>
            </a:r>
            <a:r>
              <a:rPr b="0">
                <a:solidFill>
                  <a:srgbClr val="0433FF"/>
                </a:solidFill>
              </a:rPr>
              <a:t>100</a:t>
            </a:r>
            <a:r>
              <a:rPr b="0">
                <a:solidFill>
                  <a:srgbClr val="000000"/>
                </a:solidFill>
              </a:rPr>
              <a:t>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[plan (</a:t>
            </a:r>
            <a:r>
              <a:rPr b="1">
                <a:solidFill>
                  <a:srgbClr val="011480"/>
                </a:solidFill>
              </a:rPr>
              <a:t>havoc/random-plan-gen </a:t>
            </a:r>
            <a:r>
              <a:t>all-things-to-break all-healthy-states)]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start-system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8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rPr>
                <a:solidFill>
                  <a:srgbClr val="011480"/>
                </a:solidFill>
              </a:rPr>
              <a:t>let </a:t>
            </a:r>
            <a:r>
              <a:rPr b="0">
                <a:solidFill>
                  <a:srgbClr val="000000"/>
                </a:solidFill>
              </a:rPr>
              <a:t>[docker (</a:t>
            </a:r>
            <a:r>
              <a:rPr>
                <a:solidFill>
                  <a:srgbClr val="011480"/>
                </a:solidFill>
              </a:rPr>
              <a:t>havoc/docker </a:t>
            </a:r>
            <a:r>
              <a:t>"http://localhost:1234" </a:t>
            </a:r>
            <a:r>
              <a:rPr b="0">
                <a:solidFill>
                  <a:srgbClr val="000000"/>
                </a:solidFill>
              </a:rPr>
              <a:t>project-name)]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(</a:t>
            </a:r>
            <a:r>
              <a:t>async-send-messages! </a:t>
            </a:r>
            <a:r>
              <a:rPr b="0">
                <a:solidFill>
                  <a:srgbClr val="0433FF"/>
                </a:solidFill>
              </a:rPr>
              <a:t>20000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(</a:t>
            </a:r>
            <a:r>
              <a:rPr b="1">
                <a:solidFill>
                  <a:srgbClr val="011480"/>
                </a:solidFill>
              </a:rPr>
              <a:t>doseq </a:t>
            </a:r>
            <a:r>
              <a:t>[command plan]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(</a:t>
            </a:r>
            <a:r>
              <a:rPr b="1">
                <a:solidFill>
                  <a:srgbClr val="011480"/>
                </a:solidFill>
              </a:rPr>
              <a:t>havoc/run! </a:t>
            </a:r>
            <a:r>
              <a:t>docker command)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(</a:t>
            </a:r>
            <a:r>
              <a:t>Thread/sleep </a:t>
            </a:r>
            <a:r>
              <a:rPr b="0">
                <a:solidFill>
                  <a:srgbClr val="0433FF"/>
                </a:solidFill>
              </a:rPr>
              <a:t>10000</a:t>
            </a:r>
            <a:r>
              <a:rPr b="0">
                <a:solidFill>
                  <a:srgbClr val="000000"/>
                </a:solidFill>
              </a:rPr>
              <a:t>))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(</a:t>
            </a:r>
            <a:r>
              <a:t>wait-for-messages-to-be-sent</a:t>
            </a:r>
            <a:r>
              <a:rPr b="0">
                <a:solidFill>
                  <a:srgbClr val="000000"/>
                </a:solidFill>
              </a:rPr>
              <a:t>)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(</a:t>
            </a:r>
            <a:r>
              <a:rPr b="1">
                <a:solidFill>
                  <a:srgbClr val="011480"/>
                </a:solidFill>
              </a:rPr>
              <a:t>try-for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* </a:t>
            </a:r>
            <a:r>
              <a:rPr>
                <a:solidFill>
                  <a:srgbClr val="0433FF"/>
                </a:solidFill>
              </a:rPr>
              <a:t>5 </a:t>
            </a:r>
            <a:r>
              <a:t>minutes)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      (</a:t>
            </a:r>
            <a:r>
              <a:t>let </a:t>
            </a:r>
            <a:r>
              <a:rPr b="0">
                <a:solidFill>
                  <a:srgbClr val="000000"/>
                </a:solidFill>
              </a:rPr>
              <a:t>[messages (</a:t>
            </a:r>
            <a:r>
              <a:t>messages-received</a:t>
            </a:r>
            <a:r>
              <a:rPr b="0">
                <a:solidFill>
                  <a:srgbClr val="000000"/>
                </a:solidFill>
              </a:rPr>
              <a:t>)] </a:t>
            </a:r>
            <a:endParaRPr b="0">
              <a:solidFill>
                <a:srgbClr val="000000"/>
              </a:solidFill>
            </a:endParaRP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(</a:t>
            </a:r>
            <a:r>
              <a:rPr b="1">
                <a:solidFill>
                  <a:srgbClr val="011480"/>
                </a:solidFill>
              </a:rPr>
              <a:t>and</a:t>
            </a:r>
            <a:r>
              <a:t>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(</a:t>
            </a:r>
            <a:r>
              <a:rPr b="1">
                <a:solidFill>
                  <a:srgbClr val="011480"/>
                </a:solidFill>
              </a:rPr>
              <a:t>= </a:t>
            </a:r>
            <a:r>
              <a:rPr>
                <a:solidFill>
                  <a:srgbClr val="0433FF"/>
                </a:solidFill>
              </a:rPr>
              <a:t>20000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count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unique-messages </a:t>
            </a:r>
            <a:r>
              <a:t>messages))) </a:t>
            </a:r>
          </a:p>
          <a:p>
            <a:pPr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(</a:t>
            </a:r>
            <a:r>
              <a:rPr b="1">
                <a:solidFill>
                  <a:srgbClr val="011480"/>
                </a:solidFill>
              </a:rPr>
              <a:t>&gt; </a:t>
            </a:r>
            <a:r>
              <a:rPr>
                <a:solidFill>
                  <a:srgbClr val="0433FF"/>
                </a:solidFill>
              </a:rPr>
              <a:t>2000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count </a:t>
            </a:r>
            <a:r>
              <a:t>(</a:t>
            </a:r>
            <a:r>
              <a:rPr b="1">
                <a:solidFill>
                  <a:srgbClr val="011480"/>
                </a:solidFill>
              </a:rPr>
              <a:t>duplicate </a:t>
            </a:r>
            <a:r>
              <a:t>messages))) </a:t>
            </a: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          (</a:t>
            </a:r>
            <a:r>
              <a:t>in-order-per-client? </a:t>
            </a:r>
            <a:r>
              <a:rPr b="0">
                <a:solidFill>
                  <a:srgbClr val="000000"/>
                </a:solidFill>
              </a:rPr>
              <a:t>messages))))) </a:t>
            </a:r>
            <a:endParaRPr b="0">
              <a:solidFill>
                <a:srgbClr val="000000"/>
              </a:solidFill>
            </a:endParaRPr>
          </a:p>
          <a:p>
            <a:pPr>
              <a:defRPr b="1" sz="19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(</a:t>
            </a:r>
            <a:r>
              <a:t>stop-system</a:t>
            </a:r>
            <a:r>
              <a:rPr b="0">
                <a:solidFill>
                  <a:srgbClr val="000000"/>
                </a:solidFill>
              </a:rPr>
              <a:t>))</a:t>
            </a:r>
          </a:p>
        </p:txBody>
      </p:sp>
      <p:sp>
        <p:nvSpPr>
          <p:cNvPr id="573" name="Shape 573"/>
          <p:cNvSpPr/>
          <p:nvPr/>
        </p:nvSpPr>
        <p:spPr>
          <a:xfrm>
            <a:off x="0" y="-784779"/>
            <a:ext cx="10671659" cy="6640323"/>
          </a:xfrm>
          <a:prstGeom prst="rect">
            <a:avLst/>
          </a:prstGeom>
          <a:solidFill>
            <a:srgbClr val="FFFFFF">
              <a:alpha val="8469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/>
        </p:nvSpPr>
        <p:spPr>
          <a:xfrm>
            <a:off x="3203397" y="3103879"/>
            <a:ext cx="273720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Does it work?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/>
        </p:nvSpPr>
        <p:spPr>
          <a:xfrm>
            <a:off x="7271043" y="3140416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Fake</a:t>
            </a:r>
          </a:p>
        </p:txBody>
      </p:sp>
      <p:sp>
        <p:nvSpPr>
          <p:cNvPr id="578" name="Shape 578"/>
          <p:cNvSpPr/>
          <p:nvPr/>
        </p:nvSpPr>
        <p:spPr>
          <a:xfrm>
            <a:off x="2651931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579" name="Shape 579"/>
          <p:cNvSpPr/>
          <p:nvPr/>
        </p:nvSpPr>
        <p:spPr>
          <a:xfrm>
            <a:off x="4155958" y="2765470"/>
            <a:ext cx="750035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80" name="Shape 580"/>
          <p:cNvSpPr/>
          <p:nvPr/>
        </p:nvSpPr>
        <p:spPr>
          <a:xfrm flipH="1" flipV="1">
            <a:off x="2051221" y="3532887"/>
            <a:ext cx="600770" cy="6007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81" name="Shape 581"/>
          <p:cNvSpPr/>
          <p:nvPr/>
        </p:nvSpPr>
        <p:spPr>
          <a:xfrm>
            <a:off x="4155357" y="30360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82" name="Shape 582"/>
          <p:cNvSpPr/>
          <p:nvPr/>
        </p:nvSpPr>
        <p:spPr>
          <a:xfrm>
            <a:off x="4936292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583" name="Shape 583"/>
          <p:cNvSpPr/>
          <p:nvPr/>
        </p:nvSpPr>
        <p:spPr>
          <a:xfrm>
            <a:off x="352412" y="2769658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584" name="Shape 584"/>
          <p:cNvSpPr/>
          <p:nvPr/>
        </p:nvSpPr>
        <p:spPr>
          <a:xfrm>
            <a:off x="2655618" y="2493731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585" name="Shape 585"/>
          <p:cNvSpPr/>
          <p:nvPr/>
        </p:nvSpPr>
        <p:spPr>
          <a:xfrm>
            <a:off x="4924411" y="2484308"/>
            <a:ext cx="1520545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586" name="Shape 586"/>
          <p:cNvSpPr/>
          <p:nvPr/>
        </p:nvSpPr>
        <p:spPr>
          <a:xfrm>
            <a:off x="524477" y="3152807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587" name="Shape 587"/>
          <p:cNvSpPr/>
          <p:nvPr/>
        </p:nvSpPr>
        <p:spPr>
          <a:xfrm>
            <a:off x="367571" y="3469990"/>
            <a:ext cx="1520544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588" name="Shape 588"/>
          <p:cNvSpPr/>
          <p:nvPr/>
        </p:nvSpPr>
        <p:spPr>
          <a:xfrm flipV="1">
            <a:off x="6446202" y="3545988"/>
            <a:ext cx="814291" cy="531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89" name="Shape 589"/>
          <p:cNvSpPr/>
          <p:nvPr/>
        </p:nvSpPr>
        <p:spPr>
          <a:xfrm>
            <a:off x="6451118" y="2804472"/>
            <a:ext cx="814291" cy="531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90" name="Shape 590"/>
          <p:cNvSpPr/>
          <p:nvPr/>
        </p:nvSpPr>
        <p:spPr>
          <a:xfrm flipV="1">
            <a:off x="4168057" y="30487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91" name="Shape 591"/>
          <p:cNvSpPr/>
          <p:nvPr/>
        </p:nvSpPr>
        <p:spPr>
          <a:xfrm>
            <a:off x="4180347" y="4088728"/>
            <a:ext cx="74926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92" name="Shape 592"/>
          <p:cNvSpPr/>
          <p:nvPr/>
        </p:nvSpPr>
        <p:spPr>
          <a:xfrm flipH="1">
            <a:off x="2065278" y="2810362"/>
            <a:ext cx="575759" cy="57575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93" name="Shape 593"/>
          <p:cNvSpPr/>
          <p:nvPr/>
        </p:nvSpPr>
        <p:spPr>
          <a:xfrm rot="18900000">
            <a:off x="2176964" y="2869006"/>
            <a:ext cx="2740510" cy="2982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23" h="21018" fill="norm" stroke="1" extrusionOk="0">
                <a:moveTo>
                  <a:pt x="19823" y="20369"/>
                </a:moveTo>
                <a:cubicBezTo>
                  <a:pt x="15714" y="21600"/>
                  <a:pt x="11255" y="21065"/>
                  <a:pt x="7582" y="18900"/>
                </a:cubicBezTo>
                <a:cubicBezTo>
                  <a:pt x="928" y="14977"/>
                  <a:pt x="-1777" y="6957"/>
                  <a:pt x="1207" y="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94" name="Shape 594"/>
          <p:cNvSpPr/>
          <p:nvPr/>
        </p:nvSpPr>
        <p:spPr>
          <a:xfrm rot="18900000">
            <a:off x="2050713" y="1024070"/>
            <a:ext cx="3013608" cy="2836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33" h="20105" fill="norm" stroke="1" extrusionOk="0">
                <a:moveTo>
                  <a:pt x="19833" y="20105"/>
                </a:moveTo>
                <a:cubicBezTo>
                  <a:pt x="21600" y="15207"/>
                  <a:pt x="20728" y="9711"/>
                  <a:pt x="17539" y="5648"/>
                </a:cubicBezTo>
                <a:cubicBezTo>
                  <a:pt x="13321" y="274"/>
                  <a:pt x="6117" y="-1495"/>
                  <a:pt x="0" y="1341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95" name="Shape 595"/>
          <p:cNvSpPr/>
          <p:nvPr/>
        </p:nvSpPr>
        <p:spPr>
          <a:xfrm>
            <a:off x="2946907" y="1955210"/>
            <a:ext cx="930593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500">
                <a:solidFill>
                  <a:schemeClr val="accent2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3594759" y="2973329"/>
            <a:ext cx="2054144" cy="137758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2600"/>
            </a:lvl1pPr>
          </a:lstStyle>
          <a:p>
            <a:pPr/>
            <a:r>
              <a:t>NewService</a:t>
            </a:r>
          </a:p>
        </p:txBody>
      </p:sp>
      <p:sp>
        <p:nvSpPr>
          <p:cNvPr id="131" name="Shape 131"/>
          <p:cNvSpPr/>
          <p:nvPr/>
        </p:nvSpPr>
        <p:spPr>
          <a:xfrm rot="16200000">
            <a:off x="3517152" y="3663901"/>
            <a:ext cx="806800" cy="44026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700"/>
            </a:lvl1pPr>
          </a:lstStyle>
          <a:p>
            <a:pPr/>
            <a:r>
              <a:t>IGv2</a:t>
            </a:r>
          </a:p>
        </p:txBody>
      </p:sp>
      <p:sp>
        <p:nvSpPr>
          <p:cNvPr id="132" name="Shape 132"/>
          <p:cNvSpPr/>
          <p:nvPr/>
        </p:nvSpPr>
        <p:spPr>
          <a:xfrm>
            <a:off x="6774205" y="2973329"/>
            <a:ext cx="1566181" cy="137758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2600"/>
            </a:lvl1pPr>
          </a:lstStyle>
          <a:p>
            <a:pPr/>
            <a:r>
              <a:t>3rd Party</a:t>
            </a:r>
          </a:p>
        </p:txBody>
      </p:sp>
      <p:sp>
        <p:nvSpPr>
          <p:cNvPr id="133" name="Shape 133"/>
          <p:cNvSpPr/>
          <p:nvPr/>
        </p:nvSpPr>
        <p:spPr>
          <a:xfrm>
            <a:off x="5371647" y="3274434"/>
            <a:ext cx="1566180" cy="1127702"/>
          </a:xfrm>
          <a:prstGeom prst="rightArrow">
            <a:avLst>
              <a:gd name="adj1" fmla="val 32000"/>
              <a:gd name="adj2" fmla="val 72076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34" name="Shape 134"/>
          <p:cNvSpPr/>
          <p:nvPr/>
        </p:nvSpPr>
        <p:spPr>
          <a:xfrm>
            <a:off x="899999" y="2973329"/>
            <a:ext cx="1818068" cy="137758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2600"/>
            </a:lvl1pPr>
          </a:lstStyle>
          <a:p>
            <a:pPr/>
            <a:r>
              <a:t>Kafka</a:t>
            </a:r>
          </a:p>
        </p:txBody>
      </p:sp>
      <p:sp>
        <p:nvSpPr>
          <p:cNvPr id="135" name="Shape 135"/>
          <p:cNvSpPr/>
          <p:nvPr/>
        </p:nvSpPr>
        <p:spPr>
          <a:xfrm>
            <a:off x="2296054" y="3345584"/>
            <a:ext cx="1566180" cy="1127702"/>
          </a:xfrm>
          <a:prstGeom prst="rightArrow">
            <a:avLst>
              <a:gd name="adj1" fmla="val 32000"/>
              <a:gd name="adj2" fmla="val 72076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pic>
        <p:nvPicPr>
          <p:cNvPr id="136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6183" y="3740645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4602" y="3605452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24462" y="3429290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01796" y="3740645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7366" y="3740645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6199" y="3429290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3393" y="3605452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812" y="3803601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812" y="3429290"/>
            <a:ext cx="465667" cy="465667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4198710" y="3635114"/>
            <a:ext cx="846242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600"/>
            </a:lvl1pPr>
          </a:lstStyle>
          <a:p>
            <a:pPr/>
            <a:r>
              <a:t>V5.0</a:t>
            </a:r>
          </a:p>
        </p:txBody>
      </p:sp>
      <p:pic>
        <p:nvPicPr>
          <p:cNvPr id="146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3823" y="3834468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02242" y="3699274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2102" y="3523113"/>
            <a:ext cx="465667" cy="465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Mess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29435" y="3834468"/>
            <a:ext cx="465667" cy="465667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3700444" y="3577543"/>
            <a:ext cx="503113" cy="5214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2"/>
          </a:solidFill>
          <a:ln w="25400">
            <a:solidFill>
              <a:srgbClr val="9F1E14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"/>
                            </p:stCondLst>
                            <p:childTnLst>
                              <p:par>
                                <p:cTn id="52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"/>
                            </p:stCondLst>
                            <p:childTnLst>
                              <p:par>
                                <p:cTn id="57" presetClass="entr" nodeType="afterEffect" presetSubtype="8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"/>
                            </p:stCondLst>
                            <p:childTnLst>
                              <p:par>
                                <p:cTn id="62" presetClass="entr" nodeType="after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"/>
                            </p:stCondLst>
                            <p:childTnLst>
                              <p:par>
                                <p:cTn id="67" presetClass="entr" nodeType="afterEffect" presetSubtype="8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1"/>
      <p:bldP build="whole" bldLvl="1" animBg="1" rev="0" advAuto="0" spid="139" grpId="4"/>
      <p:bldP build="whole" bldLvl="1" animBg="1" rev="0" advAuto="0" spid="150" grpId="14"/>
      <p:bldP build="whole" bldLvl="1" animBg="1" rev="0" advAuto="0" spid="141" grpId="10"/>
      <p:bldP build="whole" bldLvl="1" animBg="1" rev="0" advAuto="0" spid="148" grpId="7"/>
      <p:bldP build="whole" bldLvl="1" animBg="1" rev="0" advAuto="0" spid="149" grpId="8"/>
      <p:bldP build="whole" bldLvl="1" animBg="1" rev="0" advAuto="0" spid="146" grpId="5"/>
      <p:bldP build="whole" bldLvl="1" animBg="1" rev="0" advAuto="0" spid="147" grpId="6"/>
      <p:bldP build="whole" bldLvl="1" animBg="1" rev="0" advAuto="0" spid="137" grpId="2"/>
      <p:bldP build="whole" bldLvl="1" animBg="1" rev="0" advAuto="0" spid="138" grpId="3"/>
      <p:bldP build="whole" bldLvl="1" animBg="1" rev="0" advAuto="0" spid="143" grpId="12"/>
      <p:bldP build="whole" bldLvl="1" animBg="1" rev="0" advAuto="0" spid="144" grpId="13"/>
      <p:bldP build="whole" bldLvl="1" animBg="1" rev="0" advAuto="0" spid="140" grpId="9"/>
      <p:bldP build="whole" bldLvl="1" animBg="1" rev="0" advAuto="0" spid="142" grpId="1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/>
        </p:nvSpPr>
        <p:spPr>
          <a:xfrm>
            <a:off x="7271043" y="3140416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Fake</a:t>
            </a:r>
          </a:p>
        </p:txBody>
      </p:sp>
      <p:sp>
        <p:nvSpPr>
          <p:cNvPr id="598" name="Shape 598"/>
          <p:cNvSpPr/>
          <p:nvPr/>
        </p:nvSpPr>
        <p:spPr>
          <a:xfrm>
            <a:off x="2651931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599" name="Shape 599"/>
          <p:cNvSpPr/>
          <p:nvPr/>
        </p:nvSpPr>
        <p:spPr>
          <a:xfrm>
            <a:off x="4155958" y="2765470"/>
            <a:ext cx="750035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00" name="Shape 600"/>
          <p:cNvSpPr/>
          <p:nvPr/>
        </p:nvSpPr>
        <p:spPr>
          <a:xfrm flipH="1" flipV="1">
            <a:off x="2051221" y="3532887"/>
            <a:ext cx="600770" cy="6007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01" name="Shape 601"/>
          <p:cNvSpPr/>
          <p:nvPr/>
        </p:nvSpPr>
        <p:spPr>
          <a:xfrm>
            <a:off x="4155357" y="30360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02" name="Shape 602"/>
          <p:cNvSpPr/>
          <p:nvPr/>
        </p:nvSpPr>
        <p:spPr>
          <a:xfrm>
            <a:off x="4936292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603" name="Shape 603"/>
          <p:cNvSpPr/>
          <p:nvPr/>
        </p:nvSpPr>
        <p:spPr>
          <a:xfrm>
            <a:off x="352412" y="2769658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604" name="Shape 604"/>
          <p:cNvSpPr/>
          <p:nvPr/>
        </p:nvSpPr>
        <p:spPr>
          <a:xfrm>
            <a:off x="2655618" y="2493731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605" name="Shape 605"/>
          <p:cNvSpPr/>
          <p:nvPr/>
        </p:nvSpPr>
        <p:spPr>
          <a:xfrm>
            <a:off x="4924411" y="2484308"/>
            <a:ext cx="1520545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606" name="Shape 606"/>
          <p:cNvSpPr/>
          <p:nvPr/>
        </p:nvSpPr>
        <p:spPr>
          <a:xfrm>
            <a:off x="524477" y="3152807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607" name="Shape 607"/>
          <p:cNvSpPr/>
          <p:nvPr/>
        </p:nvSpPr>
        <p:spPr>
          <a:xfrm>
            <a:off x="367571" y="3469990"/>
            <a:ext cx="1520544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608" name="Shape 608"/>
          <p:cNvSpPr/>
          <p:nvPr/>
        </p:nvSpPr>
        <p:spPr>
          <a:xfrm flipV="1">
            <a:off x="6446202" y="3545988"/>
            <a:ext cx="814291" cy="531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09" name="Shape 609"/>
          <p:cNvSpPr/>
          <p:nvPr/>
        </p:nvSpPr>
        <p:spPr>
          <a:xfrm>
            <a:off x="6451118" y="2804472"/>
            <a:ext cx="814291" cy="531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10" name="Shape 610"/>
          <p:cNvSpPr/>
          <p:nvPr/>
        </p:nvSpPr>
        <p:spPr>
          <a:xfrm flipV="1">
            <a:off x="4168057" y="30487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11" name="Shape 611"/>
          <p:cNvSpPr/>
          <p:nvPr/>
        </p:nvSpPr>
        <p:spPr>
          <a:xfrm>
            <a:off x="4180347" y="4088728"/>
            <a:ext cx="74926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12" name="Shape 612"/>
          <p:cNvSpPr/>
          <p:nvPr/>
        </p:nvSpPr>
        <p:spPr>
          <a:xfrm flipH="1">
            <a:off x="2065278" y="2810362"/>
            <a:ext cx="575759" cy="57575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13" name="Shape 613"/>
          <p:cNvSpPr/>
          <p:nvPr/>
        </p:nvSpPr>
        <p:spPr>
          <a:xfrm rot="18900000">
            <a:off x="2176964" y="2869006"/>
            <a:ext cx="2740510" cy="2982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23" h="21018" fill="norm" stroke="1" extrusionOk="0">
                <a:moveTo>
                  <a:pt x="19823" y="20369"/>
                </a:moveTo>
                <a:cubicBezTo>
                  <a:pt x="15714" y="21600"/>
                  <a:pt x="11255" y="21065"/>
                  <a:pt x="7582" y="18900"/>
                </a:cubicBezTo>
                <a:cubicBezTo>
                  <a:pt x="928" y="14977"/>
                  <a:pt x="-1777" y="6957"/>
                  <a:pt x="1207" y="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14" name="Shape 614"/>
          <p:cNvSpPr/>
          <p:nvPr/>
        </p:nvSpPr>
        <p:spPr>
          <a:xfrm rot="18900000">
            <a:off x="2050713" y="1024070"/>
            <a:ext cx="3013608" cy="2836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33" h="20105" fill="norm" stroke="1" extrusionOk="0">
                <a:moveTo>
                  <a:pt x="19833" y="20105"/>
                </a:moveTo>
                <a:cubicBezTo>
                  <a:pt x="21600" y="15207"/>
                  <a:pt x="20728" y="9711"/>
                  <a:pt x="17539" y="5648"/>
                </a:cubicBezTo>
                <a:cubicBezTo>
                  <a:pt x="13321" y="274"/>
                  <a:pt x="6117" y="-1495"/>
                  <a:pt x="0" y="1341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15" name="Shape 615"/>
          <p:cNvSpPr/>
          <p:nvPr/>
        </p:nvSpPr>
        <p:spPr>
          <a:xfrm>
            <a:off x="2946907" y="1955210"/>
            <a:ext cx="930593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500">
                <a:solidFill>
                  <a:schemeClr val="accent2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16" name="Shape 616"/>
          <p:cNvSpPr/>
          <p:nvPr/>
        </p:nvSpPr>
        <p:spPr>
          <a:xfrm>
            <a:off x="5209787" y="1930162"/>
            <a:ext cx="930593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500">
                <a:solidFill>
                  <a:schemeClr val="accent2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/>
          <p:nvPr/>
        </p:nvSpPr>
        <p:spPr>
          <a:xfrm>
            <a:off x="7271043" y="3140416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Fake</a:t>
            </a:r>
          </a:p>
        </p:txBody>
      </p:sp>
      <p:sp>
        <p:nvSpPr>
          <p:cNvPr id="619" name="Shape 619"/>
          <p:cNvSpPr/>
          <p:nvPr/>
        </p:nvSpPr>
        <p:spPr>
          <a:xfrm>
            <a:off x="2651931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620" name="Shape 620"/>
          <p:cNvSpPr/>
          <p:nvPr/>
        </p:nvSpPr>
        <p:spPr>
          <a:xfrm>
            <a:off x="4155958" y="2765470"/>
            <a:ext cx="750035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21" name="Shape 621"/>
          <p:cNvSpPr/>
          <p:nvPr/>
        </p:nvSpPr>
        <p:spPr>
          <a:xfrm flipH="1" flipV="1">
            <a:off x="2051221" y="3532887"/>
            <a:ext cx="600770" cy="6007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22" name="Shape 622"/>
          <p:cNvSpPr/>
          <p:nvPr/>
        </p:nvSpPr>
        <p:spPr>
          <a:xfrm>
            <a:off x="4155357" y="30360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23" name="Shape 623"/>
          <p:cNvSpPr/>
          <p:nvPr/>
        </p:nvSpPr>
        <p:spPr>
          <a:xfrm>
            <a:off x="4936292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624" name="Shape 624"/>
          <p:cNvSpPr/>
          <p:nvPr/>
        </p:nvSpPr>
        <p:spPr>
          <a:xfrm>
            <a:off x="352412" y="2769658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625" name="Shape 625"/>
          <p:cNvSpPr/>
          <p:nvPr/>
        </p:nvSpPr>
        <p:spPr>
          <a:xfrm>
            <a:off x="2655618" y="2493731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626" name="Shape 626"/>
          <p:cNvSpPr/>
          <p:nvPr/>
        </p:nvSpPr>
        <p:spPr>
          <a:xfrm>
            <a:off x="4924411" y="2484308"/>
            <a:ext cx="1520545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627" name="Shape 627"/>
          <p:cNvSpPr/>
          <p:nvPr/>
        </p:nvSpPr>
        <p:spPr>
          <a:xfrm>
            <a:off x="524477" y="3152807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628" name="Shape 628"/>
          <p:cNvSpPr/>
          <p:nvPr/>
        </p:nvSpPr>
        <p:spPr>
          <a:xfrm>
            <a:off x="367571" y="3469990"/>
            <a:ext cx="1520544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629" name="Shape 629"/>
          <p:cNvSpPr/>
          <p:nvPr/>
        </p:nvSpPr>
        <p:spPr>
          <a:xfrm flipV="1">
            <a:off x="6446202" y="3545988"/>
            <a:ext cx="814291" cy="531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0" name="Shape 630"/>
          <p:cNvSpPr/>
          <p:nvPr/>
        </p:nvSpPr>
        <p:spPr>
          <a:xfrm>
            <a:off x="6451118" y="2804472"/>
            <a:ext cx="814291" cy="531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1" name="Shape 631"/>
          <p:cNvSpPr/>
          <p:nvPr/>
        </p:nvSpPr>
        <p:spPr>
          <a:xfrm flipV="1">
            <a:off x="4168057" y="30487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2" name="Shape 632"/>
          <p:cNvSpPr/>
          <p:nvPr/>
        </p:nvSpPr>
        <p:spPr>
          <a:xfrm>
            <a:off x="4180347" y="4088728"/>
            <a:ext cx="74926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3" name="Shape 633"/>
          <p:cNvSpPr/>
          <p:nvPr/>
        </p:nvSpPr>
        <p:spPr>
          <a:xfrm flipH="1">
            <a:off x="2065278" y="2810362"/>
            <a:ext cx="575759" cy="57575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4" name="Shape 634"/>
          <p:cNvSpPr/>
          <p:nvPr/>
        </p:nvSpPr>
        <p:spPr>
          <a:xfrm rot="18900000">
            <a:off x="2176964" y="2869006"/>
            <a:ext cx="2740510" cy="2982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23" h="21018" fill="norm" stroke="1" extrusionOk="0">
                <a:moveTo>
                  <a:pt x="19823" y="20369"/>
                </a:moveTo>
                <a:cubicBezTo>
                  <a:pt x="15714" y="21600"/>
                  <a:pt x="11255" y="21065"/>
                  <a:pt x="7582" y="18900"/>
                </a:cubicBezTo>
                <a:cubicBezTo>
                  <a:pt x="928" y="14977"/>
                  <a:pt x="-1777" y="6957"/>
                  <a:pt x="1207" y="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5" name="Shape 635"/>
          <p:cNvSpPr/>
          <p:nvPr/>
        </p:nvSpPr>
        <p:spPr>
          <a:xfrm rot="18900000">
            <a:off x="2050713" y="1024070"/>
            <a:ext cx="3013608" cy="2836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33" h="20105" fill="norm" stroke="1" extrusionOk="0">
                <a:moveTo>
                  <a:pt x="19833" y="20105"/>
                </a:moveTo>
                <a:cubicBezTo>
                  <a:pt x="21600" y="15207"/>
                  <a:pt x="20728" y="9711"/>
                  <a:pt x="17539" y="5648"/>
                </a:cubicBezTo>
                <a:cubicBezTo>
                  <a:pt x="13321" y="274"/>
                  <a:pt x="6117" y="-1495"/>
                  <a:pt x="0" y="1341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6" name="Shape 636"/>
          <p:cNvSpPr/>
          <p:nvPr/>
        </p:nvSpPr>
        <p:spPr>
          <a:xfrm>
            <a:off x="2946907" y="1955210"/>
            <a:ext cx="930593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500">
                <a:solidFill>
                  <a:schemeClr val="accent2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/>
          <p:nvPr/>
        </p:nvSpPr>
        <p:spPr>
          <a:xfrm>
            <a:off x="7271043" y="3140416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Fake</a:t>
            </a:r>
          </a:p>
        </p:txBody>
      </p:sp>
      <p:sp>
        <p:nvSpPr>
          <p:cNvPr id="639" name="Shape 639"/>
          <p:cNvSpPr/>
          <p:nvPr/>
        </p:nvSpPr>
        <p:spPr>
          <a:xfrm>
            <a:off x="2651931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640" name="Shape 640"/>
          <p:cNvSpPr/>
          <p:nvPr/>
        </p:nvSpPr>
        <p:spPr>
          <a:xfrm>
            <a:off x="4155958" y="2765470"/>
            <a:ext cx="750035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1" name="Shape 641"/>
          <p:cNvSpPr/>
          <p:nvPr/>
        </p:nvSpPr>
        <p:spPr>
          <a:xfrm flipH="1" flipV="1">
            <a:off x="2051221" y="3532887"/>
            <a:ext cx="600770" cy="6007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2" name="Shape 642"/>
          <p:cNvSpPr/>
          <p:nvPr/>
        </p:nvSpPr>
        <p:spPr>
          <a:xfrm>
            <a:off x="4155357" y="30360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3" name="Shape 643"/>
          <p:cNvSpPr/>
          <p:nvPr/>
        </p:nvSpPr>
        <p:spPr>
          <a:xfrm>
            <a:off x="4936292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644" name="Shape 644"/>
          <p:cNvSpPr/>
          <p:nvPr/>
        </p:nvSpPr>
        <p:spPr>
          <a:xfrm>
            <a:off x="352412" y="2769658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645" name="Shape 645"/>
          <p:cNvSpPr/>
          <p:nvPr/>
        </p:nvSpPr>
        <p:spPr>
          <a:xfrm>
            <a:off x="2655618" y="2493731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646" name="Shape 646"/>
          <p:cNvSpPr/>
          <p:nvPr/>
        </p:nvSpPr>
        <p:spPr>
          <a:xfrm>
            <a:off x="4924411" y="2484308"/>
            <a:ext cx="1520545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647" name="Shape 647"/>
          <p:cNvSpPr/>
          <p:nvPr/>
        </p:nvSpPr>
        <p:spPr>
          <a:xfrm>
            <a:off x="524477" y="3152807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648" name="Shape 648"/>
          <p:cNvSpPr/>
          <p:nvPr/>
        </p:nvSpPr>
        <p:spPr>
          <a:xfrm>
            <a:off x="367571" y="3469990"/>
            <a:ext cx="1520544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649" name="Shape 649"/>
          <p:cNvSpPr/>
          <p:nvPr/>
        </p:nvSpPr>
        <p:spPr>
          <a:xfrm flipV="1">
            <a:off x="6446202" y="3545988"/>
            <a:ext cx="814291" cy="531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50" name="Shape 650"/>
          <p:cNvSpPr/>
          <p:nvPr/>
        </p:nvSpPr>
        <p:spPr>
          <a:xfrm>
            <a:off x="6451118" y="2804472"/>
            <a:ext cx="814291" cy="531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51" name="Shape 651"/>
          <p:cNvSpPr/>
          <p:nvPr/>
        </p:nvSpPr>
        <p:spPr>
          <a:xfrm flipV="1">
            <a:off x="4168057" y="30487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52" name="Shape 652"/>
          <p:cNvSpPr/>
          <p:nvPr/>
        </p:nvSpPr>
        <p:spPr>
          <a:xfrm>
            <a:off x="4180347" y="4088728"/>
            <a:ext cx="74926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53" name="Shape 653"/>
          <p:cNvSpPr/>
          <p:nvPr/>
        </p:nvSpPr>
        <p:spPr>
          <a:xfrm flipH="1">
            <a:off x="2065278" y="2810362"/>
            <a:ext cx="575759" cy="57575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54" name="Shape 654"/>
          <p:cNvSpPr/>
          <p:nvPr/>
        </p:nvSpPr>
        <p:spPr>
          <a:xfrm rot="18900000">
            <a:off x="2176964" y="2869006"/>
            <a:ext cx="2740510" cy="2982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23" h="21018" fill="norm" stroke="1" extrusionOk="0">
                <a:moveTo>
                  <a:pt x="19823" y="20369"/>
                </a:moveTo>
                <a:cubicBezTo>
                  <a:pt x="15714" y="21600"/>
                  <a:pt x="11255" y="21065"/>
                  <a:pt x="7582" y="18900"/>
                </a:cubicBezTo>
                <a:cubicBezTo>
                  <a:pt x="928" y="14977"/>
                  <a:pt x="-1777" y="6957"/>
                  <a:pt x="1207" y="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55" name="Shape 655"/>
          <p:cNvSpPr/>
          <p:nvPr/>
        </p:nvSpPr>
        <p:spPr>
          <a:xfrm rot="18900000">
            <a:off x="2050713" y="1024070"/>
            <a:ext cx="3013608" cy="2836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33" h="20105" fill="norm" stroke="1" extrusionOk="0">
                <a:moveTo>
                  <a:pt x="19833" y="20105"/>
                </a:moveTo>
                <a:cubicBezTo>
                  <a:pt x="21600" y="15207"/>
                  <a:pt x="20728" y="9711"/>
                  <a:pt x="17539" y="5648"/>
                </a:cubicBezTo>
                <a:cubicBezTo>
                  <a:pt x="13321" y="274"/>
                  <a:pt x="6117" y="-1495"/>
                  <a:pt x="0" y="1341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/>
        </p:nvSpPr>
        <p:spPr>
          <a:xfrm>
            <a:off x="7271043" y="3140416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Fake</a:t>
            </a:r>
          </a:p>
        </p:txBody>
      </p:sp>
      <p:sp>
        <p:nvSpPr>
          <p:cNvPr id="658" name="Shape 658"/>
          <p:cNvSpPr/>
          <p:nvPr/>
        </p:nvSpPr>
        <p:spPr>
          <a:xfrm>
            <a:off x="2651931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659" name="Shape 659"/>
          <p:cNvSpPr/>
          <p:nvPr/>
        </p:nvSpPr>
        <p:spPr>
          <a:xfrm>
            <a:off x="4155958" y="2765470"/>
            <a:ext cx="750035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60" name="Shape 660"/>
          <p:cNvSpPr/>
          <p:nvPr/>
        </p:nvSpPr>
        <p:spPr>
          <a:xfrm flipH="1" flipV="1">
            <a:off x="2051221" y="3532887"/>
            <a:ext cx="600770" cy="6007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61" name="Shape 661"/>
          <p:cNvSpPr/>
          <p:nvPr/>
        </p:nvSpPr>
        <p:spPr>
          <a:xfrm>
            <a:off x="4155357" y="30360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62" name="Shape 662"/>
          <p:cNvSpPr/>
          <p:nvPr/>
        </p:nvSpPr>
        <p:spPr>
          <a:xfrm>
            <a:off x="4936292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663" name="Shape 663"/>
          <p:cNvSpPr/>
          <p:nvPr/>
        </p:nvSpPr>
        <p:spPr>
          <a:xfrm>
            <a:off x="352412" y="2769658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664" name="Shape 664"/>
          <p:cNvSpPr/>
          <p:nvPr/>
        </p:nvSpPr>
        <p:spPr>
          <a:xfrm>
            <a:off x="2655618" y="2493731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665" name="Shape 665"/>
          <p:cNvSpPr/>
          <p:nvPr/>
        </p:nvSpPr>
        <p:spPr>
          <a:xfrm>
            <a:off x="4924411" y="2484308"/>
            <a:ext cx="1520545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666" name="Shape 666"/>
          <p:cNvSpPr/>
          <p:nvPr/>
        </p:nvSpPr>
        <p:spPr>
          <a:xfrm>
            <a:off x="524477" y="3152807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667" name="Shape 667"/>
          <p:cNvSpPr/>
          <p:nvPr/>
        </p:nvSpPr>
        <p:spPr>
          <a:xfrm>
            <a:off x="367571" y="3469990"/>
            <a:ext cx="1520544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668" name="Shape 668"/>
          <p:cNvSpPr/>
          <p:nvPr/>
        </p:nvSpPr>
        <p:spPr>
          <a:xfrm flipV="1">
            <a:off x="6446202" y="3545988"/>
            <a:ext cx="814291" cy="531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69" name="Shape 669"/>
          <p:cNvSpPr/>
          <p:nvPr/>
        </p:nvSpPr>
        <p:spPr>
          <a:xfrm>
            <a:off x="6451118" y="2804472"/>
            <a:ext cx="814291" cy="531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0" name="Shape 670"/>
          <p:cNvSpPr/>
          <p:nvPr/>
        </p:nvSpPr>
        <p:spPr>
          <a:xfrm flipV="1">
            <a:off x="4168057" y="30487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1" name="Shape 671"/>
          <p:cNvSpPr/>
          <p:nvPr/>
        </p:nvSpPr>
        <p:spPr>
          <a:xfrm>
            <a:off x="4180347" y="4088728"/>
            <a:ext cx="74926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2" name="Shape 672"/>
          <p:cNvSpPr/>
          <p:nvPr/>
        </p:nvSpPr>
        <p:spPr>
          <a:xfrm flipH="1">
            <a:off x="2065278" y="2810362"/>
            <a:ext cx="575759" cy="57575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3" name="Shape 673"/>
          <p:cNvSpPr/>
          <p:nvPr/>
        </p:nvSpPr>
        <p:spPr>
          <a:xfrm rot="18900000">
            <a:off x="2176964" y="2869006"/>
            <a:ext cx="2740510" cy="2982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23" h="21018" fill="norm" stroke="1" extrusionOk="0">
                <a:moveTo>
                  <a:pt x="19823" y="20369"/>
                </a:moveTo>
                <a:cubicBezTo>
                  <a:pt x="15714" y="21600"/>
                  <a:pt x="11255" y="21065"/>
                  <a:pt x="7582" y="18900"/>
                </a:cubicBezTo>
                <a:cubicBezTo>
                  <a:pt x="928" y="14977"/>
                  <a:pt x="-1777" y="6957"/>
                  <a:pt x="1207" y="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4" name="Shape 674"/>
          <p:cNvSpPr/>
          <p:nvPr/>
        </p:nvSpPr>
        <p:spPr>
          <a:xfrm rot="18900000">
            <a:off x="2050713" y="1024070"/>
            <a:ext cx="3013608" cy="2836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33" h="20105" fill="norm" stroke="1" extrusionOk="0">
                <a:moveTo>
                  <a:pt x="19833" y="20105"/>
                </a:moveTo>
                <a:cubicBezTo>
                  <a:pt x="21600" y="15207"/>
                  <a:pt x="20728" y="9711"/>
                  <a:pt x="17539" y="5648"/>
                </a:cubicBezTo>
                <a:cubicBezTo>
                  <a:pt x="13321" y="274"/>
                  <a:pt x="6117" y="-1495"/>
                  <a:pt x="0" y="1341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5" name="Shape 675"/>
          <p:cNvSpPr/>
          <p:nvPr/>
        </p:nvSpPr>
        <p:spPr>
          <a:xfrm>
            <a:off x="2946907" y="3278468"/>
            <a:ext cx="930593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500">
                <a:solidFill>
                  <a:schemeClr val="accent2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/>
        </p:nvSpPr>
        <p:spPr>
          <a:xfrm>
            <a:off x="7271043" y="3140416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Fake</a:t>
            </a:r>
          </a:p>
        </p:txBody>
      </p:sp>
      <p:sp>
        <p:nvSpPr>
          <p:cNvPr id="678" name="Shape 678"/>
          <p:cNvSpPr/>
          <p:nvPr/>
        </p:nvSpPr>
        <p:spPr>
          <a:xfrm>
            <a:off x="2651931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679" name="Shape 679"/>
          <p:cNvSpPr/>
          <p:nvPr/>
        </p:nvSpPr>
        <p:spPr>
          <a:xfrm>
            <a:off x="4155958" y="2765470"/>
            <a:ext cx="750035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0" name="Shape 680"/>
          <p:cNvSpPr/>
          <p:nvPr/>
        </p:nvSpPr>
        <p:spPr>
          <a:xfrm flipH="1" flipV="1">
            <a:off x="2051221" y="3532887"/>
            <a:ext cx="600770" cy="6007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1" name="Shape 681"/>
          <p:cNvSpPr/>
          <p:nvPr/>
        </p:nvSpPr>
        <p:spPr>
          <a:xfrm>
            <a:off x="4155357" y="30360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2" name="Shape 682"/>
          <p:cNvSpPr/>
          <p:nvPr/>
        </p:nvSpPr>
        <p:spPr>
          <a:xfrm>
            <a:off x="4936292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683" name="Shape 683"/>
          <p:cNvSpPr/>
          <p:nvPr/>
        </p:nvSpPr>
        <p:spPr>
          <a:xfrm>
            <a:off x="352412" y="2769658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684" name="Shape 684"/>
          <p:cNvSpPr/>
          <p:nvPr/>
        </p:nvSpPr>
        <p:spPr>
          <a:xfrm>
            <a:off x="2655618" y="2493731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685" name="Shape 685"/>
          <p:cNvSpPr/>
          <p:nvPr/>
        </p:nvSpPr>
        <p:spPr>
          <a:xfrm>
            <a:off x="4924411" y="2484308"/>
            <a:ext cx="1520545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686" name="Shape 686"/>
          <p:cNvSpPr/>
          <p:nvPr/>
        </p:nvSpPr>
        <p:spPr>
          <a:xfrm>
            <a:off x="524477" y="3152807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687" name="Shape 687"/>
          <p:cNvSpPr/>
          <p:nvPr/>
        </p:nvSpPr>
        <p:spPr>
          <a:xfrm>
            <a:off x="367571" y="3469990"/>
            <a:ext cx="1520544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688" name="Shape 688"/>
          <p:cNvSpPr/>
          <p:nvPr/>
        </p:nvSpPr>
        <p:spPr>
          <a:xfrm flipV="1">
            <a:off x="6446202" y="3545988"/>
            <a:ext cx="814291" cy="531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89" name="Shape 689"/>
          <p:cNvSpPr/>
          <p:nvPr/>
        </p:nvSpPr>
        <p:spPr>
          <a:xfrm>
            <a:off x="6451118" y="2804472"/>
            <a:ext cx="814291" cy="531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90" name="Shape 690"/>
          <p:cNvSpPr/>
          <p:nvPr/>
        </p:nvSpPr>
        <p:spPr>
          <a:xfrm flipV="1">
            <a:off x="4168057" y="30487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91" name="Shape 691"/>
          <p:cNvSpPr/>
          <p:nvPr/>
        </p:nvSpPr>
        <p:spPr>
          <a:xfrm>
            <a:off x="4180347" y="4088728"/>
            <a:ext cx="74926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92" name="Shape 692"/>
          <p:cNvSpPr/>
          <p:nvPr/>
        </p:nvSpPr>
        <p:spPr>
          <a:xfrm flipH="1">
            <a:off x="2065278" y="2810362"/>
            <a:ext cx="575759" cy="57575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93" name="Shape 693"/>
          <p:cNvSpPr/>
          <p:nvPr/>
        </p:nvSpPr>
        <p:spPr>
          <a:xfrm rot="18900000">
            <a:off x="2176964" y="2869006"/>
            <a:ext cx="2740510" cy="2982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23" h="21018" fill="norm" stroke="1" extrusionOk="0">
                <a:moveTo>
                  <a:pt x="19823" y="20369"/>
                </a:moveTo>
                <a:cubicBezTo>
                  <a:pt x="15714" y="21600"/>
                  <a:pt x="11255" y="21065"/>
                  <a:pt x="7582" y="18900"/>
                </a:cubicBezTo>
                <a:cubicBezTo>
                  <a:pt x="928" y="14977"/>
                  <a:pt x="-1777" y="6957"/>
                  <a:pt x="1207" y="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94" name="Shape 694"/>
          <p:cNvSpPr/>
          <p:nvPr/>
        </p:nvSpPr>
        <p:spPr>
          <a:xfrm rot="18900000">
            <a:off x="2050713" y="1024070"/>
            <a:ext cx="3013608" cy="2836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33" h="20105" fill="norm" stroke="1" extrusionOk="0">
                <a:moveTo>
                  <a:pt x="19833" y="20105"/>
                </a:moveTo>
                <a:cubicBezTo>
                  <a:pt x="21600" y="15207"/>
                  <a:pt x="20728" y="9711"/>
                  <a:pt x="17539" y="5648"/>
                </a:cubicBezTo>
                <a:cubicBezTo>
                  <a:pt x="13321" y="274"/>
                  <a:pt x="6117" y="-1495"/>
                  <a:pt x="0" y="1341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/>
        </p:nvSpPr>
        <p:spPr>
          <a:xfrm>
            <a:off x="7271043" y="3140416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Fake</a:t>
            </a:r>
          </a:p>
        </p:txBody>
      </p:sp>
      <p:sp>
        <p:nvSpPr>
          <p:cNvPr id="697" name="Shape 697"/>
          <p:cNvSpPr/>
          <p:nvPr/>
        </p:nvSpPr>
        <p:spPr>
          <a:xfrm>
            <a:off x="2651931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698" name="Shape 698"/>
          <p:cNvSpPr/>
          <p:nvPr/>
        </p:nvSpPr>
        <p:spPr>
          <a:xfrm>
            <a:off x="4155958" y="2765470"/>
            <a:ext cx="750035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99" name="Shape 699"/>
          <p:cNvSpPr/>
          <p:nvPr/>
        </p:nvSpPr>
        <p:spPr>
          <a:xfrm flipH="1" flipV="1">
            <a:off x="2051221" y="3532887"/>
            <a:ext cx="600770" cy="6007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00" name="Shape 700"/>
          <p:cNvSpPr/>
          <p:nvPr/>
        </p:nvSpPr>
        <p:spPr>
          <a:xfrm>
            <a:off x="4155357" y="30360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01" name="Shape 701"/>
          <p:cNvSpPr/>
          <p:nvPr/>
        </p:nvSpPr>
        <p:spPr>
          <a:xfrm>
            <a:off x="4936292" y="3820435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702" name="Shape 702"/>
          <p:cNvSpPr/>
          <p:nvPr/>
        </p:nvSpPr>
        <p:spPr>
          <a:xfrm>
            <a:off x="352412" y="2769658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703" name="Shape 703"/>
          <p:cNvSpPr/>
          <p:nvPr/>
        </p:nvSpPr>
        <p:spPr>
          <a:xfrm>
            <a:off x="2655618" y="2493731"/>
            <a:ext cx="1520545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Kafka</a:t>
            </a:r>
          </a:p>
        </p:txBody>
      </p:sp>
      <p:sp>
        <p:nvSpPr>
          <p:cNvPr id="704" name="Shape 704"/>
          <p:cNvSpPr/>
          <p:nvPr/>
        </p:nvSpPr>
        <p:spPr>
          <a:xfrm>
            <a:off x="4924411" y="2484308"/>
            <a:ext cx="1520545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NewService</a:t>
            </a:r>
          </a:p>
        </p:txBody>
      </p:sp>
      <p:sp>
        <p:nvSpPr>
          <p:cNvPr id="705" name="Shape 705"/>
          <p:cNvSpPr/>
          <p:nvPr/>
        </p:nvSpPr>
        <p:spPr>
          <a:xfrm>
            <a:off x="524477" y="3152807"/>
            <a:ext cx="1520544" cy="5532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706" name="Shape 706"/>
          <p:cNvSpPr/>
          <p:nvPr/>
        </p:nvSpPr>
        <p:spPr>
          <a:xfrm>
            <a:off x="367571" y="3469990"/>
            <a:ext cx="1520544" cy="553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900"/>
            </a:lvl1pPr>
          </a:lstStyle>
          <a:p>
            <a:pPr/>
            <a:r>
              <a:t>Zookeeper</a:t>
            </a:r>
          </a:p>
        </p:txBody>
      </p:sp>
      <p:sp>
        <p:nvSpPr>
          <p:cNvPr id="707" name="Shape 707"/>
          <p:cNvSpPr/>
          <p:nvPr/>
        </p:nvSpPr>
        <p:spPr>
          <a:xfrm flipV="1">
            <a:off x="6446202" y="3545988"/>
            <a:ext cx="814291" cy="531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08" name="Shape 708"/>
          <p:cNvSpPr/>
          <p:nvPr/>
        </p:nvSpPr>
        <p:spPr>
          <a:xfrm>
            <a:off x="6451118" y="2804472"/>
            <a:ext cx="814291" cy="5317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09" name="Shape 709"/>
          <p:cNvSpPr/>
          <p:nvPr/>
        </p:nvSpPr>
        <p:spPr>
          <a:xfrm flipV="1">
            <a:off x="4168057" y="3048751"/>
            <a:ext cx="763971" cy="7639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10" name="Shape 710"/>
          <p:cNvSpPr/>
          <p:nvPr/>
        </p:nvSpPr>
        <p:spPr>
          <a:xfrm>
            <a:off x="4180347" y="4088728"/>
            <a:ext cx="74926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11" name="Shape 711"/>
          <p:cNvSpPr/>
          <p:nvPr/>
        </p:nvSpPr>
        <p:spPr>
          <a:xfrm flipH="1">
            <a:off x="2065278" y="2810362"/>
            <a:ext cx="575759" cy="57575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12" name="Shape 712"/>
          <p:cNvSpPr/>
          <p:nvPr/>
        </p:nvSpPr>
        <p:spPr>
          <a:xfrm rot="18900000">
            <a:off x="2176964" y="2869006"/>
            <a:ext cx="2740510" cy="2982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23" h="21018" fill="norm" stroke="1" extrusionOk="0">
                <a:moveTo>
                  <a:pt x="19823" y="20369"/>
                </a:moveTo>
                <a:cubicBezTo>
                  <a:pt x="15714" y="21600"/>
                  <a:pt x="11255" y="21065"/>
                  <a:pt x="7582" y="18900"/>
                </a:cubicBezTo>
                <a:cubicBezTo>
                  <a:pt x="928" y="14977"/>
                  <a:pt x="-1777" y="6957"/>
                  <a:pt x="1207" y="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13" name="Shape 713"/>
          <p:cNvSpPr/>
          <p:nvPr/>
        </p:nvSpPr>
        <p:spPr>
          <a:xfrm rot="18900000">
            <a:off x="2050713" y="1024070"/>
            <a:ext cx="3013608" cy="2836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33" h="20105" fill="norm" stroke="1" extrusionOk="0">
                <a:moveTo>
                  <a:pt x="19833" y="20105"/>
                </a:moveTo>
                <a:cubicBezTo>
                  <a:pt x="21600" y="15207"/>
                  <a:pt x="20728" y="9711"/>
                  <a:pt x="17539" y="5648"/>
                </a:cubicBezTo>
                <a:cubicBezTo>
                  <a:pt x="13321" y="274"/>
                  <a:pt x="6117" y="-1495"/>
                  <a:pt x="0" y="1341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14" name="Shape 714"/>
          <p:cNvSpPr/>
          <p:nvPr/>
        </p:nvSpPr>
        <p:spPr>
          <a:xfrm rot="6608546">
            <a:off x="5750052" y="1249861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25400">
            <a:solidFill>
              <a:srgbClr val="FF26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715" name="Shape 715"/>
          <p:cNvSpPr/>
          <p:nvPr/>
        </p:nvSpPr>
        <p:spPr>
          <a:xfrm rot="6608546">
            <a:off x="3488958" y="1237161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25400">
            <a:solidFill>
              <a:srgbClr val="FF26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5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/>
        </p:nvSpPr>
        <p:spPr>
          <a:xfrm>
            <a:off x="814912" y="3433754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800"/>
            </a:lvl1pPr>
          </a:lstStyle>
          <a:p>
            <a:pPr/>
            <a:r>
              <a:t>Start</a:t>
            </a:r>
          </a:p>
        </p:txBody>
      </p:sp>
      <p:sp>
        <p:nvSpPr>
          <p:cNvPr id="718" name="Shape 718"/>
          <p:cNvSpPr/>
          <p:nvPr/>
        </p:nvSpPr>
        <p:spPr>
          <a:xfrm>
            <a:off x="3848300" y="862022"/>
            <a:ext cx="112745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v5.0?</a:t>
            </a:r>
          </a:p>
        </p:txBody>
      </p:sp>
      <p:sp>
        <p:nvSpPr>
          <p:cNvPr id="719" name="Shape 719"/>
          <p:cNvSpPr/>
          <p:nvPr/>
        </p:nvSpPr>
        <p:spPr>
          <a:xfrm>
            <a:off x="7009110" y="3587662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800"/>
            </a:lvl1pPr>
          </a:lstStyle>
          <a:p>
            <a:pPr/>
            <a:r>
              <a:t>Stop</a:t>
            </a:r>
          </a:p>
        </p:txBody>
      </p:sp>
      <p:sp>
        <p:nvSpPr>
          <p:cNvPr id="720" name="Shape 720"/>
          <p:cNvSpPr/>
          <p:nvPr/>
        </p:nvSpPr>
        <p:spPr>
          <a:xfrm>
            <a:off x="2551323" y="4235362"/>
            <a:ext cx="2188606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800"/>
            </a:lvl1pPr>
          </a:lstStyle>
          <a:p>
            <a:pPr/>
            <a:r>
              <a:t>Send 20k messages</a:t>
            </a:r>
          </a:p>
        </p:txBody>
      </p:sp>
      <p:sp>
        <p:nvSpPr>
          <p:cNvPr id="721" name="Shape 721"/>
          <p:cNvSpPr/>
          <p:nvPr/>
        </p:nvSpPr>
        <p:spPr>
          <a:xfrm>
            <a:off x="2537464" y="2555977"/>
            <a:ext cx="2188606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800"/>
            </a:lvl1pPr>
          </a:lstStyle>
          <a:p>
            <a:pPr/>
            <a:r>
              <a:t>Random commands</a:t>
            </a:r>
          </a:p>
        </p:txBody>
      </p:sp>
      <p:sp>
        <p:nvSpPr>
          <p:cNvPr id="722" name="Shape 722"/>
          <p:cNvSpPr/>
          <p:nvPr/>
        </p:nvSpPr>
        <p:spPr>
          <a:xfrm>
            <a:off x="5399526" y="3587662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800"/>
            </a:lvl1pPr>
          </a:lstStyle>
          <a:p>
            <a:pPr/>
            <a:r>
              <a:t>Assert</a:t>
            </a:r>
          </a:p>
        </p:txBody>
      </p:sp>
      <p:sp>
        <p:nvSpPr>
          <p:cNvPr id="723" name="Shape 723"/>
          <p:cNvSpPr/>
          <p:nvPr/>
        </p:nvSpPr>
        <p:spPr>
          <a:xfrm flipV="1">
            <a:off x="2106592" y="3426713"/>
            <a:ext cx="430475" cy="43047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24" name="Shape 724"/>
          <p:cNvSpPr/>
          <p:nvPr/>
        </p:nvSpPr>
        <p:spPr>
          <a:xfrm>
            <a:off x="2105035" y="4230415"/>
            <a:ext cx="433589" cy="43358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25" name="Shape 725"/>
          <p:cNvSpPr/>
          <p:nvPr/>
        </p:nvSpPr>
        <p:spPr>
          <a:xfrm flipV="1">
            <a:off x="4759839" y="4365179"/>
            <a:ext cx="613497" cy="61349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26" name="Shape 726"/>
          <p:cNvSpPr/>
          <p:nvPr/>
        </p:nvSpPr>
        <p:spPr>
          <a:xfrm>
            <a:off x="4746348" y="3439191"/>
            <a:ext cx="640479" cy="6404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27" name="Shape 727"/>
          <p:cNvSpPr/>
          <p:nvPr/>
        </p:nvSpPr>
        <p:spPr>
          <a:xfrm rot="18900000">
            <a:off x="1475522" y="282602"/>
            <a:ext cx="6266793" cy="6316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8" h="20521" fill="norm" stroke="1" extrusionOk="0">
                <a:moveTo>
                  <a:pt x="17498" y="20511"/>
                </a:moveTo>
                <a:cubicBezTo>
                  <a:pt x="19066" y="20629"/>
                  <a:pt x="20510" y="19697"/>
                  <a:pt x="21000" y="18260"/>
                </a:cubicBezTo>
                <a:cubicBezTo>
                  <a:pt x="21592" y="16524"/>
                  <a:pt x="20607" y="14777"/>
                  <a:pt x="19512" y="13259"/>
                </a:cubicBezTo>
                <a:cubicBezTo>
                  <a:pt x="16480" y="9060"/>
                  <a:pt x="12770" y="5459"/>
                  <a:pt x="8538" y="2250"/>
                </a:cubicBezTo>
                <a:cubicBezTo>
                  <a:pt x="6103" y="404"/>
                  <a:pt x="3009" y="-971"/>
                  <a:pt x="933" y="872"/>
                </a:cubicBezTo>
                <a:cubicBezTo>
                  <a:pt x="331" y="1407"/>
                  <a:pt x="-8" y="2161"/>
                  <a:pt x="0" y="2949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28" name="Shape 728"/>
          <p:cNvSpPr/>
          <p:nvPr/>
        </p:nvSpPr>
        <p:spPr>
          <a:xfrm>
            <a:off x="6682226" y="4222662"/>
            <a:ext cx="344579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5" grpId="8"/>
      <p:bldP build="whole" bldLvl="1" animBg="1" rev="0" advAuto="0" spid="727" grpId="11"/>
      <p:bldP build="whole" bldLvl="1" animBg="1" rev="0" advAuto="0" spid="726" grpId="6"/>
      <p:bldP build="whole" bldLvl="1" animBg="1" rev="0" advAuto="0" spid="721" grpId="2"/>
      <p:bldP build="whole" bldLvl="1" animBg="1" rev="0" advAuto="0" spid="717" grpId="1"/>
      <p:bldP build="whole" bldLvl="1" animBg="1" rev="0" advAuto="0" spid="724" grpId="5"/>
      <p:bldP build="whole" bldLvl="1" animBg="1" rev="0" advAuto="0" spid="719" grpId="9"/>
      <p:bldP build="whole" bldLvl="1" animBg="1" rev="0" advAuto="0" spid="728" grpId="10"/>
      <p:bldP build="whole" bldLvl="1" animBg="1" rev="0" advAuto="0" spid="720" grpId="4"/>
      <p:bldP build="whole" bldLvl="1" animBg="1" rev="0" advAuto="0" spid="723" grpId="3"/>
      <p:bldP build="whole" bldLvl="1" animBg="1" rev="0" advAuto="0" spid="722" grpId="7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" name="Hello-IT-Hav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1416050"/>
            <a:ext cx="7620000" cy="402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/>
        </p:nvSpPr>
        <p:spPr>
          <a:xfrm>
            <a:off x="814912" y="3433754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800"/>
            </a:lvl1pPr>
          </a:lstStyle>
          <a:p>
            <a:pPr/>
            <a:r>
              <a:t>Start</a:t>
            </a:r>
          </a:p>
        </p:txBody>
      </p:sp>
      <p:sp>
        <p:nvSpPr>
          <p:cNvPr id="733" name="Shape 733"/>
          <p:cNvSpPr/>
          <p:nvPr/>
        </p:nvSpPr>
        <p:spPr>
          <a:xfrm>
            <a:off x="3848300" y="862022"/>
            <a:ext cx="112745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v5.0?</a:t>
            </a:r>
          </a:p>
        </p:txBody>
      </p:sp>
      <p:sp>
        <p:nvSpPr>
          <p:cNvPr id="734" name="Shape 734"/>
          <p:cNvSpPr/>
          <p:nvPr/>
        </p:nvSpPr>
        <p:spPr>
          <a:xfrm>
            <a:off x="2977348" y="4247746"/>
            <a:ext cx="2188606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800"/>
            </a:lvl1pPr>
          </a:lstStyle>
          <a:p>
            <a:pPr/>
            <a:r>
              <a:t>Send 20k messages</a:t>
            </a:r>
          </a:p>
        </p:txBody>
      </p:sp>
      <p:sp>
        <p:nvSpPr>
          <p:cNvPr id="735" name="Shape 735"/>
          <p:cNvSpPr/>
          <p:nvPr/>
        </p:nvSpPr>
        <p:spPr>
          <a:xfrm>
            <a:off x="2977348" y="2512561"/>
            <a:ext cx="2188606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800"/>
            </a:lvl1pPr>
          </a:lstStyle>
          <a:p>
            <a:pPr/>
            <a:r>
              <a:t>Random commands</a:t>
            </a:r>
          </a:p>
        </p:txBody>
      </p:sp>
      <p:sp>
        <p:nvSpPr>
          <p:cNvPr id="736" name="Shape 736"/>
          <p:cNvSpPr/>
          <p:nvPr/>
        </p:nvSpPr>
        <p:spPr>
          <a:xfrm>
            <a:off x="6115751" y="3441700"/>
            <a:ext cx="1270001" cy="1270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800"/>
            </a:lvl1pPr>
          </a:lstStyle>
          <a:p>
            <a:pPr/>
            <a:r>
              <a:t>Assert</a:t>
            </a:r>
          </a:p>
        </p:txBody>
      </p:sp>
      <p:sp>
        <p:nvSpPr>
          <p:cNvPr id="737" name="Shape 737"/>
          <p:cNvSpPr/>
          <p:nvPr/>
        </p:nvSpPr>
        <p:spPr>
          <a:xfrm flipV="1">
            <a:off x="2117960" y="3146403"/>
            <a:ext cx="846689" cy="63872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38" name="Shape 738"/>
          <p:cNvSpPr/>
          <p:nvPr/>
        </p:nvSpPr>
        <p:spPr>
          <a:xfrm>
            <a:off x="2117658" y="4245406"/>
            <a:ext cx="846883" cy="61009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39" name="Shape 739"/>
          <p:cNvSpPr/>
          <p:nvPr/>
        </p:nvSpPr>
        <p:spPr>
          <a:xfrm flipV="1">
            <a:off x="5200851" y="4220110"/>
            <a:ext cx="927601" cy="63979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40" name="Shape 740"/>
          <p:cNvSpPr/>
          <p:nvPr/>
        </p:nvSpPr>
        <p:spPr>
          <a:xfrm>
            <a:off x="5186231" y="3157752"/>
            <a:ext cx="915677" cy="68092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41" name="Shape 741"/>
          <p:cNvSpPr/>
          <p:nvPr/>
        </p:nvSpPr>
        <p:spPr>
          <a:xfrm rot="18900000">
            <a:off x="1453217" y="190235"/>
            <a:ext cx="5870748" cy="6056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63" h="19853" fill="norm" stroke="1" extrusionOk="0">
                <a:moveTo>
                  <a:pt x="15886" y="18852"/>
                </a:moveTo>
                <a:cubicBezTo>
                  <a:pt x="16874" y="20020"/>
                  <a:pt x="18720" y="20201"/>
                  <a:pt x="19913" y="19208"/>
                </a:cubicBezTo>
                <a:cubicBezTo>
                  <a:pt x="21446" y="17931"/>
                  <a:pt x="20908" y="15741"/>
                  <a:pt x="19809" y="13978"/>
                </a:cubicBezTo>
                <a:cubicBezTo>
                  <a:pt x="17239" y="9860"/>
                  <a:pt x="13006" y="7120"/>
                  <a:pt x="9475" y="3530"/>
                </a:cubicBezTo>
                <a:cubicBezTo>
                  <a:pt x="6264" y="265"/>
                  <a:pt x="1786" y="-1399"/>
                  <a:pt x="272" y="1480"/>
                </a:cubicBezTo>
                <a:cubicBezTo>
                  <a:pt x="-154" y="2290"/>
                  <a:pt x="-30" y="3182"/>
                  <a:pt x="302" y="3952"/>
                </a:cubicBezTo>
                <a:cubicBezTo>
                  <a:pt x="656" y="4771"/>
                  <a:pt x="1267" y="5506"/>
                  <a:pt x="2129" y="6042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xit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9" grpId="8"/>
      <p:bldP build="whole" bldLvl="1" animBg="1" rev="0" advAuto="0" spid="740" grpId="6"/>
      <p:bldP build="whole" bldLvl="1" animBg="1" rev="0" advAuto="0" spid="735" grpId="2"/>
      <p:bldP build="whole" bldLvl="1" animBg="1" rev="0" advAuto="0" spid="738" grpId="5"/>
      <p:bldP build="whole" bldLvl="1" animBg="1" rev="0" advAuto="0" spid="732" grpId="10"/>
      <p:bldP build="whole" bldLvl="1" animBg="1" rev="0" advAuto="0" spid="732" grpId="1"/>
      <p:bldP build="whole" bldLvl="1" animBg="1" rev="0" advAuto="0" spid="734" grpId="4"/>
      <p:bldP build="whole" bldLvl="1" animBg="1" rev="0" advAuto="0" spid="741" grpId="9"/>
      <p:bldP build="whole" bldLvl="1" animBg="1" rev="0" advAuto="0" spid="737" grpId="3"/>
      <p:bldP build="whole" bldLvl="1" animBg="1" rev="0" advAuto="0" spid="736" grpId="7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/>
          <p:nvPr/>
        </p:nvSpPr>
        <p:spPr>
          <a:xfrm>
            <a:off x="1156842" y="1738507"/>
            <a:ext cx="7135750" cy="374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40631" indent="-240631">
              <a:buSzPct val="100000"/>
              <a:buAutoNum type="arabicPeriod" startAt="1"/>
              <a:defRPr sz="2600"/>
            </a:pPr>
            <a:r>
              <a:t>Found an off-by-one bug</a:t>
            </a:r>
          </a:p>
          <a:p>
            <a:pPr marL="240631" indent="-240631">
              <a:buSzPct val="100000"/>
              <a:buAutoNum type="arabicPeriod" startAt="1"/>
              <a:defRPr sz="2600"/>
            </a:pPr>
            <a:r>
              <a:t>Found two race conditions in the test code</a:t>
            </a:r>
          </a:p>
          <a:p>
            <a:pPr marL="240631" indent="-240631">
              <a:buSzPct val="100000"/>
              <a:buAutoNum type="arabicPeriod" startAt="1"/>
              <a:defRPr sz="2600"/>
            </a:pPr>
            <a:r>
              <a:t>Messages are lost if 401</a:t>
            </a:r>
          </a:p>
          <a:p>
            <a:pPr marL="240631" indent="-240631">
              <a:buSzPct val="100000"/>
              <a:buAutoNum type="arabicPeriod" startAt="1"/>
              <a:defRPr sz="2600"/>
            </a:pPr>
            <a:r>
              <a:t>Messages duplicated if 200 with no JSON</a:t>
            </a:r>
          </a:p>
          <a:p>
            <a:pPr marL="240631" indent="-240631">
              <a:buSzPct val="100000"/>
              <a:buAutoNum type="arabicPeriod" startAt="1"/>
              <a:defRPr sz="2600"/>
            </a:pPr>
            <a:r>
              <a:t>Huge responses kill the service</a:t>
            </a:r>
          </a:p>
          <a:p>
            <a:pPr marL="240631" indent="-240631">
              <a:buSzPct val="100000"/>
              <a:buAutoNum type="arabicPeriod" startAt="1"/>
              <a:defRPr sz="2600"/>
            </a:pPr>
            <a:r>
              <a:t>Kafkas must be up before the service</a:t>
            </a:r>
          </a:p>
          <a:p>
            <a:pPr marL="240631" indent="-240631">
              <a:buSzPct val="100000"/>
              <a:buAutoNum type="arabicPeriod" startAt="1"/>
              <a:defRPr sz="2600"/>
            </a:pPr>
            <a:r>
              <a:t>Not enough resilience on Kafka for our setup</a:t>
            </a:r>
          </a:p>
          <a:p>
            <a:pPr marL="240631" indent="-240631">
              <a:buSzPct val="100000"/>
              <a:buAutoNum type="arabicPeriod" startAt="1"/>
              <a:defRPr sz="26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More healthy states than v5.0</a:t>
            </a:r>
          </a:p>
        </p:txBody>
      </p:sp>
      <p:sp>
        <p:nvSpPr>
          <p:cNvPr id="744" name="Shape 744"/>
          <p:cNvSpPr/>
          <p:nvPr/>
        </p:nvSpPr>
        <p:spPr>
          <a:xfrm>
            <a:off x="4008272" y="1088267"/>
            <a:ext cx="112745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v6.0?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4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594759" y="2973329"/>
            <a:ext cx="2054144" cy="137758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2600"/>
            </a:lvl1pPr>
          </a:lstStyle>
          <a:p>
            <a:pPr/>
            <a:r>
              <a:t>NewService</a:t>
            </a:r>
          </a:p>
        </p:txBody>
      </p:sp>
      <p:sp>
        <p:nvSpPr>
          <p:cNvPr id="153" name="Shape 153"/>
          <p:cNvSpPr/>
          <p:nvPr/>
        </p:nvSpPr>
        <p:spPr>
          <a:xfrm rot="16200000">
            <a:off x="3517152" y="3663901"/>
            <a:ext cx="806800" cy="44026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700"/>
            </a:lvl1pPr>
          </a:lstStyle>
          <a:p>
            <a:pPr/>
            <a:r>
              <a:t>IGv3</a:t>
            </a:r>
          </a:p>
        </p:txBody>
      </p:sp>
      <p:sp>
        <p:nvSpPr>
          <p:cNvPr id="154" name="Shape 154"/>
          <p:cNvSpPr/>
          <p:nvPr/>
        </p:nvSpPr>
        <p:spPr>
          <a:xfrm>
            <a:off x="6774205" y="2973329"/>
            <a:ext cx="1566181" cy="137758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2600"/>
            </a:lvl1pPr>
          </a:lstStyle>
          <a:p>
            <a:pPr/>
            <a:r>
              <a:t>3rd Party</a:t>
            </a:r>
          </a:p>
        </p:txBody>
      </p:sp>
      <p:sp>
        <p:nvSpPr>
          <p:cNvPr id="155" name="Shape 155"/>
          <p:cNvSpPr/>
          <p:nvPr/>
        </p:nvSpPr>
        <p:spPr>
          <a:xfrm>
            <a:off x="5371647" y="3274434"/>
            <a:ext cx="1566180" cy="1127702"/>
          </a:xfrm>
          <a:prstGeom prst="rightArrow">
            <a:avLst>
              <a:gd name="adj1" fmla="val 32000"/>
              <a:gd name="adj2" fmla="val 72076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56" name="Shape 156"/>
          <p:cNvSpPr/>
          <p:nvPr/>
        </p:nvSpPr>
        <p:spPr>
          <a:xfrm>
            <a:off x="899999" y="2973329"/>
            <a:ext cx="1818068" cy="137758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2600"/>
            </a:lvl1pPr>
          </a:lstStyle>
          <a:p>
            <a:pPr/>
            <a:r>
              <a:t>Kafka</a:t>
            </a:r>
          </a:p>
        </p:txBody>
      </p:sp>
      <p:sp>
        <p:nvSpPr>
          <p:cNvPr id="157" name="Shape 157"/>
          <p:cNvSpPr/>
          <p:nvPr/>
        </p:nvSpPr>
        <p:spPr>
          <a:xfrm>
            <a:off x="2296054" y="3345584"/>
            <a:ext cx="1566180" cy="1127702"/>
          </a:xfrm>
          <a:prstGeom prst="rightArrow">
            <a:avLst>
              <a:gd name="adj1" fmla="val 32000"/>
              <a:gd name="adj2" fmla="val 72076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58" name="Shape 158"/>
          <p:cNvSpPr/>
          <p:nvPr/>
        </p:nvSpPr>
        <p:spPr>
          <a:xfrm>
            <a:off x="4198710" y="3635114"/>
            <a:ext cx="846242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600"/>
            </a:lvl1pPr>
          </a:lstStyle>
          <a:p>
            <a:pPr/>
            <a:r>
              <a:t>V6.0</a:t>
            </a:r>
          </a:p>
        </p:txBody>
      </p:sp>
      <p:sp>
        <p:nvSpPr>
          <p:cNvPr id="159" name="Shape 159"/>
          <p:cNvSpPr/>
          <p:nvPr/>
        </p:nvSpPr>
        <p:spPr>
          <a:xfrm>
            <a:off x="4349390" y="4617930"/>
            <a:ext cx="544882" cy="133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solidFill>
                  <a:schemeClr val="accent2"/>
                </a:solidFill>
              </a:defRPr>
            </a:lvl1pPr>
          </a:lstStyle>
          <a:p>
            <a:pPr/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/>
          <p:nvPr/>
        </p:nvSpPr>
        <p:spPr>
          <a:xfrm>
            <a:off x="2073148" y="2468880"/>
            <a:ext cx="4997705" cy="23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40631" indent="-240631">
              <a:buSzPct val="100000"/>
              <a:buAutoNum type="arabicPeriod" startAt="1"/>
              <a:defRPr sz="2600"/>
            </a:pPr>
            <a:r>
              <a:t>Very very slow to run</a:t>
            </a:r>
          </a:p>
          <a:p>
            <a:pPr marL="240631" indent="-240631">
              <a:buSzPct val="100000"/>
              <a:buAutoNum type="arabicPeriod" startAt="1"/>
              <a:defRPr sz="2600"/>
            </a:pPr>
            <a:r>
              <a:t>Sometimes shrinking is useless</a:t>
            </a:r>
          </a:p>
          <a:p>
            <a:pPr marL="240631" indent="-240631">
              <a:buSzPct val="100000"/>
              <a:buAutoNum type="arabicPeriod" startAt="1"/>
              <a:defRPr sz="2600"/>
            </a:pPr>
            <a:r>
              <a:t>Non deterministic</a:t>
            </a:r>
          </a:p>
          <a:p>
            <a:pPr marL="240631" indent="-240631">
              <a:buSzPct val="100000"/>
              <a:buAutoNum type="arabicPeriod" startAt="1"/>
              <a:defRPr sz="2600"/>
            </a:pPr>
            <a:r>
              <a:t>Infinite number of tests</a:t>
            </a:r>
          </a:p>
          <a:p>
            <a:pPr marL="240631" indent="-240631">
              <a:buSzPct val="100000"/>
              <a:buAutoNum type="arabicPeriod" startAt="1"/>
              <a:defRPr sz="2600"/>
            </a:pPr>
            <a:r>
              <a:t>No proof</a:t>
            </a:r>
          </a:p>
        </p:txBody>
      </p:sp>
      <p:sp>
        <p:nvSpPr>
          <p:cNvPr id="747" name="Shape 747"/>
          <p:cNvSpPr/>
          <p:nvPr/>
        </p:nvSpPr>
        <p:spPr>
          <a:xfrm>
            <a:off x="4192574" y="1069681"/>
            <a:ext cx="75885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But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46" grpId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/>
          <p:nvPr/>
        </p:nvSpPr>
        <p:spPr>
          <a:xfrm>
            <a:off x="3805072" y="995340"/>
            <a:ext cx="153385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But But</a:t>
            </a:r>
          </a:p>
        </p:txBody>
      </p:sp>
      <p:sp>
        <p:nvSpPr>
          <p:cNvPr id="750" name="Shape 750"/>
          <p:cNvSpPr/>
          <p:nvPr/>
        </p:nvSpPr>
        <p:spPr>
          <a:xfrm>
            <a:off x="619058" y="3429000"/>
            <a:ext cx="7905884" cy="1209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“most of the failures (90%) require no more than 3 [events to manifest].”</a:t>
            </a:r>
          </a:p>
        </p:txBody>
      </p:sp>
      <p:sp>
        <p:nvSpPr>
          <p:cNvPr id="751" name="Shape 751"/>
          <p:cNvSpPr/>
          <p:nvPr/>
        </p:nvSpPr>
        <p:spPr>
          <a:xfrm>
            <a:off x="1524091" y="5042812"/>
            <a:ext cx="7000851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t>Simple Testing Can Prevent Most Critical Failures, </a:t>
            </a:r>
          </a:p>
          <a:p>
            <a:pPr>
              <a:defRPr sz="2400"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t>Ding Yuan et al., University of Toronto</a:t>
            </a:r>
          </a:p>
        </p:txBody>
      </p:sp>
      <p:sp>
        <p:nvSpPr>
          <p:cNvPr id="752" name="Shape 752"/>
          <p:cNvSpPr/>
          <p:nvPr/>
        </p:nvSpPr>
        <p:spPr>
          <a:xfrm>
            <a:off x="619058" y="2373987"/>
            <a:ext cx="790588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“74% of the failures are deterministic”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/>
          <p:nvPr/>
        </p:nvSpPr>
        <p:spPr>
          <a:xfrm>
            <a:off x="3392779" y="1399621"/>
            <a:ext cx="235844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Take aways!</a:t>
            </a:r>
          </a:p>
        </p:txBody>
      </p:sp>
      <p:sp>
        <p:nvSpPr>
          <p:cNvPr id="755" name="Shape 755"/>
          <p:cNvSpPr/>
          <p:nvPr/>
        </p:nvSpPr>
        <p:spPr>
          <a:xfrm>
            <a:off x="1467452" y="2576543"/>
            <a:ext cx="3692642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20842" indent="-320842">
              <a:buSzPct val="100000"/>
              <a:buChar char="*"/>
              <a:defRPr sz="2600"/>
            </a:pPr>
            <a:r>
              <a:t>Docker is your friend!</a:t>
            </a:r>
          </a:p>
          <a:p>
            <a:pPr marL="320842" indent="-320842">
              <a:buSzPct val="100000"/>
              <a:buChar char="*"/>
              <a:defRPr sz="2600"/>
            </a:pPr>
            <a:r>
              <a:t>Don't write tests</a:t>
            </a:r>
          </a:p>
        </p:txBody>
      </p:sp>
      <p:sp>
        <p:nvSpPr>
          <p:cNvPr id="756" name="Shape 756"/>
          <p:cNvSpPr/>
          <p:nvPr/>
        </p:nvSpPr>
        <p:spPr>
          <a:xfrm>
            <a:off x="1467452" y="3556983"/>
            <a:ext cx="5944936" cy="146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20842" indent="-320842">
              <a:buSzPct val="100000"/>
              <a:buChar char="*"/>
              <a:defRPr sz="2600"/>
            </a:pPr>
            <a:r>
              <a:t>State your properties</a:t>
            </a:r>
          </a:p>
          <a:p>
            <a:pPr marL="320842" indent="-320842">
              <a:buSzPct val="100000"/>
              <a:buChar char="*"/>
              <a:defRPr sz="2600"/>
            </a:pPr>
            <a:r>
              <a:t>Check your assumptions</a:t>
            </a:r>
          </a:p>
          <a:p>
            <a:pPr marL="320842" indent="-320842">
              <a:buSzPct val="100000"/>
              <a:buChar char="*"/>
              <a:defRPr sz="2600"/>
            </a:pPr>
            <a:r>
              <a:t>Let the computer do the boring work</a:t>
            </a:r>
          </a:p>
        </p:txBody>
      </p:sp>
      <p:sp>
        <p:nvSpPr>
          <p:cNvPr id="757" name="Shape 757"/>
          <p:cNvSpPr/>
          <p:nvPr/>
        </p:nvSpPr>
        <p:spPr>
          <a:xfrm>
            <a:off x="1725782" y="3281966"/>
            <a:ext cx="2711640" cy="1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60294" dir="3371084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58" name="Shape 758"/>
          <p:cNvSpPr/>
          <p:nvPr/>
        </p:nvSpPr>
        <p:spPr>
          <a:xfrm>
            <a:off x="1725782" y="3359150"/>
            <a:ext cx="2711640" cy="0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60294" dir="3371084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Class="entr" nodeType="with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55" grpId="1"/>
      <p:bldP build="p" bldLvl="5" animBg="1" rev="0" advAuto="0" spid="756" grpId="4"/>
      <p:bldP build="whole" bldLvl="1" animBg="1" rev="0" advAuto="0" spid="757" grpId="2"/>
      <p:bldP build="whole" bldLvl="1" animBg="1" rev="0" advAuto="0" spid="758" grpId="3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/>
          <p:nvPr/>
        </p:nvSpPr>
        <p:spPr>
          <a:xfrm>
            <a:off x="3050967" y="406597"/>
            <a:ext cx="370939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hlinkClick r:id="rId2" invalidUrl="" action="" tgtFrame="" tooltip="" history="1" highlightClick="0" endSnd="0"/>
              </a:rPr>
              <a:t>https://docs.docker.com/compose/</a:t>
            </a:r>
          </a:p>
        </p:txBody>
      </p:sp>
      <p:sp>
        <p:nvSpPr>
          <p:cNvPr id="761" name="Shape 761"/>
          <p:cNvSpPr/>
          <p:nvPr/>
        </p:nvSpPr>
        <p:spPr>
          <a:xfrm>
            <a:off x="3050967" y="997295"/>
            <a:ext cx="381477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hlinkClick r:id="rId3" invalidUrl="" action="" tgtFrame="" tooltip="" history="1" highlightClick="0" endSnd="0"/>
              </a:rPr>
              <a:t>https://github.com/IG-Group/Havoc</a:t>
            </a:r>
          </a:p>
        </p:txBody>
      </p:sp>
      <p:sp>
        <p:nvSpPr>
          <p:cNvPr id="762" name="Shape 762"/>
          <p:cNvSpPr/>
          <p:nvPr/>
        </p:nvSpPr>
        <p:spPr>
          <a:xfrm>
            <a:off x="3050967" y="1542273"/>
            <a:ext cx="463179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hlinkClick r:id="rId4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hlinkClick r:id="rId4" invalidUrl="" action="" tgtFrame="" tooltip="" history="1" highlightClick="0" endSnd="0"/>
              </a:rPr>
              <a:t>https://pragprog.com/book/mnee/release-it</a:t>
            </a:r>
          </a:p>
        </p:txBody>
      </p:sp>
      <p:sp>
        <p:nvSpPr>
          <p:cNvPr id="763" name="Shape 763"/>
          <p:cNvSpPr/>
          <p:nvPr/>
        </p:nvSpPr>
        <p:spPr>
          <a:xfrm>
            <a:off x="409016" y="1575293"/>
            <a:ext cx="2641952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Release It! </a:t>
            </a:r>
          </a:p>
          <a:p>
            <a:pPr>
              <a:defRPr sz="1900"/>
            </a:pPr>
            <a:r>
              <a:t>by Michael T. Nygard</a:t>
            </a:r>
          </a:p>
        </p:txBody>
      </p:sp>
      <p:sp>
        <p:nvSpPr>
          <p:cNvPr id="764" name="Shape 764"/>
          <p:cNvSpPr/>
          <p:nvPr/>
        </p:nvSpPr>
        <p:spPr>
          <a:xfrm>
            <a:off x="409016" y="3330118"/>
            <a:ext cx="832596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hlinkClick r:id="rId5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hlinkClick r:id="rId5" invalidUrl="" action="" tgtFrame="" tooltip="" history="1" highlightClick="0" endSnd="0"/>
              </a:rPr>
              <a:t>https://www.usenix.org/conference/osdi14/technical-sessions/presentation/yuan</a:t>
            </a:r>
          </a:p>
        </p:txBody>
      </p:sp>
      <p:sp>
        <p:nvSpPr>
          <p:cNvPr id="765" name="Shape 765"/>
          <p:cNvSpPr/>
          <p:nvPr/>
        </p:nvSpPr>
        <p:spPr>
          <a:xfrm>
            <a:off x="409016" y="2593518"/>
            <a:ext cx="854791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b="1" sz="1900">
                <a:latin typeface="Cantarell"/>
                <a:ea typeface="Cantarell"/>
                <a:cs typeface="Cantarell"/>
                <a:sym typeface="Cantarell"/>
              </a:defRPr>
            </a:pPr>
            <a:r>
              <a:t>Simple Testing Can Prevent Most Critical Failures</a:t>
            </a:r>
          </a:p>
          <a:p>
            <a:pPr>
              <a:spcBef>
                <a:spcPts val="400"/>
              </a:spcBef>
              <a:defRPr sz="1900">
                <a:latin typeface="Cantarell"/>
                <a:ea typeface="Cantarell"/>
                <a:cs typeface="Cantarell"/>
                <a:sym typeface="Cantarell"/>
              </a:defRPr>
            </a:pPr>
            <a:r>
              <a:t>by Ding Yuan et al., University of Toronto</a:t>
            </a:r>
          </a:p>
        </p:txBody>
      </p:sp>
      <p:sp>
        <p:nvSpPr>
          <p:cNvPr id="766" name="Shape 766"/>
          <p:cNvSpPr/>
          <p:nvPr/>
        </p:nvSpPr>
        <p:spPr>
          <a:xfrm>
            <a:off x="409016" y="393897"/>
            <a:ext cx="2051432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9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Docker Compose</a:t>
            </a:r>
          </a:p>
        </p:txBody>
      </p:sp>
      <p:sp>
        <p:nvSpPr>
          <p:cNvPr id="767" name="Shape 767"/>
          <p:cNvSpPr/>
          <p:nvPr/>
        </p:nvSpPr>
        <p:spPr>
          <a:xfrm>
            <a:off x="409016" y="984595"/>
            <a:ext cx="1127494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9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IG Havoc</a:t>
            </a:r>
          </a:p>
        </p:txBody>
      </p:sp>
      <p:sp>
        <p:nvSpPr>
          <p:cNvPr id="768" name="Shape 768"/>
          <p:cNvSpPr/>
          <p:nvPr/>
        </p:nvSpPr>
        <p:spPr>
          <a:xfrm>
            <a:off x="409016" y="3856444"/>
            <a:ext cx="8547910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Semantic-Aware Model Checking for Fast Discovery of Deep Bugs in Cloud Systems</a:t>
            </a:r>
          </a:p>
          <a:p>
            <a:pPr>
              <a:defRPr sz="1900"/>
            </a:pPr>
            <a:r>
              <a:t>by Tanakorn Leesatapornwongsa</a:t>
            </a:r>
          </a:p>
        </p:txBody>
      </p:sp>
      <p:sp>
        <p:nvSpPr>
          <p:cNvPr id="769" name="Shape 769"/>
          <p:cNvSpPr/>
          <p:nvPr/>
        </p:nvSpPr>
        <p:spPr>
          <a:xfrm>
            <a:off x="409016" y="4913084"/>
            <a:ext cx="821582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 u="sng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hlinkClick r:id="rId6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hlinkClick r:id="rId6" invalidUrl="" action="" tgtFrame="" tooltip="" history="1" highlightClick="0" endSnd="0"/>
              </a:rPr>
              <a:t>https://www.usenix.org/conference/osdi14/technical-sessions/presentation/leesatapornwongsa</a:t>
            </a:r>
          </a:p>
        </p:txBody>
      </p:sp>
      <p:sp>
        <p:nvSpPr>
          <p:cNvPr id="770" name="Shape 770"/>
          <p:cNvSpPr/>
          <p:nvPr/>
        </p:nvSpPr>
        <p:spPr>
          <a:xfrm>
            <a:off x="409016" y="5374367"/>
            <a:ext cx="3855390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9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Lineage-driven Fault Injection</a:t>
            </a:r>
          </a:p>
          <a:p>
            <a:pPr>
              <a:defRPr sz="1900"/>
            </a:pPr>
            <a:r>
              <a:t>by Peter Alvaro et al., UC Berkeley</a:t>
            </a:r>
          </a:p>
        </p:txBody>
      </p:sp>
      <p:sp>
        <p:nvSpPr>
          <p:cNvPr id="771" name="Shape 771"/>
          <p:cNvSpPr/>
          <p:nvPr/>
        </p:nvSpPr>
        <p:spPr>
          <a:xfrm>
            <a:off x="409016" y="6037307"/>
            <a:ext cx="552104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hlinkClick r:id="rId7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hlinkClick r:id="rId7" invalidUrl="" action="" tgtFrame="" tooltip="" history="1" highlightClick="0" endSnd="0"/>
              </a:rPr>
              <a:t>https://people.eecs.berkeley.edu/~palvaro/molly.pdf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/>
          <p:nvPr/>
        </p:nvSpPr>
        <p:spPr>
          <a:xfrm>
            <a:off x="2915711" y="3663572"/>
            <a:ext cx="2294814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@DanLebrero</a:t>
            </a:r>
          </a:p>
          <a:p>
            <a:pPr/>
            <a:r>
              <a:t>dlebrero@gmail.com</a:t>
            </a:r>
          </a:p>
          <a:p>
            <a:pPr/>
            <a:r>
              <a:rPr u="sng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hlinkClick r:id="rId2" invalidUrl="" action="" tgtFrame="" tooltip="" history="1" highlightClick="0" endSnd="0"/>
              </a:rPr>
              <a:t>danlebrero.com</a:t>
            </a:r>
          </a:p>
        </p:txBody>
      </p:sp>
      <p:pic>
        <p:nvPicPr>
          <p:cNvPr id="774" name="Iggroup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8290" y="5203905"/>
            <a:ext cx="1043941" cy="1043941"/>
          </a:xfrm>
          <a:prstGeom prst="rect">
            <a:avLst/>
          </a:prstGeom>
          <a:ln w="12700">
            <a:miter lim="400000"/>
          </a:ln>
        </p:spPr>
      </p:pic>
      <p:sp>
        <p:nvSpPr>
          <p:cNvPr id="775" name="Shape 775"/>
          <p:cNvSpPr/>
          <p:nvPr/>
        </p:nvSpPr>
        <p:spPr>
          <a:xfrm>
            <a:off x="2984101" y="5203905"/>
            <a:ext cx="5421375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@IGLabs @LifeAtIG</a:t>
            </a:r>
          </a:p>
          <a:p>
            <a:pPr/>
            <a:r>
              <a:rPr u="sng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hlinkClick r:id="rId4" invalidUrl="" action="" tgtFrame="" tooltip="" history="1" highlightClick="0" endSnd="0"/>
              </a:rPr>
              <a:t>labs.ig.com/blog</a:t>
            </a:r>
          </a:p>
          <a:p>
            <a:pPr/>
            <a:r>
              <a:rPr u="sng">
                <a:solidFill>
                  <a:srgbClr val="555555"/>
                </a:solidFill>
                <a:uFill>
                  <a:solidFill>
                    <a:srgbClr val="555555"/>
                  </a:solidFill>
                </a:uFill>
                <a:hlinkClick r:id="rId5" invalidUrl="" action="" tgtFrame="" tooltip="" history="1" highlightClick="0" endSnd="0"/>
              </a:rPr>
              <a:t>www.iggroup.com/careers/teams/technology</a:t>
            </a:r>
          </a:p>
        </p:txBody>
      </p:sp>
      <p:sp>
        <p:nvSpPr>
          <p:cNvPr id="776" name="Shape 776"/>
          <p:cNvSpPr/>
          <p:nvPr>
            <p:ph type="title"/>
          </p:nvPr>
        </p:nvSpPr>
        <p:spPr>
          <a:xfrm>
            <a:off x="3135421" y="531825"/>
            <a:ext cx="2626005" cy="2176751"/>
          </a:xfrm>
          <a:prstGeom prst="rect">
            <a:avLst/>
          </a:prstGeom>
        </p:spPr>
        <p:txBody>
          <a:bodyPr/>
          <a:lstStyle>
            <a:lvl1pPr>
              <a:defRPr sz="9800"/>
            </a:lvl1pPr>
          </a:lstStyle>
          <a:p>
            <a:pPr/>
            <a:r>
              <a:t>???</a:t>
            </a:r>
          </a:p>
        </p:txBody>
      </p:sp>
      <p:pic>
        <p:nvPicPr>
          <p:cNvPr id="777" name="me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98290" y="3525656"/>
            <a:ext cx="1043941" cy="13197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5909" y="2482909"/>
            <a:ext cx="1892182" cy="1892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jv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25909" y="2170429"/>
            <a:ext cx="2225027" cy="2225028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5518090" y="2157729"/>
            <a:ext cx="1092836" cy="269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2"/>
      <p:bldP build="whole" bldLvl="1" animBg="1" rev="0" advAuto="0" spid="163" grpId="3"/>
      <p:bldP build="whole" bldLvl="1" animBg="1" rev="0" advAuto="0" spid="16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3497051" y="3103879"/>
            <a:ext cx="214989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Unit tests?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IG_Template">
  <a:themeElements>
    <a:clrScheme name="IG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5D6"/>
      </a:accent1>
      <a:accent2>
        <a:srgbClr val="DA291C"/>
      </a:accent2>
      <a:accent3>
        <a:srgbClr val="5F9C04"/>
      </a:accent3>
      <a:accent4>
        <a:srgbClr val="E7B827"/>
      </a:accent4>
      <a:accent5>
        <a:srgbClr val="6A3460"/>
      </a:accent5>
      <a:accent6>
        <a:srgbClr val="D6D2C4"/>
      </a:accent6>
      <a:hlink>
        <a:srgbClr val="0000FF"/>
      </a:hlink>
      <a:folHlink>
        <a:srgbClr val="FF00FF"/>
      </a:folHlink>
    </a:clrScheme>
    <a:fontScheme name="IG_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G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Roman"/>
            <a:ea typeface="Avenir Roman"/>
            <a:cs typeface="Avenir Roman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Roman"/>
            <a:ea typeface="Avenir Roman"/>
            <a:cs typeface="Avenir Roman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G_Template">
  <a:themeElements>
    <a:clrScheme name="IG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5D6"/>
      </a:accent1>
      <a:accent2>
        <a:srgbClr val="DA291C"/>
      </a:accent2>
      <a:accent3>
        <a:srgbClr val="5F9C04"/>
      </a:accent3>
      <a:accent4>
        <a:srgbClr val="E7B827"/>
      </a:accent4>
      <a:accent5>
        <a:srgbClr val="6A3460"/>
      </a:accent5>
      <a:accent6>
        <a:srgbClr val="D6D2C4"/>
      </a:accent6>
      <a:hlink>
        <a:srgbClr val="0000FF"/>
      </a:hlink>
      <a:folHlink>
        <a:srgbClr val="FF00FF"/>
      </a:folHlink>
    </a:clrScheme>
    <a:fontScheme name="IG_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G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Roman"/>
            <a:ea typeface="Avenir Roman"/>
            <a:cs typeface="Avenir Roman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Roman"/>
            <a:ea typeface="Avenir Roman"/>
            <a:cs typeface="Avenir Roman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