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82" r:id="rId3"/>
    <p:sldId id="259" r:id="rId4"/>
    <p:sldId id="281" r:id="rId5"/>
    <p:sldId id="283" r:id="rId6"/>
    <p:sldId id="288" r:id="rId7"/>
    <p:sldId id="284" r:id="rId8"/>
    <p:sldId id="289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7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2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 smtClean="0"/>
              <a:t>Michael Gamlem III</a:t>
            </a:r>
          </a:p>
          <a:p>
            <a:r>
              <a:rPr lang="en-US" dirty="0" smtClean="0"/>
              <a:t>Daniel Lee</a:t>
            </a:r>
          </a:p>
          <a:p>
            <a:r>
              <a:rPr lang="en-US" dirty="0" smtClean="0"/>
              <a:t>Emma Whitaker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 check: </a:t>
            </a:r>
            <a:br>
              <a:rPr lang="en-US" dirty="0" smtClean="0"/>
            </a:br>
            <a:r>
              <a:rPr lang="en-US" dirty="0" smtClean="0"/>
              <a:t>A Mobile Application</a:t>
            </a:r>
            <a:endParaRPr lang="en-US" dirty="0"/>
          </a:p>
        </p:txBody>
      </p:sp>
      <p:pic>
        <p:nvPicPr>
          <p:cNvPr id="6" name="Picture 2" descr="http://1.bp.blogspot.com/-GQW_42tdLFk/TycyUeQHqaI/AAAAAAAAMVo/aC7hTff3i7Y/s1600/hank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0" y="4318080"/>
            <a:ext cx="1855332" cy="23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-cache-ak0.pinimg.com/736x/68/b9/40/68b940321166feb5e9a6ebae80d96dd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0" y="172122"/>
            <a:ext cx="1855332" cy="18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-cache-ec0.pinimg.com/736x/9b/de/1e/9bde1ec56600af8064dbd38ce6036ea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0" y="1972068"/>
            <a:ext cx="1855332" cy="24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9265" y="1753495"/>
            <a:ext cx="8179257" cy="4372983"/>
          </a:xfrm>
        </p:spPr>
        <p:txBody>
          <a:bodyPr/>
          <a:lstStyle/>
          <a:p>
            <a:r>
              <a:rPr lang="en-US" dirty="0" smtClean="0"/>
              <a:t>Emma Whitaker</a:t>
            </a:r>
          </a:p>
          <a:p>
            <a:pPr lvl="1"/>
            <a:r>
              <a:rPr lang="en-US" dirty="0" smtClean="0"/>
              <a:t>Junior, Math B.A. and C.S. minor</a:t>
            </a:r>
          </a:p>
          <a:p>
            <a:pPr lvl="1"/>
            <a:r>
              <a:rPr lang="en-US" dirty="0" smtClean="0"/>
              <a:t>Contributed some CS knowledge, ideas</a:t>
            </a:r>
          </a:p>
          <a:p>
            <a:r>
              <a:rPr lang="en-US" dirty="0" smtClean="0"/>
              <a:t>Michael Gamlem</a:t>
            </a:r>
          </a:p>
          <a:p>
            <a:pPr lvl="1"/>
            <a:r>
              <a:rPr lang="en-US" dirty="0" smtClean="0"/>
              <a:t>Freshmen, Computer Science B.A.</a:t>
            </a:r>
          </a:p>
          <a:p>
            <a:pPr lvl="1"/>
            <a:r>
              <a:rPr lang="en-US" dirty="0" smtClean="0"/>
              <a:t>Contributed CS knowledge- especially with iOS</a:t>
            </a:r>
          </a:p>
          <a:p>
            <a:r>
              <a:rPr lang="en-US" dirty="0" smtClean="0"/>
              <a:t>Daniel Lee</a:t>
            </a:r>
          </a:p>
          <a:p>
            <a:pPr lvl="1"/>
            <a:r>
              <a:rPr lang="en-US" dirty="0" smtClean="0"/>
              <a:t>Junior, Communications B.A.</a:t>
            </a:r>
          </a:p>
          <a:p>
            <a:pPr lvl="1"/>
            <a:r>
              <a:rPr lang="en-US" dirty="0" smtClean="0"/>
              <a:t>Application idea, coding contributions</a:t>
            </a:r>
            <a:endParaRPr lang="en-US" dirty="0"/>
          </a:p>
        </p:txBody>
      </p:sp>
      <p:pic>
        <p:nvPicPr>
          <p:cNvPr id="2050" name="Picture 2" descr="http://iv1.lisimg.com/image/2932363/600full-pierce-brosn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1839558"/>
            <a:ext cx="3061984" cy="438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1094795" y="182879"/>
            <a:ext cx="9168000" cy="1463040"/>
          </a:xfrm>
          <a:prstGeom prst="cloudCallout">
            <a:avLst>
              <a:gd name="adj1" fmla="val -38786"/>
              <a:gd name="adj2" fmla="val 72794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9860" y="505344"/>
            <a:ext cx="7082745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 wonder how Emma, Michael, and Daniel’s background informed their approach to this project?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21223"/>
            <a:ext cx="6592048" cy="4405255"/>
          </a:xfrm>
        </p:spPr>
        <p:txBody>
          <a:bodyPr>
            <a:normAutofit/>
          </a:bodyPr>
          <a:lstStyle/>
          <a:p>
            <a:r>
              <a:rPr lang="en-US" i="1" dirty="0" smtClean="0"/>
              <a:t>Dungeons &amp; Dragons</a:t>
            </a:r>
            <a:r>
              <a:rPr lang="en-US" dirty="0" smtClean="0"/>
              <a:t> (D&amp;D) is a table top game created by Wizards</a:t>
            </a:r>
            <a:endParaRPr lang="en-US" i="1" dirty="0"/>
          </a:p>
          <a:p>
            <a:r>
              <a:rPr lang="en-US" dirty="0" smtClean="0"/>
              <a:t>Basic game description: A dungeon master (game leader) creates a world in which participants generate a new character and role play.</a:t>
            </a:r>
          </a:p>
          <a:p>
            <a:r>
              <a:rPr lang="en-US" dirty="0" smtClean="0"/>
              <a:t>Each player has a Character Sheet to track stats</a:t>
            </a:r>
          </a:p>
          <a:p>
            <a:r>
              <a:rPr lang="en-US" dirty="0" smtClean="0"/>
              <a:t>Basic premise of app: Create a digital interface for those character sheets.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 Check?</a:t>
            </a:r>
            <a:endParaRPr lang="en-US" dirty="0"/>
          </a:p>
        </p:txBody>
      </p:sp>
      <p:pic>
        <p:nvPicPr>
          <p:cNvPr id="3074" name="Picture 2" descr="http://iv1.lisimg.com/image/7886860/600full-pierce-brosn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095" y="1721223"/>
            <a:ext cx="3234918" cy="4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21223"/>
            <a:ext cx="6828716" cy="4405255"/>
          </a:xfrm>
        </p:spPr>
        <p:txBody>
          <a:bodyPr/>
          <a:lstStyle/>
          <a:p>
            <a:r>
              <a:rPr lang="en-US" dirty="0" smtClean="0"/>
              <a:t>Because we’re NERDS!</a:t>
            </a:r>
          </a:p>
          <a:p>
            <a:r>
              <a:rPr lang="en-US" dirty="0" smtClean="0"/>
              <a:t>D&amp;D is a really fun way to connect with people and develop creative thinking.</a:t>
            </a:r>
          </a:p>
          <a:p>
            <a:r>
              <a:rPr lang="en-US" dirty="0" smtClean="0"/>
              <a:t>Having played D&amp;D we felt that a mobile app for our Character Sheets would increase ease/speed of play</a:t>
            </a:r>
          </a:p>
          <a:p>
            <a:pPr lvl="1"/>
            <a:r>
              <a:rPr lang="en-US" dirty="0" smtClean="0"/>
              <a:t>Faster access to character information</a:t>
            </a:r>
          </a:p>
          <a:p>
            <a:pPr lvl="1"/>
            <a:r>
              <a:rPr lang="en-US" dirty="0" smtClean="0"/>
              <a:t>Create a space for digital combat</a:t>
            </a:r>
          </a:p>
          <a:p>
            <a:pPr lvl="1"/>
            <a:r>
              <a:rPr lang="en-US" dirty="0" smtClean="0"/>
              <a:t>Provide D&amp;D resources within the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D&amp;D Application?</a:t>
            </a:r>
            <a:endParaRPr lang="en-US" dirty="0"/>
          </a:p>
        </p:txBody>
      </p:sp>
      <p:pic>
        <p:nvPicPr>
          <p:cNvPr id="4098" name="Picture 2" descr="http://ilarge.lisimg.com/image/6873415/768full-pierce-brosn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382" y="1776000"/>
            <a:ext cx="3760209" cy="45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9520518" y="215153"/>
            <a:ext cx="2447162" cy="1635162"/>
          </a:xfrm>
          <a:prstGeom prst="cloudCallout">
            <a:avLst>
              <a:gd name="adj1" fmla="val -29356"/>
              <a:gd name="adj2" fmla="val 6715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8080" y="620811"/>
            <a:ext cx="1872038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should I, Pierce Brosnan, care?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excited!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48055" y="1721223"/>
            <a:ext cx="7770467" cy="4405255"/>
          </a:xfrm>
        </p:spPr>
        <p:txBody>
          <a:bodyPr/>
          <a:lstStyle/>
          <a:p>
            <a:r>
              <a:rPr lang="en-US" dirty="0" smtClean="0"/>
              <a:t>How to use xCode and code in Swift!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No previous experience with mobile app development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Connecting the database</a:t>
            </a:r>
          </a:p>
          <a:p>
            <a:pPr lvl="1"/>
            <a:r>
              <a:rPr lang="is-IS" dirty="0" smtClean="0"/>
              <a:t>Troubleshooting issues</a:t>
            </a:r>
          </a:p>
          <a:p>
            <a:pPr lvl="1"/>
            <a:r>
              <a:rPr lang="is-IS" dirty="0" smtClean="0"/>
              <a:t>Design</a:t>
            </a:r>
          </a:p>
          <a:p>
            <a:endParaRPr lang="is-IS" dirty="0"/>
          </a:p>
          <a:p>
            <a:r>
              <a:rPr lang="is-IS" dirty="0" smtClean="0"/>
              <a:t>Our initials goals were slightly ambitious...</a:t>
            </a:r>
          </a:p>
          <a:p>
            <a:pPr marL="45720" indent="0">
              <a:buNone/>
            </a:pPr>
            <a:endParaRPr lang="is-IS" dirty="0" smtClean="0"/>
          </a:p>
          <a:p>
            <a:pPr marL="365760" lvl="1" indent="0">
              <a:buNone/>
            </a:pPr>
            <a:endParaRPr lang="is-I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a Lesson to be Learned…</a:t>
            </a:r>
            <a:endParaRPr lang="en-US" dirty="0"/>
          </a:p>
        </p:txBody>
      </p:sp>
      <p:pic>
        <p:nvPicPr>
          <p:cNvPr id="5122" name="Picture 2" descr="http://www.cinemablend.com/images/news_img/35580/pierce_brosnan_355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6" y="3377901"/>
            <a:ext cx="3749449" cy="20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19548" y="1608762"/>
            <a:ext cx="2398955" cy="1570617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617" y="2031449"/>
            <a:ext cx="1762540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Well that was ugly</a:t>
            </a:r>
            <a:r>
              <a:rPr lang="is-IS" sz="2000" dirty="0" smtClean="0">
                <a:solidFill>
                  <a:schemeClr val="bg1"/>
                </a:solidFill>
              </a:rPr>
              <a:t>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a functioning app connected to the database!</a:t>
            </a:r>
          </a:p>
          <a:p>
            <a:endParaRPr lang="en-US"/>
          </a:p>
          <a:p>
            <a:r>
              <a:rPr lang="en-US" smtClean="0"/>
              <a:t>We learned how to Xcode/Swift</a:t>
            </a:r>
            <a:r>
              <a:rPr lang="is-IS" smtClean="0"/>
              <a:t>… all things about that!</a:t>
            </a:r>
          </a:p>
          <a:p>
            <a:endParaRPr lang="is-IS"/>
          </a:p>
          <a:p>
            <a:r>
              <a:rPr lang="is-IS" smtClean="0"/>
              <a:t>We learned that Stephen Johnson is a really nice guy.</a:t>
            </a:r>
          </a:p>
          <a:p>
            <a:endParaRPr lang="is-IS"/>
          </a:p>
          <a:p>
            <a:r>
              <a:rPr lang="is-IS" smtClean="0"/>
              <a:t>Oh, and we became friends along the way! YAY FRIENDSHIP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19071"/>
            <a:ext cx="7072244" cy="4407408"/>
          </a:xfrm>
        </p:spPr>
        <p:txBody>
          <a:bodyPr/>
          <a:lstStyle/>
          <a:p>
            <a:r>
              <a:rPr lang="en-US" dirty="0" smtClean="0"/>
              <a:t>Original plans called for:</a:t>
            </a:r>
          </a:p>
          <a:p>
            <a:pPr lvl="1"/>
            <a:r>
              <a:rPr lang="en-US" dirty="0" smtClean="0"/>
              <a:t>Control by the “Dungeon Master” of character sheets for combat situations</a:t>
            </a:r>
          </a:p>
          <a:p>
            <a:pPr lvl="1"/>
            <a:r>
              <a:rPr lang="en-US" dirty="0" smtClean="0"/>
              <a:t>Resources provided by Wizards about D&amp;D within the application</a:t>
            </a:r>
          </a:p>
          <a:p>
            <a:pPr lvl="1"/>
            <a:r>
              <a:rPr lang="en-US" dirty="0" smtClean="0"/>
              <a:t>More design elements and multiple pages</a:t>
            </a:r>
          </a:p>
          <a:p>
            <a:pPr lvl="1"/>
            <a:r>
              <a:rPr lang="en-US" dirty="0" smtClean="0"/>
              <a:t>Ability to enter large bodies of text (i.e. character backstory)</a:t>
            </a:r>
          </a:p>
          <a:p>
            <a:r>
              <a:rPr lang="en-US" dirty="0" smtClean="0"/>
              <a:t>A few apps exist to aid D&amp;D players, focus our app on character sheet building and communication between DM and players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Where can We Take Intelligence Check in the Future?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4" y="1719071"/>
            <a:ext cx="3207811" cy="3892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07896" y="5611476"/>
            <a:ext cx="2544417" cy="5150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9200" y="5686047"/>
            <a:ext cx="188180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Wait</a:t>
            </a:r>
            <a:r>
              <a:rPr lang="is-IS" dirty="0" smtClean="0"/>
              <a:t>…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782" y="5436695"/>
            <a:ext cx="8432800" cy="164592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9" y="728869"/>
            <a:ext cx="7396370" cy="49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383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Wingdings 2</vt:lpstr>
      <vt:lpstr>Arial</vt:lpstr>
      <vt:lpstr>Sales training presentation</vt:lpstr>
      <vt:lpstr>Intelligence check:  A Mobile Application</vt:lpstr>
      <vt:lpstr>PowerPoint Presentation</vt:lpstr>
      <vt:lpstr>What is Intelligence Check?</vt:lpstr>
      <vt:lpstr>Why a D&amp;D Application?</vt:lpstr>
      <vt:lpstr>APP DEMO</vt:lpstr>
      <vt:lpstr>Always a Lesson to be Learned…</vt:lpstr>
      <vt:lpstr>Successes</vt:lpstr>
      <vt:lpstr>Where can We Take Intelligence Check in the Future?</vt:lpstr>
      <vt:lpstr>Thank You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2016-05-12T03:25:14Z</dcterms:created>
  <dcterms:modified xsi:type="dcterms:W3CDTF">2016-05-19T02:40:07Z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