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1" r:id="rId6"/>
    <p:sldId id="271" r:id="rId7"/>
    <p:sldId id="258" r:id="rId8"/>
    <p:sldId id="259" r:id="rId9"/>
    <p:sldId id="260" r:id="rId10"/>
    <p:sldId id="264" r:id="rId11"/>
    <p:sldId id="263" r:id="rId12"/>
    <p:sldId id="265" r:id="rId13"/>
    <p:sldId id="272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D3884-B76A-03BC-FE07-5A2BA0708EC6}" v="84" dt="2020-11-10T01:49:14.883"/>
    <p1510:client id="{A2041403-CCEA-32BB-E0A5-E0190627EAA3}" v="123" dt="2020-11-09T23:33:04.385"/>
    <p1510:client id="{A38289F2-C849-1073-4583-2EFBD9D3203C}" v="2" dt="2020-11-09T23:22:23.818"/>
    <p1510:client id="{A667DFA0-C25A-43CE-D690-6CA00CB9C1A6}" v="761" dt="2020-11-09T22:13:11.250"/>
    <p1510:client id="{D55906E0-52CB-CDC2-D460-EEDE0684BDDF}" v="11" dt="2020-11-10T06:50:0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08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6476 Project </a:t>
            </a:r>
            <a:r>
              <a:rPr lang="en-US" sz="52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5200" b="0" strike="noStrike" spc="-1" dirty="0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Name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GT Email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GT ID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(3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679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If you are going to do a pose detection project, what kind of pose do you want to detect and explain why these pose are important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85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(6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42554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What are the two main steps associated with pose detection used in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(Hints, read the blog post of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mediapipe's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pose detection)?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4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35387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3: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60745" y="2397403"/>
            <a:ext cx="23485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Put your annotated picture after pose detection here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B5863A-BA7F-405A-A953-6B263EA116D1}"/>
              </a:ext>
            </a:extLst>
          </p:cNvPr>
          <p:cNvSpPr txBox="1"/>
          <p:nvPr/>
        </p:nvSpPr>
        <p:spPr>
          <a:xfrm>
            <a:off x="4701786" y="2181959"/>
            <a:ext cx="3881775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Copy and paste the code you fill in “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hand_pose_img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()” in “pose_estimate.py”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Note: Only paste the code you fill. Do not add the whole function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8A0C42-EBA5-423A-9E07-A5561688041A}"/>
              </a:ext>
            </a:extLst>
          </p:cNvPr>
          <p:cNvCxnSpPr/>
          <p:nvPr/>
        </p:nvCxnSpPr>
        <p:spPr>
          <a:xfrm>
            <a:off x="4206240" y="1432741"/>
            <a:ext cx="0" cy="26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24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5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(4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1412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Given the 3D coordinates of eight vertices of a box in space, and one 3D point, describe how do you detect whether this point is inside or outside the box?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1961450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6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(10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679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Insert your picture before interacting with the object  and other picture after the interaction happens (the bounding box changes color)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854243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Credit: Interaction Video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D47967-100E-49BD-BBEE-C87281DF1FCD}"/>
              </a:ext>
            </a:extLst>
          </p:cNvPr>
          <p:cNvSpPr txBox="1"/>
          <p:nvPr/>
        </p:nvSpPr>
        <p:spPr>
          <a:xfrm>
            <a:off x="311760" y="1190065"/>
            <a:ext cx="842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&lt;Tell us where to access your final video of part 1 and 2, Discuss what you found out. 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121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Credit: Interaction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3ABD-78B8-48A4-95A4-5E6582E9F6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1152360"/>
            <a:ext cx="7803540" cy="474734"/>
          </a:xfrm>
        </p:spPr>
        <p:txBody>
          <a:bodyPr/>
          <a:lstStyle/>
          <a:p>
            <a:r>
              <a:rPr lang="en-US" sz="1400" dirty="0"/>
              <a:t>&lt;Were your results shaky? If so, why/what did you have to do to fix it? &gt;</a:t>
            </a:r>
          </a:p>
        </p:txBody>
      </p:sp>
    </p:spTree>
    <p:extLst>
      <p:ext uri="{BB962C8B-B14F-4D97-AF65-F5344CB8AC3E}">
        <p14:creationId xmlns:p14="http://schemas.microsoft.com/office/powerpoint/2010/main" val="252375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Credit: Interaction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3ABD-78B8-48A4-95A4-5E6582E9F6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1152360"/>
            <a:ext cx="7803540" cy="474734"/>
          </a:xfrm>
        </p:spPr>
        <p:txBody>
          <a:bodyPr/>
          <a:lstStyle/>
          <a:p>
            <a:r>
              <a:rPr lang="en-US" sz="1400" dirty="0"/>
              <a:t>&lt; What kind of factors determined how accurate the intersection detection was?&gt;</a:t>
            </a:r>
          </a:p>
        </p:txBody>
      </p:sp>
    </p:spTree>
    <p:extLst>
      <p:ext uri="{BB962C8B-B14F-4D97-AF65-F5344CB8AC3E}">
        <p14:creationId xmlns:p14="http://schemas.microsoft.com/office/powerpoint/2010/main" val="192291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 (8 points)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Briefly describe 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your understanding about the pipeline of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mediapipe's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objectron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detection. Describe the stages and there required input/outputs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35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85118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Is it possible to recover a single 3D point from a 2D point of a monocular image (which means a single image taken by a single camera)? 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59228" y="922564"/>
            <a:ext cx="846437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Why is it possible to estimate a 3D object from a monocular image (like 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mediapipe's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objectron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)? What other assumptions or data is needed to accomplish this.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30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35387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60745" y="2397403"/>
            <a:ext cx="23485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Put your annotated picture generated from part 1 here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B5863A-BA7F-405A-A953-6B263EA116D1}"/>
              </a:ext>
            </a:extLst>
          </p:cNvPr>
          <p:cNvSpPr txBox="1"/>
          <p:nvPr/>
        </p:nvSpPr>
        <p:spPr>
          <a:xfrm>
            <a:off x="4701786" y="2181959"/>
            <a:ext cx="3881775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Copy and paste the code you fill in “detect_3d_box()” in “my_objectron.py()”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Note: Only paste the code you fill. Do not add the whole function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8A0C42-EBA5-423A-9E07-A5561688041A}"/>
              </a:ext>
            </a:extLst>
          </p:cNvPr>
          <p:cNvCxnSpPr/>
          <p:nvPr/>
        </p:nvCxnSpPr>
        <p:spPr>
          <a:xfrm>
            <a:off x="4206240" y="1432741"/>
            <a:ext cx="0" cy="26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1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(5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/>
              <a:t>After you did camera calibration, you get a more accurate K, the intrinsic matrix of the camera, can you describe what is the meaning of the five non-zero parameter in K?</a:t>
            </a:r>
          </a:p>
          <a:p>
            <a:pPr>
              <a:lnSpc>
                <a:spcPct val="115000"/>
              </a:lnSpc>
            </a:pPr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 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 (5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>
                <a:ea typeface="Arial"/>
              </a:rPr>
              <a:t>In the K (intrinsic matrix), there is one value representing </a:t>
            </a:r>
            <a:r>
              <a:rPr lang="en-US" sz="1400" spc="-1" dirty="0" err="1">
                <a:ea typeface="Arial"/>
              </a:rPr>
              <a:t>fx</a:t>
            </a:r>
            <a:r>
              <a:rPr lang="en-US" sz="1400" spc="-1" dirty="0">
                <a:ea typeface="Arial"/>
              </a:rPr>
              <a:t> and another one representing </a:t>
            </a:r>
            <a:r>
              <a:rPr lang="en-US" sz="1400" spc="-1" dirty="0" err="1">
                <a:ea typeface="Arial"/>
              </a:rPr>
              <a:t>fy</a:t>
            </a:r>
            <a:r>
              <a:rPr lang="en-US" sz="1400" spc="-1" dirty="0">
                <a:ea typeface="Arial"/>
              </a:rPr>
              <a:t>, what is the unit of those two values? Why? In practice, when </a:t>
            </a:r>
            <a:r>
              <a:rPr lang="en-US" sz="1400" spc="-1" dirty="0" err="1">
                <a:ea typeface="Arial"/>
              </a:rPr>
              <a:t>fx</a:t>
            </a:r>
            <a:r>
              <a:rPr lang="en-US" sz="1400" spc="-1" dirty="0">
                <a:ea typeface="Arial"/>
              </a:rPr>
              <a:t> is not equal to </a:t>
            </a:r>
            <a:r>
              <a:rPr lang="en-US" sz="1400" spc="-1" dirty="0" err="1">
                <a:ea typeface="Arial"/>
              </a:rPr>
              <a:t>fy</a:t>
            </a:r>
            <a:r>
              <a:rPr lang="en-US" sz="1400" spc="-1" dirty="0">
                <a:ea typeface="Arial"/>
              </a:rPr>
              <a:t>, what does this mean in physical?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38840"/>
            <a:ext cx="8740440" cy="15042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(10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/>
              <a:t>You also performed the transformation from camera to world by using the equations below. When we set the camera coordinate to world coordinate, what does </a:t>
            </a:r>
            <a:r>
              <a:rPr lang="en-US" sz="1400" spc="-1" dirty="0" err="1"/>
              <a:t>ctw</a:t>
            </a:r>
            <a:r>
              <a:rPr lang="en-US" sz="1400" spc="-1" dirty="0"/>
              <a:t> represent? Using the equation below, can we describe why the P matrix can project 3D points in world coordinate to 2D points on image plane? (Hint: the P matrix achieves two coordinate transform)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91800" y="1943100"/>
            <a:ext cx="2219040" cy="55224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3"/>
          <a:stretch/>
        </p:blipFill>
        <p:spPr>
          <a:xfrm>
            <a:off x="120420" y="2495340"/>
            <a:ext cx="2161800" cy="1380600"/>
          </a:xfrm>
          <a:prstGeom prst="rect">
            <a:avLst/>
          </a:prstGeom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1FF2B98-F2C2-4D11-881A-931C6A6E979D}"/>
              </a:ext>
            </a:extLst>
          </p:cNvPr>
          <p:cNvSpPr txBox="1"/>
          <p:nvPr/>
        </p:nvSpPr>
        <p:spPr>
          <a:xfrm>
            <a:off x="2588559" y="2044916"/>
            <a:ext cx="6461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</a:endParaRP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(3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7463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Please describe an application situation for pose estimation and explain why it is useful there.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29763330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650</Words>
  <Application>Microsoft Office PowerPoint</Application>
  <PresentationFormat>On-screen Show (16:9)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DejaVu Sans</vt:lpstr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Credit: Interaction Video</vt:lpstr>
      <vt:lpstr>Extra Credit: Interaction Video</vt:lpstr>
      <vt:lpstr>Extra Credit: Interaction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6</dc:title>
  <dc:subject/>
  <dc:creator/>
  <dc:description/>
  <cp:lastModifiedBy>Wang, Sen</cp:lastModifiedBy>
  <cp:revision>175</cp:revision>
  <dcterms:modified xsi:type="dcterms:W3CDTF">2020-11-12T03:47:13Z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21</vt:i4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21</vt:i4>
  </property>
</Properties>
</file>