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6AB6-7B9B-F346-BD30-1F5FF9EA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208D-0A89-F940-9405-642A4885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6312-E6E3-0A4E-9A1A-82B89625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EAE5-4393-B147-AE23-6EB53253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C6EF-0802-304F-8D75-713CB346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F225-D845-D74F-B692-BB128C33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78A1C-777F-7640-B74B-40B7254C1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35C50-D9F0-4842-82F0-8483F99B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6852-1EA3-F140-AD55-F5339948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E847-42EE-7D47-8FFA-FC0BA3CD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69DE2-44D6-F64B-8D01-D161994BC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504ED-F538-9040-B663-514A70530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75C2-6BA3-BD47-84BA-C6599CB7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2FBD-0DA0-4C46-AD11-C5361423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126F-23A4-D441-AB27-097C9079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9102-5946-BD46-BEE3-F428C45A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41CE-2CFF-E349-B0AF-6078A3F5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CB32-98E4-2E4A-8A3A-A3B8F2FF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EF1A-9C5D-7048-AA29-F4235528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1D09-725C-5C4F-B8E2-A169AFC0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F01C-DDAF-A949-AE21-A307BB4D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EDC7-5C24-9A40-AE59-2653274B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CA69-4B41-404B-9C0F-ADB9F58B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73B0-95C1-DA44-9773-8AA5ACA8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6806-DC5E-5445-AB38-B10BCA57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A766-1D15-4C4D-ACDA-D8EE1CF3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FC77-84B2-7B4C-A8EF-627D3839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5B97-3EC1-964E-9FAD-8B1776E1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8CCF-BFE3-A74E-A057-4512CA5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310F-32B2-E647-8745-2027A7FD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20487-DC9D-B74C-9B5E-766059A0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B883-E649-CF42-9F4F-BE0FDF3B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60C22-91C0-9D4C-903A-833771C4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5EA9E-DDD9-2F46-A11F-839B22AF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1B55A-25E4-7941-8A99-48F7102C8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E32B-2470-FC40-9EE6-D9E0B7314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41DA6-14C0-8446-8E50-3C01C175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5E191-E025-2441-B80B-BB0D7BB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CEE67-60EE-A64F-AC10-B633EB8D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88B2-DEC1-3244-B2BA-49EDC151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41D38-0CA6-6043-BAE3-C81BC77C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9B5B-9486-CD48-8D3E-6DF8C4C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E9EEB-6298-E042-A94A-88664382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1F2B-8BA0-F145-919A-B044B4CB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649C-7F5F-7440-ACDC-6EB32035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BFBAB-4373-B044-A45B-B08BCAB3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F546-1375-D34B-8CAD-B808FCD6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593E-4CD3-C748-A061-8F517179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CEA8-6CCC-5C41-8693-93BAED02E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0163C-F8F2-8C4E-A49B-EBA8EABB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2D67-FE2F-294C-81DA-167274C5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BBA10-41F3-9743-94B0-ACB5EABA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51A0-FA07-CF49-9697-D7F75371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471BE-7FA9-B942-AC35-7AE4BE7E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41BCC-A8A9-554D-9B3C-894E4E0E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7471-2CAD-CC4C-8CC5-F515C351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D1068-1C83-E842-845E-62165429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C22BF-C9EE-1E47-9DDB-AA024F1A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19041-A117-954F-B62B-7FAB3ED4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45CE-BC01-754E-BD88-375AE6D7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005E-62AA-754E-AC38-0358F9CC9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2F1D-7BA7-624C-97BF-87A2604B429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38A4-9415-884C-A0D6-F2AF6EAB2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4B8D-54E1-AB44-92A8-B2C2AF116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2B52-09BB-D041-846A-9650A35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DC8D-2A5E-274D-A14A-A351C817D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Wavelength Calibration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3737-3A25-4942-A022-3D7798406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File mode in ISIS with a list of Ne/</a:t>
            </a:r>
            <a:r>
              <a:rPr lang="en-US" dirty="0" err="1"/>
              <a:t>Ar</a:t>
            </a:r>
            <a:r>
              <a:rPr lang="en-US" dirty="0"/>
              <a:t> lines</a:t>
            </a:r>
          </a:p>
          <a:p>
            <a:r>
              <a:rPr lang="en-US"/>
              <a:t>Woody Sims March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2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DA22-F550-8B4B-930B-EF5F0649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/>
          </a:bodyPr>
          <a:lstStyle/>
          <a:p>
            <a:r>
              <a:rPr lang="en-US" sz="3200" dirty="0"/>
              <a:t>ISIS General tab – File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32BE5-24C1-6247-9E0B-467627D15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859" y="948954"/>
            <a:ext cx="8564445" cy="5626017"/>
          </a:xfrm>
        </p:spPr>
      </p:pic>
    </p:spTree>
    <p:extLst>
      <p:ext uri="{BB962C8B-B14F-4D97-AF65-F5344CB8AC3E}">
        <p14:creationId xmlns:p14="http://schemas.microsoft.com/office/powerpoint/2010/main" val="124276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AD3C-D219-9B41-82D1-AC49D2A6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62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ISIS AX Per Raw Spectra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5F4FB-C0D1-2B45-9273-6B526E68B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140" y="740229"/>
            <a:ext cx="9070858" cy="5958681"/>
          </a:xfrm>
        </p:spPr>
      </p:pic>
    </p:spTree>
    <p:extLst>
      <p:ext uri="{BB962C8B-B14F-4D97-AF65-F5344CB8AC3E}">
        <p14:creationId xmlns:p14="http://schemas.microsoft.com/office/powerpoint/2010/main" val="269013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7FF6-F253-1143-B6DB-D4BDBE55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sz="3200" dirty="0"/>
              <a:t>ISIS Ne/</a:t>
            </a:r>
            <a:r>
              <a:rPr lang="en-US" sz="3200" dirty="0" err="1"/>
              <a:t>Ar</a:t>
            </a:r>
            <a:r>
              <a:rPr lang="en-US" sz="3200" dirty="0"/>
              <a:t> lines from LISA Cal Lamp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3AA5E-B68F-D84D-A9AF-2245C940B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71" y="979714"/>
            <a:ext cx="8592057" cy="5644155"/>
          </a:xfrm>
        </p:spPr>
      </p:pic>
    </p:spTree>
    <p:extLst>
      <p:ext uri="{BB962C8B-B14F-4D97-AF65-F5344CB8AC3E}">
        <p14:creationId xmlns:p14="http://schemas.microsoft.com/office/powerpoint/2010/main" val="327459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F120-D10C-5E49-96D4-A0BCFE9E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/>
          </a:bodyPr>
          <a:lstStyle/>
          <a:p>
            <a:r>
              <a:rPr lang="en-US" sz="3200" dirty="0"/>
              <a:t>LISA </a:t>
            </a:r>
            <a:r>
              <a:rPr lang="en-US" sz="3200" dirty="0" err="1"/>
              <a:t>Relco</a:t>
            </a:r>
            <a:r>
              <a:rPr lang="en-US" sz="3200" dirty="0"/>
              <a:t> Ne </a:t>
            </a:r>
            <a:r>
              <a:rPr lang="en-US" sz="3200" dirty="0" err="1"/>
              <a:t>Ar</a:t>
            </a:r>
            <a:r>
              <a:rPr lang="en-US" sz="3200" dirty="0"/>
              <a:t> lamp lines annotated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26174-693C-EE49-B6DD-9B910827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37" y="1001486"/>
            <a:ext cx="10910133" cy="5695877"/>
          </a:xfrm>
        </p:spPr>
      </p:pic>
    </p:spTree>
    <p:extLst>
      <p:ext uri="{BB962C8B-B14F-4D97-AF65-F5344CB8AC3E}">
        <p14:creationId xmlns:p14="http://schemas.microsoft.com/office/powerpoint/2010/main" val="244879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E501-0415-F740-AD03-13C02CC1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/>
          </a:bodyPr>
          <a:lstStyle/>
          <a:p>
            <a:r>
              <a:rPr lang="en-US" sz="3200" dirty="0"/>
              <a:t>My Ne </a:t>
            </a:r>
            <a:r>
              <a:rPr lang="en-US" sz="3200" dirty="0" err="1"/>
              <a:t>Ar</a:t>
            </a:r>
            <a:r>
              <a:rPr lang="en-US" sz="3200" dirty="0"/>
              <a:t> line list used with ISIS File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457A0-FA13-2143-88CC-1F04EEC0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970" y="927167"/>
            <a:ext cx="5769429" cy="5701247"/>
          </a:xfrm>
        </p:spPr>
      </p:pic>
    </p:spTree>
    <p:extLst>
      <p:ext uri="{BB962C8B-B14F-4D97-AF65-F5344CB8AC3E}">
        <p14:creationId xmlns:p14="http://schemas.microsoft.com/office/powerpoint/2010/main" val="2640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45DF-40A9-D44D-8DEF-1C3696F1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131"/>
          </a:xfrm>
        </p:spPr>
        <p:txBody>
          <a:bodyPr>
            <a:normAutofit/>
          </a:bodyPr>
          <a:lstStyle/>
          <a:p>
            <a:r>
              <a:rPr lang="en-US" sz="3200" dirty="0"/>
              <a:t>ISIS AX Per wavelength calibrated 1D spectrum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5229F-6BC5-D846-9253-0293F8213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745" y="947057"/>
            <a:ext cx="8533584" cy="5605745"/>
          </a:xfrm>
        </p:spPr>
      </p:pic>
    </p:spTree>
    <p:extLst>
      <p:ext uri="{BB962C8B-B14F-4D97-AF65-F5344CB8AC3E}">
        <p14:creationId xmlns:p14="http://schemas.microsoft.com/office/powerpoint/2010/main" val="410825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07FD-1B8C-CA46-B12A-3DCE9A10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989"/>
          </a:xfrm>
        </p:spPr>
        <p:txBody>
          <a:bodyPr/>
          <a:lstStyle/>
          <a:p>
            <a:r>
              <a:rPr lang="en-US" sz="3200" dirty="0" err="1"/>
              <a:t>PlotSpectra</a:t>
            </a:r>
            <a:r>
              <a:rPr lang="en-US" sz="3200" dirty="0"/>
              <a:t> AX Per wavelength shift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419D8-F430-9B40-A49A-13FA51AA7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98" y="1050716"/>
            <a:ext cx="8472708" cy="55182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86057-2749-254D-BFCA-EF27769A99B8}"/>
                  </a:ext>
                </a:extLst>
              </p:cNvPr>
              <p:cNvSpPr txBox="1"/>
              <p:nvPr/>
            </p:nvSpPr>
            <p:spPr>
              <a:xfrm>
                <a:off x="9220200" y="939118"/>
                <a:ext cx="2677886" cy="400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𝚫𝛌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Δλ</m:t>
                    </m:r>
                  </m:oMath>
                </a14:m>
                <a:r>
                  <a:rPr lang="en-US" dirty="0"/>
                  <a:t> = (v/c)*c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Δλ</m:t>
                    </m:r>
                  </m:oMath>
                </a14:m>
                <a:r>
                  <a:rPr lang="en-US" sz="1600" dirty="0"/>
                  <a:t>=(1.1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600" dirty="0"/>
                  <a:t>cm/sec</a:t>
                </a:r>
              </a:p>
              <a:p>
                <a:r>
                  <a:rPr lang="en-US" sz="1600" dirty="0"/>
                  <a:t> * 6.5628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 err="1"/>
                  <a:t>Å</a:t>
                </a:r>
                <a:r>
                  <a:rPr lang="en-US" sz="1600" dirty="0"/>
                  <a:t>/cm)/ 3.0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1600" dirty="0"/>
                  <a:t>cm/sec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𝚫𝛌</m:t>
                    </m:r>
                  </m:oMath>
                </a14:m>
                <a:r>
                  <a:rPr lang="en-US" b="1" dirty="0"/>
                  <a:t>= 2.40 </a:t>
                </a:r>
                <a:r>
                  <a:rPr lang="en-US" b="1" dirty="0" err="1"/>
                  <a:t>Å</a:t>
                </a:r>
                <a:r>
                  <a:rPr lang="en-US" b="1" dirty="0"/>
                  <a:t>/sec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Where c = speed of light</a:t>
                </a:r>
              </a:p>
              <a:p>
                <a:r>
                  <a:rPr lang="en-US" b="1" dirty="0"/>
                  <a:t>v = radial velocity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b="1" dirty="0"/>
                  <a:t>= 6562.8 </a:t>
                </a:r>
                <a:r>
                  <a:rPr lang="en-US" b="1" dirty="0" err="1"/>
                  <a:t>Å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86057-2749-254D-BFCA-EF27769A9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939118"/>
                <a:ext cx="2677886" cy="4004686"/>
              </a:xfrm>
              <a:prstGeom prst="rect">
                <a:avLst/>
              </a:prstGeom>
              <a:blipFill>
                <a:blip r:embed="rId3"/>
                <a:stretch>
                  <a:fillRect l="-1887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Up Arrow 6">
            <a:extLst>
              <a:ext uri="{FF2B5EF4-FFF2-40B4-BE49-F238E27FC236}">
                <a16:creationId xmlns:a16="http://schemas.microsoft.com/office/drawing/2014/main" id="{860DF246-EA9E-A84B-A999-776F64804A5D}"/>
              </a:ext>
            </a:extLst>
          </p:cNvPr>
          <p:cNvSpPr/>
          <p:nvPr/>
        </p:nvSpPr>
        <p:spPr>
          <a:xfrm>
            <a:off x="2841171" y="4610815"/>
            <a:ext cx="6531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91325D15-B322-7A49-B3F8-996841C0C80D}"/>
              </a:ext>
            </a:extLst>
          </p:cNvPr>
          <p:cNvSpPr/>
          <p:nvPr/>
        </p:nvSpPr>
        <p:spPr>
          <a:xfrm>
            <a:off x="2731624" y="4610815"/>
            <a:ext cx="6531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6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3DB6-2242-914D-88BA-6F08B60B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632"/>
          </a:xfrm>
        </p:spPr>
        <p:txBody>
          <a:bodyPr>
            <a:normAutofit/>
          </a:bodyPr>
          <a:lstStyle/>
          <a:p>
            <a:r>
              <a:rPr lang="en-US" sz="3200" dirty="0" err="1"/>
              <a:t>PlotSpectra</a:t>
            </a:r>
            <a:r>
              <a:rPr lang="en-US" sz="3200" dirty="0"/>
              <a:t> AX Per Annotated spectrum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6398D3-A370-B74F-A54B-6C36DF529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092" y="926438"/>
            <a:ext cx="8938925" cy="5821865"/>
          </a:xfrm>
        </p:spPr>
      </p:pic>
    </p:spTree>
    <p:extLst>
      <p:ext uri="{BB962C8B-B14F-4D97-AF65-F5344CB8AC3E}">
        <p14:creationId xmlns:p14="http://schemas.microsoft.com/office/powerpoint/2010/main" val="46587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129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Wavelength Calibration</vt:lpstr>
      <vt:lpstr>ISIS General tab – File mode</vt:lpstr>
      <vt:lpstr>ISIS AX Per Raw Spectra </vt:lpstr>
      <vt:lpstr>ISIS Ne/Ar lines from LISA Cal Lamp</vt:lpstr>
      <vt:lpstr>LISA Relco Ne Ar lamp lines annotated</vt:lpstr>
      <vt:lpstr>My Ne Ar line list used with ISIS File mode</vt:lpstr>
      <vt:lpstr>ISIS AX Per wavelength calibrated 1D spectrum</vt:lpstr>
      <vt:lpstr>PlotSpectra AX Per wavelength shift </vt:lpstr>
      <vt:lpstr>PlotSpectra AX Per Annotated spectrum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 File mode using Ne/Ar lines</dc:title>
  <dc:creator>Forrest Sims</dc:creator>
  <cp:lastModifiedBy>Forrest Sims</cp:lastModifiedBy>
  <cp:revision>23</cp:revision>
  <dcterms:created xsi:type="dcterms:W3CDTF">2019-03-18T00:41:32Z</dcterms:created>
  <dcterms:modified xsi:type="dcterms:W3CDTF">2019-03-19T06:29:57Z</dcterms:modified>
</cp:coreProperties>
</file>