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52" r:id="rId2"/>
    <p:sldId id="450" r:id="rId3"/>
    <p:sldId id="462" r:id="rId4"/>
    <p:sldId id="396" r:id="rId5"/>
    <p:sldId id="400" r:id="rId6"/>
    <p:sldId id="463" r:id="rId7"/>
    <p:sldId id="464" r:id="rId8"/>
    <p:sldId id="465" r:id="rId9"/>
    <p:sldId id="466" r:id="rId10"/>
    <p:sldId id="461" r:id="rId11"/>
    <p:sldId id="469" r:id="rId12"/>
    <p:sldId id="474" r:id="rId13"/>
    <p:sldId id="475" r:id="rId14"/>
    <p:sldId id="467" r:id="rId15"/>
    <p:sldId id="468" r:id="rId16"/>
    <p:sldId id="470" r:id="rId17"/>
    <p:sldId id="471" r:id="rId18"/>
    <p:sldId id="472" r:id="rId19"/>
    <p:sldId id="473" r:id="rId20"/>
    <p:sldId id="41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521FD"/>
    <a:srgbClr val="F1E2CF"/>
    <a:srgbClr val="FE0839"/>
    <a:srgbClr val="B948E6"/>
    <a:srgbClr val="FF899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90989" autoAdjust="0"/>
  </p:normalViewPr>
  <p:slideViewPr>
    <p:cSldViewPr snapToGrid="0" showGuides="1">
      <p:cViewPr varScale="1">
        <p:scale>
          <a:sx n="105" d="100"/>
          <a:sy n="105" d="100"/>
        </p:scale>
        <p:origin x="-816" y="-84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4DBDF-87F7-4682-A856-8D70A298096C}" type="datetimeFigureOut">
              <a:rPr kumimoji="1" lang="ja-JP" altLang="en-US" smtClean="0"/>
              <a:pPr/>
              <a:t>2018/3/16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E38DE-1ADD-4953-804B-183E741E816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27037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E38DE-1ADD-4953-804B-183E741E8166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141789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E38DE-1ADD-4953-804B-183E741E8166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316070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E38DE-1ADD-4953-804B-183E741E8166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719465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E38DE-1ADD-4953-804B-183E741E8166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61797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E38DE-1ADD-4953-804B-183E741E8166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455679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E38DE-1ADD-4953-804B-183E741E8166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14056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E38DE-1ADD-4953-804B-183E741E8166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790114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E38DE-1ADD-4953-804B-183E741E8166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543437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E38DE-1ADD-4953-804B-183E741E8166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4281146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E38DE-1ADD-4953-804B-183E741E8166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75596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10546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alphaModFix amt="7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76144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58886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63344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71ED82D2-EBC5-45D8-8ACD-6469865B1E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99" t="247" r="-299" b="43503"/>
          <a:stretch/>
        </p:blipFill>
        <p:spPr>
          <a:xfrm>
            <a:off x="0" y="-6017"/>
            <a:ext cx="12202697" cy="686401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60EDCB74-5C31-4A89-A96E-76FF997E8B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9000">
                <a:schemeClr val="accent1">
                  <a:lumMod val="60000"/>
                  <a:lumOff val="40000"/>
                  <a:alpha val="70000"/>
                </a:schemeClr>
              </a:gs>
              <a:gs pos="100000">
                <a:srgbClr val="FFA27F">
                  <a:alpha val="90000"/>
                </a:srgbClr>
              </a:gs>
              <a:gs pos="3723">
                <a:schemeClr val="accent1">
                  <a:alpha val="90000"/>
                </a:schemeClr>
              </a:gs>
              <a:gs pos="71000">
                <a:schemeClr val="accent3">
                  <a:lumMod val="90000"/>
                  <a:alpha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AA8C415-EA15-43B8-8567-02CF362243E6}"/>
              </a:ext>
            </a:extLst>
          </p:cNvPr>
          <p:cNvSpPr txBox="1"/>
          <p:nvPr/>
        </p:nvSpPr>
        <p:spPr>
          <a:xfrm>
            <a:off x="1035908" y="1563943"/>
            <a:ext cx="70214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매직 체스</a:t>
            </a:r>
            <a:endParaRPr lang="ko-KR" altLang="en-US" sz="11500" b="1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C011A0A3-3D61-4417-BAB5-0BC4A934BC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879" y="-4528689"/>
            <a:ext cx="4017445" cy="40174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102D25DF-56CC-45D2-BDF9-64851296D3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642" y="999103"/>
            <a:ext cx="533695" cy="5348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764E817-41F8-4131-A85B-27631DBFE88D}"/>
              </a:ext>
            </a:extLst>
          </p:cNvPr>
          <p:cNvSpPr txBox="1"/>
          <p:nvPr/>
        </p:nvSpPr>
        <p:spPr>
          <a:xfrm>
            <a:off x="618435" y="999103"/>
            <a:ext cx="547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latinLnBrk="0"/>
            <a:r>
              <a:rPr lang="en-US" altLang="ko-KR" sz="3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Capstone Design</a:t>
            </a:r>
            <a:endParaRPr lang="ko-KR" altLang="en-US" sz="3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CA95FF88-F134-492A-8A2D-0E6756AAF48B}"/>
              </a:ext>
            </a:extLst>
          </p:cNvPr>
          <p:cNvCxnSpPr/>
          <p:nvPr/>
        </p:nvCxnSpPr>
        <p:spPr>
          <a:xfrm>
            <a:off x="1628775" y="4038600"/>
            <a:ext cx="893445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DD867E5-6FA3-4BCE-91A8-33F2C8AF9EA7}"/>
              </a:ext>
            </a:extLst>
          </p:cNvPr>
          <p:cNvSpPr txBox="1"/>
          <p:nvPr/>
        </p:nvSpPr>
        <p:spPr>
          <a:xfrm>
            <a:off x="7258049" y="4290503"/>
            <a:ext cx="46257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지도교수 </a:t>
            </a:r>
            <a:r>
              <a:rPr lang="en-US" altLang="ko-KR" sz="2800" spc="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2800" spc="300" dirty="0">
                <a:latin typeface="HY견고딕" panose="02030600000101010101" pitchFamily="18" charset="-127"/>
                <a:ea typeface="HY견고딕" panose="02030600000101010101" pitchFamily="18" charset="-127"/>
              </a:rPr>
              <a:t>김성동</a:t>
            </a:r>
            <a:endParaRPr lang="en-US" altLang="ko-KR" sz="2800" spc="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800" spc="3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팀     장    안형우</a:t>
            </a:r>
            <a:endParaRPr lang="en-US" altLang="ko-KR" sz="2800" spc="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800" spc="3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팀     원    조용훈</a:t>
            </a:r>
            <a:endParaRPr lang="en-US" altLang="ko-KR" sz="2800" spc="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800" spc="3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팀     원    이동연</a:t>
            </a:r>
            <a:endParaRPr lang="en-US" altLang="ko-KR" sz="2800" spc="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800" spc="3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팀     원    송정은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FD610DC0-7DC2-4B26-84BF-44009BD645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71" y="9531623"/>
            <a:ext cx="4017445" cy="40174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365323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39700"/>
            <a:ext cx="139700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617586" y="253910"/>
            <a:ext cx="10091814" cy="100969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프로젝트 구조도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96786" y="260305"/>
            <a:ext cx="1803400" cy="45089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a typeface="Meiryo" panose="020B0604030504040204" pitchFamily="34" charset="-128"/>
                <a:cs typeface="+mj-cs"/>
              </a:defRPr>
            </a:lvl1pPr>
          </a:lstStyle>
          <a:p>
            <a:r>
              <a:rPr lang="en-US" altLang="ja-JP" dirty="0"/>
              <a:t>PART</a:t>
            </a:r>
            <a:r>
              <a:rPr lang="ja-JP" altLang="en-US" dirty="0"/>
              <a:t> </a:t>
            </a:r>
            <a:r>
              <a:rPr lang="en-US" altLang="ja-JP" dirty="0"/>
              <a:t>3</a:t>
            </a: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D928CC76-DBB1-43C0-B4CE-331053158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51E62ABF-A410-4D4F-B1AA-DDB271690A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276" y="1263605"/>
            <a:ext cx="6078476" cy="5124360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97D0C35D-70E6-4412-BCDA-281EE51B38ED}"/>
              </a:ext>
            </a:extLst>
          </p:cNvPr>
          <p:cNvCxnSpPr/>
          <p:nvPr/>
        </p:nvCxnSpPr>
        <p:spPr>
          <a:xfrm>
            <a:off x="420914" y="977900"/>
            <a:ext cx="1108891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076953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다이아몬드 26"/>
          <p:cNvSpPr/>
          <p:nvPr/>
        </p:nvSpPr>
        <p:spPr>
          <a:xfrm>
            <a:off x="3381840" y="657992"/>
            <a:ext cx="5452865" cy="5452865"/>
          </a:xfrm>
          <a:prstGeom prst="diamond">
            <a:avLst/>
          </a:prstGeom>
          <a:solidFill>
            <a:srgbClr val="FE083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8" name="다이아몬드 27"/>
          <p:cNvSpPr/>
          <p:nvPr/>
        </p:nvSpPr>
        <p:spPr>
          <a:xfrm>
            <a:off x="6108273" y="3384424"/>
            <a:ext cx="5452865" cy="5452865"/>
          </a:xfrm>
          <a:prstGeom prst="diamond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다이아몬드 28"/>
          <p:cNvSpPr/>
          <p:nvPr/>
        </p:nvSpPr>
        <p:spPr>
          <a:xfrm>
            <a:off x="6108273" y="-2068441"/>
            <a:ext cx="5452865" cy="5452865"/>
          </a:xfrm>
          <a:prstGeom prst="diamond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다이아몬드 29"/>
          <p:cNvSpPr/>
          <p:nvPr/>
        </p:nvSpPr>
        <p:spPr>
          <a:xfrm>
            <a:off x="8834705" y="657992"/>
            <a:ext cx="5452865" cy="5452865"/>
          </a:xfrm>
          <a:prstGeom prst="diamond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다이아몬드 20"/>
          <p:cNvSpPr/>
          <p:nvPr/>
        </p:nvSpPr>
        <p:spPr>
          <a:xfrm>
            <a:off x="-4797458" y="-2068442"/>
            <a:ext cx="5452865" cy="5452865"/>
          </a:xfrm>
          <a:prstGeom prst="diamond">
            <a:avLst/>
          </a:prstGeom>
          <a:solidFill>
            <a:srgbClr val="B948E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다이아몬드 21"/>
          <p:cNvSpPr/>
          <p:nvPr/>
        </p:nvSpPr>
        <p:spPr>
          <a:xfrm>
            <a:off x="-2071026" y="657991"/>
            <a:ext cx="5452865" cy="5452865"/>
          </a:xfrm>
          <a:prstGeom prst="diamond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다이아몬드 22"/>
          <p:cNvSpPr/>
          <p:nvPr/>
        </p:nvSpPr>
        <p:spPr>
          <a:xfrm>
            <a:off x="-2071026" y="-4794874"/>
            <a:ext cx="5452865" cy="5452865"/>
          </a:xfrm>
          <a:prstGeom prst="diamond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655407" y="-2068442"/>
            <a:ext cx="5452865" cy="5452865"/>
          </a:xfrm>
          <a:prstGeom prst="diamond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다이아몬드 32"/>
          <p:cNvSpPr/>
          <p:nvPr/>
        </p:nvSpPr>
        <p:spPr>
          <a:xfrm>
            <a:off x="3381839" y="-4798564"/>
            <a:ext cx="5452865" cy="5452865"/>
          </a:xfrm>
          <a:prstGeom prst="diamond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다이아몬드 36"/>
          <p:cNvSpPr/>
          <p:nvPr/>
        </p:nvSpPr>
        <p:spPr>
          <a:xfrm>
            <a:off x="-2071024" y="6107166"/>
            <a:ext cx="5452865" cy="5452865"/>
          </a:xfrm>
          <a:prstGeom prst="diamond">
            <a:avLst/>
          </a:prstGeom>
          <a:solidFill>
            <a:srgbClr val="FE083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다이아몬드 38"/>
          <p:cNvSpPr/>
          <p:nvPr/>
        </p:nvSpPr>
        <p:spPr>
          <a:xfrm>
            <a:off x="655409" y="3380733"/>
            <a:ext cx="5452865" cy="5452865"/>
          </a:xfrm>
          <a:prstGeom prst="diamond">
            <a:avLst/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다이아몬드 39"/>
          <p:cNvSpPr/>
          <p:nvPr/>
        </p:nvSpPr>
        <p:spPr>
          <a:xfrm>
            <a:off x="3381841" y="6107166"/>
            <a:ext cx="5452865" cy="5452865"/>
          </a:xfrm>
          <a:prstGeom prst="diamond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다이아몬드 43"/>
          <p:cNvSpPr/>
          <p:nvPr/>
        </p:nvSpPr>
        <p:spPr>
          <a:xfrm>
            <a:off x="8821482" y="-4802257"/>
            <a:ext cx="5452865" cy="5452865"/>
          </a:xfrm>
          <a:prstGeom prst="diamond">
            <a:avLst/>
          </a:prstGeom>
          <a:solidFill>
            <a:srgbClr val="B948E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다이아몬드 44"/>
          <p:cNvSpPr/>
          <p:nvPr/>
        </p:nvSpPr>
        <p:spPr>
          <a:xfrm>
            <a:off x="11547915" y="-2075824"/>
            <a:ext cx="5452865" cy="5452865"/>
          </a:xfrm>
          <a:prstGeom prst="diamond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다이아몬드 48"/>
          <p:cNvSpPr/>
          <p:nvPr/>
        </p:nvSpPr>
        <p:spPr>
          <a:xfrm>
            <a:off x="8821481" y="6099783"/>
            <a:ext cx="5452865" cy="5452865"/>
          </a:xfrm>
          <a:prstGeom prst="diamond">
            <a:avLst/>
          </a:prstGeom>
          <a:solidFill>
            <a:srgbClr val="FE083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다이아몬드 50"/>
          <p:cNvSpPr/>
          <p:nvPr/>
        </p:nvSpPr>
        <p:spPr>
          <a:xfrm>
            <a:off x="11547914" y="3373350"/>
            <a:ext cx="5452865" cy="5452865"/>
          </a:xfrm>
          <a:prstGeom prst="diamond">
            <a:avLst/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-4784235" y="3388117"/>
            <a:ext cx="5452865" cy="5452865"/>
          </a:xfrm>
          <a:prstGeom prst="diamond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211518" y="3390100"/>
            <a:ext cx="37689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+mj-ea"/>
                <a:ea typeface="+mj-ea"/>
              </a:rPr>
              <a:t>예상 시나리오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020170" y="2561193"/>
            <a:ext cx="21497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400" b="1" dirty="0">
                <a:solidFill>
                  <a:schemeClr val="bg1"/>
                </a:solidFill>
                <a:latin typeface="+mj-lt"/>
                <a:ea typeface="Meiryo" panose="020B0604030504040204" pitchFamily="34" charset="-128"/>
              </a:rPr>
              <a:t>PART 4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25474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39700"/>
            <a:ext cx="139700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617586" y="253910"/>
            <a:ext cx="10091814" cy="100969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예상 시나리오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96786" y="260305"/>
            <a:ext cx="1803400" cy="45089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a typeface="Meiryo" panose="020B0604030504040204" pitchFamily="34" charset="-128"/>
                <a:cs typeface="+mj-cs"/>
              </a:defRPr>
            </a:lvl1pPr>
          </a:lstStyle>
          <a:p>
            <a:r>
              <a:rPr lang="en-US" altLang="ja-JP" dirty="0"/>
              <a:t>PART</a:t>
            </a:r>
            <a:r>
              <a:rPr lang="ja-JP" altLang="en-US" dirty="0"/>
              <a:t> </a:t>
            </a:r>
            <a:r>
              <a:rPr lang="en-US" altLang="ja-JP" dirty="0"/>
              <a:t>4</a:t>
            </a: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D928CC76-DBB1-43C0-B4CE-331053158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97D0C35D-70E6-4412-BCDA-281EE51B38ED}"/>
              </a:ext>
            </a:extLst>
          </p:cNvPr>
          <p:cNvCxnSpPr/>
          <p:nvPr/>
        </p:nvCxnSpPr>
        <p:spPr>
          <a:xfrm>
            <a:off x="420914" y="977900"/>
            <a:ext cx="1108891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0B7ED3B-48B1-4053-8200-48B7A5E873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594718" y="2438229"/>
            <a:ext cx="2601185" cy="2601185"/>
          </a:xfrm>
          <a:prstGeom prst="rect">
            <a:avLst/>
          </a:prstGeom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EBDA4B67-4877-481A-AD58-05FF23B389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34" y="2574176"/>
            <a:ext cx="2329292" cy="2329292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="" xmlns:a16="http://schemas.microsoft.com/office/drawing/2014/main" id="{38431D40-8779-4B8A-8739-A0AF045E37C5}"/>
              </a:ext>
            </a:extLst>
          </p:cNvPr>
          <p:cNvSpPr/>
          <p:nvPr/>
        </p:nvSpPr>
        <p:spPr>
          <a:xfrm>
            <a:off x="3166187" y="3429000"/>
            <a:ext cx="724020" cy="46863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0AFCABBF-02A5-4517-B370-E9452B63D079}"/>
              </a:ext>
            </a:extLst>
          </p:cNvPr>
          <p:cNvGrpSpPr/>
          <p:nvPr/>
        </p:nvGrpSpPr>
        <p:grpSpPr>
          <a:xfrm>
            <a:off x="4058348" y="2392509"/>
            <a:ext cx="3320721" cy="2571398"/>
            <a:chOff x="3629811" y="2392509"/>
            <a:chExt cx="3320721" cy="2571398"/>
          </a:xfrm>
        </p:grpSpPr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0BCBC035-34EC-4827-B9C9-4BE5311B2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8129"/>
            <a:stretch/>
          </p:blipFill>
          <p:spPr>
            <a:xfrm flipH="1">
              <a:off x="3629811" y="2574176"/>
              <a:ext cx="2601184" cy="2389731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="" xmlns:a16="http://schemas.microsoft.com/office/drawing/2014/main" id="{B083D8BE-103D-4DF4-87FA-0C521EE599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7148" b="30259"/>
            <a:stretch/>
          </p:blipFill>
          <p:spPr>
            <a:xfrm>
              <a:off x="6096000" y="2392509"/>
              <a:ext cx="854532" cy="1814083"/>
            </a:xfrm>
            <a:prstGeom prst="rect">
              <a:avLst/>
            </a:prstGeom>
          </p:spPr>
        </p:pic>
      </p:grpSp>
      <p:sp>
        <p:nvSpPr>
          <p:cNvPr id="20" name="화살표: 오른쪽 19">
            <a:extLst>
              <a:ext uri="{FF2B5EF4-FFF2-40B4-BE49-F238E27FC236}">
                <a16:creationId xmlns="" xmlns:a16="http://schemas.microsoft.com/office/drawing/2014/main" id="{048C155B-6204-4ED9-9D23-98ACE9DCF5C0}"/>
              </a:ext>
            </a:extLst>
          </p:cNvPr>
          <p:cNvSpPr/>
          <p:nvPr/>
        </p:nvSpPr>
        <p:spPr>
          <a:xfrm>
            <a:off x="7590718" y="3429000"/>
            <a:ext cx="724020" cy="46863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EA8AD757-DC82-4484-941B-73D9EF7E8E6C}"/>
              </a:ext>
            </a:extLst>
          </p:cNvPr>
          <p:cNvSpPr txBox="1"/>
          <p:nvPr/>
        </p:nvSpPr>
        <p:spPr>
          <a:xfrm>
            <a:off x="628650" y="5039414"/>
            <a:ext cx="2114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lgerian" panose="04020705040A02060702" pitchFamily="82" charset="0"/>
              </a:rPr>
              <a:t>Player1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370AB8C-3CD4-406E-97CC-81FE4A26FF26}"/>
              </a:ext>
            </a:extLst>
          </p:cNvPr>
          <p:cNvSpPr txBox="1"/>
          <p:nvPr/>
        </p:nvSpPr>
        <p:spPr>
          <a:xfrm>
            <a:off x="8938260" y="5039414"/>
            <a:ext cx="2114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lgerian" panose="04020705040A02060702" pitchFamily="82" charset="0"/>
              </a:rPr>
              <a:t>Player2</a:t>
            </a:r>
          </a:p>
        </p:txBody>
      </p:sp>
    </p:spTree>
    <p:extLst>
      <p:ext uri="{BB962C8B-B14F-4D97-AF65-F5344CB8AC3E}">
        <p14:creationId xmlns="" xmlns:p14="http://schemas.microsoft.com/office/powerpoint/2010/main" val="31159154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39700"/>
            <a:ext cx="139700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617586" y="253910"/>
            <a:ext cx="10091814" cy="100969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예상 시나리오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96786" y="260305"/>
            <a:ext cx="1803400" cy="45089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a typeface="Meiryo" panose="020B0604030504040204" pitchFamily="34" charset="-128"/>
                <a:cs typeface="+mj-cs"/>
              </a:defRPr>
            </a:lvl1pPr>
          </a:lstStyle>
          <a:p>
            <a:r>
              <a:rPr lang="en-US" altLang="ja-JP" dirty="0"/>
              <a:t>PART</a:t>
            </a:r>
            <a:r>
              <a:rPr lang="ja-JP" altLang="en-US" dirty="0"/>
              <a:t> </a:t>
            </a:r>
            <a:r>
              <a:rPr lang="en-US" altLang="ja-JP" dirty="0"/>
              <a:t>4</a:t>
            </a: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D928CC76-DBB1-43C0-B4CE-331053158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97D0C35D-70E6-4412-BCDA-281EE51B38ED}"/>
              </a:ext>
            </a:extLst>
          </p:cNvPr>
          <p:cNvCxnSpPr/>
          <p:nvPr/>
        </p:nvCxnSpPr>
        <p:spPr>
          <a:xfrm>
            <a:off x="420914" y="977900"/>
            <a:ext cx="1108891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6FB780A4-C9F8-40D7-89F4-2F784E2C34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256" r="16749"/>
          <a:stretch/>
        </p:blipFill>
        <p:spPr>
          <a:xfrm>
            <a:off x="6457950" y="1357495"/>
            <a:ext cx="3406140" cy="5064809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0578EF3B-6521-4814-8BEC-4868FEC49DA1}"/>
              </a:ext>
            </a:extLst>
          </p:cNvPr>
          <p:cNvGrpSpPr/>
          <p:nvPr/>
        </p:nvGrpSpPr>
        <p:grpSpPr>
          <a:xfrm>
            <a:off x="1482572" y="2516549"/>
            <a:ext cx="2575078" cy="2575078"/>
            <a:chOff x="2488609" y="1965544"/>
            <a:chExt cx="4174884" cy="4174884"/>
          </a:xfrm>
        </p:grpSpPr>
        <p:pic>
          <p:nvPicPr>
            <p:cNvPr id="10" name="그림 9">
              <a:extLst>
                <a:ext uri="{FF2B5EF4-FFF2-40B4-BE49-F238E27FC236}">
                  <a16:creationId xmlns="" xmlns:a16="http://schemas.microsoft.com/office/drawing/2014/main" id="{6A6E55F7-0877-4B90-89CB-E246A88DA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8609" y="1965544"/>
              <a:ext cx="4174884" cy="417488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83D849F2-618F-4D80-B40F-60FDEAD65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1344" y="2555819"/>
              <a:ext cx="1746362" cy="1746362"/>
            </a:xfrm>
            <a:prstGeom prst="rect">
              <a:avLst/>
            </a:prstGeom>
          </p:spPr>
        </p:pic>
      </p:grpSp>
      <p:sp>
        <p:nvSpPr>
          <p:cNvPr id="23" name="화살표: 오른쪽 22">
            <a:extLst>
              <a:ext uri="{FF2B5EF4-FFF2-40B4-BE49-F238E27FC236}">
                <a16:creationId xmlns="" xmlns:a16="http://schemas.microsoft.com/office/drawing/2014/main" id="{5B3E81C5-1979-4CFF-9F15-F0B9734314DE}"/>
              </a:ext>
            </a:extLst>
          </p:cNvPr>
          <p:cNvSpPr/>
          <p:nvPr/>
        </p:nvSpPr>
        <p:spPr>
          <a:xfrm>
            <a:off x="4895790" y="3268980"/>
            <a:ext cx="724020" cy="46863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C36F51E2-F85C-4151-B826-1F3302DAA10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119" y="3268980"/>
            <a:ext cx="1722002" cy="172200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63CE6C1-A7B6-402C-9ECA-66B18459F42B}"/>
              </a:ext>
            </a:extLst>
          </p:cNvPr>
          <p:cNvSpPr txBox="1"/>
          <p:nvPr/>
        </p:nvSpPr>
        <p:spPr>
          <a:xfrm>
            <a:off x="7178040" y="2159054"/>
            <a:ext cx="2114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HY태백B" panose="02030600000101010101" pitchFamily="18" charset="-127"/>
                <a:ea typeface="HY태백B" panose="02030600000101010101" pitchFamily="18" charset="-127"/>
              </a:rPr>
              <a:t>지난 경기</a:t>
            </a:r>
            <a:endParaRPr lang="en-US" altLang="ko-KR" sz="2800" dirty="0">
              <a:latin typeface="HY태백B" panose="02030600000101010101" pitchFamily="18" charset="-127"/>
              <a:ea typeface="HY태백B" panose="02030600000101010101" pitchFamily="18" charset="-127"/>
            </a:endParaRPr>
          </a:p>
          <a:p>
            <a:pPr algn="ctr"/>
            <a:r>
              <a:rPr lang="ko-KR" altLang="en-US" sz="2800" dirty="0">
                <a:latin typeface="HY태백B" panose="02030600000101010101" pitchFamily="18" charset="-127"/>
                <a:ea typeface="HY태백B" panose="02030600000101010101" pitchFamily="18" charset="-127"/>
              </a:rPr>
              <a:t>다시 보기</a:t>
            </a:r>
            <a:endParaRPr lang="en-US" altLang="ko-KR" sz="2800" dirty="0"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04288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다이아몬드 26"/>
          <p:cNvSpPr/>
          <p:nvPr/>
        </p:nvSpPr>
        <p:spPr>
          <a:xfrm>
            <a:off x="3381840" y="657992"/>
            <a:ext cx="5452865" cy="5452865"/>
          </a:xfrm>
          <a:prstGeom prst="diamond">
            <a:avLst/>
          </a:prstGeom>
          <a:solidFill>
            <a:srgbClr val="FE083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8" name="다이아몬드 27"/>
          <p:cNvSpPr/>
          <p:nvPr/>
        </p:nvSpPr>
        <p:spPr>
          <a:xfrm>
            <a:off x="6108273" y="3384424"/>
            <a:ext cx="5452865" cy="5452865"/>
          </a:xfrm>
          <a:prstGeom prst="diamond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다이아몬드 28"/>
          <p:cNvSpPr/>
          <p:nvPr/>
        </p:nvSpPr>
        <p:spPr>
          <a:xfrm>
            <a:off x="6108273" y="-2068441"/>
            <a:ext cx="5452865" cy="5452865"/>
          </a:xfrm>
          <a:prstGeom prst="diamond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다이아몬드 29"/>
          <p:cNvSpPr/>
          <p:nvPr/>
        </p:nvSpPr>
        <p:spPr>
          <a:xfrm>
            <a:off x="8834705" y="657992"/>
            <a:ext cx="5452865" cy="5452865"/>
          </a:xfrm>
          <a:prstGeom prst="diamond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다이아몬드 20"/>
          <p:cNvSpPr/>
          <p:nvPr/>
        </p:nvSpPr>
        <p:spPr>
          <a:xfrm>
            <a:off x="-4797458" y="-2068442"/>
            <a:ext cx="5452865" cy="5452865"/>
          </a:xfrm>
          <a:prstGeom prst="diamond">
            <a:avLst/>
          </a:prstGeom>
          <a:solidFill>
            <a:srgbClr val="B948E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다이아몬드 21"/>
          <p:cNvSpPr/>
          <p:nvPr/>
        </p:nvSpPr>
        <p:spPr>
          <a:xfrm>
            <a:off x="-2071026" y="657991"/>
            <a:ext cx="5452865" cy="5452865"/>
          </a:xfrm>
          <a:prstGeom prst="diamond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다이아몬드 22"/>
          <p:cNvSpPr/>
          <p:nvPr/>
        </p:nvSpPr>
        <p:spPr>
          <a:xfrm>
            <a:off x="-2071026" y="-4794874"/>
            <a:ext cx="5452865" cy="5452865"/>
          </a:xfrm>
          <a:prstGeom prst="diamond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655407" y="-2068442"/>
            <a:ext cx="5452865" cy="5452865"/>
          </a:xfrm>
          <a:prstGeom prst="diamond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다이아몬드 32"/>
          <p:cNvSpPr/>
          <p:nvPr/>
        </p:nvSpPr>
        <p:spPr>
          <a:xfrm>
            <a:off x="3381839" y="-4798564"/>
            <a:ext cx="5452865" cy="5452865"/>
          </a:xfrm>
          <a:prstGeom prst="diamond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다이아몬드 36"/>
          <p:cNvSpPr/>
          <p:nvPr/>
        </p:nvSpPr>
        <p:spPr>
          <a:xfrm>
            <a:off x="-2071024" y="6107166"/>
            <a:ext cx="5452865" cy="5452865"/>
          </a:xfrm>
          <a:prstGeom prst="diamond">
            <a:avLst/>
          </a:prstGeom>
          <a:solidFill>
            <a:srgbClr val="FE083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다이아몬드 38"/>
          <p:cNvSpPr/>
          <p:nvPr/>
        </p:nvSpPr>
        <p:spPr>
          <a:xfrm>
            <a:off x="655409" y="3380733"/>
            <a:ext cx="5452865" cy="5452865"/>
          </a:xfrm>
          <a:prstGeom prst="diamond">
            <a:avLst/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다이아몬드 39"/>
          <p:cNvSpPr/>
          <p:nvPr/>
        </p:nvSpPr>
        <p:spPr>
          <a:xfrm>
            <a:off x="3381841" y="6107166"/>
            <a:ext cx="5452865" cy="5452865"/>
          </a:xfrm>
          <a:prstGeom prst="diamond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다이아몬드 43"/>
          <p:cNvSpPr/>
          <p:nvPr/>
        </p:nvSpPr>
        <p:spPr>
          <a:xfrm>
            <a:off x="8821482" y="-4802257"/>
            <a:ext cx="5452865" cy="5452865"/>
          </a:xfrm>
          <a:prstGeom prst="diamond">
            <a:avLst/>
          </a:prstGeom>
          <a:solidFill>
            <a:srgbClr val="B948E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다이아몬드 44"/>
          <p:cNvSpPr/>
          <p:nvPr/>
        </p:nvSpPr>
        <p:spPr>
          <a:xfrm>
            <a:off x="11547915" y="-2075824"/>
            <a:ext cx="5452865" cy="5452865"/>
          </a:xfrm>
          <a:prstGeom prst="diamond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다이아몬드 48"/>
          <p:cNvSpPr/>
          <p:nvPr/>
        </p:nvSpPr>
        <p:spPr>
          <a:xfrm>
            <a:off x="8821481" y="6099783"/>
            <a:ext cx="5452865" cy="5452865"/>
          </a:xfrm>
          <a:prstGeom prst="diamond">
            <a:avLst/>
          </a:prstGeom>
          <a:solidFill>
            <a:srgbClr val="FE083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다이아몬드 50"/>
          <p:cNvSpPr/>
          <p:nvPr/>
        </p:nvSpPr>
        <p:spPr>
          <a:xfrm>
            <a:off x="11547914" y="3373350"/>
            <a:ext cx="5452865" cy="5452865"/>
          </a:xfrm>
          <a:prstGeom prst="diamond">
            <a:avLst/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-4784235" y="3388117"/>
            <a:ext cx="5452865" cy="5452865"/>
          </a:xfrm>
          <a:prstGeom prst="diamond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647262" y="3390100"/>
            <a:ext cx="48974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+mj-ea"/>
                <a:ea typeface="+mj-ea"/>
              </a:rPr>
              <a:t>프로젝트 개발도구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020170" y="2561193"/>
            <a:ext cx="21497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400" b="1" dirty="0">
                <a:solidFill>
                  <a:schemeClr val="bg1"/>
                </a:solidFill>
                <a:latin typeface="+mj-lt"/>
                <a:ea typeface="Meiryo" panose="020B0604030504040204" pitchFamily="34" charset="-128"/>
              </a:rPr>
              <a:t>PART 5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08414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39700"/>
            <a:ext cx="139700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617586" y="253910"/>
            <a:ext cx="10091814" cy="100969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프로젝트 개발도구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96786" y="260305"/>
            <a:ext cx="1803400" cy="45089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a typeface="Meiryo" panose="020B0604030504040204" pitchFamily="34" charset="-128"/>
                <a:cs typeface="+mj-cs"/>
              </a:defRPr>
            </a:lvl1pPr>
          </a:lstStyle>
          <a:p>
            <a:r>
              <a:rPr lang="en-US" altLang="ja-JP" dirty="0"/>
              <a:t>PART</a:t>
            </a:r>
            <a:r>
              <a:rPr lang="ja-JP" altLang="en-US" dirty="0"/>
              <a:t> </a:t>
            </a:r>
            <a:r>
              <a:rPr lang="en-US" altLang="ja-JP" dirty="0"/>
              <a:t>5</a:t>
            </a: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D928CC76-DBB1-43C0-B4CE-331053158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97D0C35D-70E6-4412-BCDA-281EE51B38ED}"/>
              </a:ext>
            </a:extLst>
          </p:cNvPr>
          <p:cNvCxnSpPr/>
          <p:nvPr/>
        </p:nvCxnSpPr>
        <p:spPr>
          <a:xfrm>
            <a:off x="420914" y="977900"/>
            <a:ext cx="1108891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13072DB-D817-4C3D-8899-3C8B086D64DB}"/>
              </a:ext>
            </a:extLst>
          </p:cNvPr>
          <p:cNvSpPr txBox="1"/>
          <p:nvPr/>
        </p:nvSpPr>
        <p:spPr>
          <a:xfrm>
            <a:off x="669786" y="1498601"/>
            <a:ext cx="3728043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4000" b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아두이노</a:t>
            </a:r>
            <a:endParaRPr lang="en-US" altLang="ko-KR" sz="40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F577EF8-ECD7-4918-A43B-75C321A900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49" y="3034964"/>
            <a:ext cx="3564207" cy="23632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64BF2E2-2A60-4801-A736-3D45C0F5547F}"/>
              </a:ext>
            </a:extLst>
          </p:cNvPr>
          <p:cNvSpPr txBox="1"/>
          <p:nvPr/>
        </p:nvSpPr>
        <p:spPr>
          <a:xfrm>
            <a:off x="5734291" y="1498601"/>
            <a:ext cx="60621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4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안드로이드 스튜디오</a:t>
            </a:r>
            <a:endParaRPr lang="en-US" altLang="ko-KR" sz="40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1314AB2F-20E3-437D-AA88-53B0341EED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64" y="3034964"/>
            <a:ext cx="2756278" cy="27562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978126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39700"/>
            <a:ext cx="139700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617586" y="253910"/>
            <a:ext cx="10091814" cy="100969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프로젝트 개발도구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96786" y="260305"/>
            <a:ext cx="1803400" cy="45089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a typeface="Meiryo" panose="020B0604030504040204" pitchFamily="34" charset="-128"/>
                <a:cs typeface="+mj-cs"/>
              </a:defRPr>
            </a:lvl1pPr>
          </a:lstStyle>
          <a:p>
            <a:r>
              <a:rPr lang="en-US" altLang="ja-JP" dirty="0"/>
              <a:t>PART</a:t>
            </a:r>
            <a:r>
              <a:rPr lang="ja-JP" altLang="en-US" dirty="0"/>
              <a:t> </a:t>
            </a:r>
            <a:r>
              <a:rPr lang="en-US" altLang="ja-JP" dirty="0"/>
              <a:t>5</a:t>
            </a: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D928CC76-DBB1-43C0-B4CE-331053158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97D0C35D-70E6-4412-BCDA-281EE51B38ED}"/>
              </a:ext>
            </a:extLst>
          </p:cNvPr>
          <p:cNvCxnSpPr/>
          <p:nvPr/>
        </p:nvCxnSpPr>
        <p:spPr>
          <a:xfrm>
            <a:off x="420914" y="977900"/>
            <a:ext cx="1108891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13072DB-D817-4C3D-8899-3C8B086D64DB}"/>
              </a:ext>
            </a:extLst>
          </p:cNvPr>
          <p:cNvSpPr txBox="1"/>
          <p:nvPr/>
        </p:nvSpPr>
        <p:spPr>
          <a:xfrm>
            <a:off x="669786" y="1498601"/>
            <a:ext cx="6062196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4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MySQL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64BF2E2-2A60-4801-A736-3D45C0F5547F}"/>
              </a:ext>
            </a:extLst>
          </p:cNvPr>
          <p:cNvSpPr txBox="1"/>
          <p:nvPr/>
        </p:nvSpPr>
        <p:spPr>
          <a:xfrm>
            <a:off x="5269834" y="1498601"/>
            <a:ext cx="6062196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4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이클립스 </a:t>
            </a:r>
            <a:r>
              <a:rPr lang="en-US" altLang="ko-KR" sz="4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&amp; </a:t>
            </a:r>
            <a:r>
              <a:rPr lang="ko-KR" altLang="en-US" sz="4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인텔리</a:t>
            </a:r>
            <a:r>
              <a:rPr lang="en-US" altLang="ko-KR" sz="4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J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266098C7-EE47-4510-BEF6-468EC330F3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57" y="2310136"/>
            <a:ext cx="3238414" cy="32384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56884794-937C-4E1C-9698-B9220710C6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586" y="4592636"/>
            <a:ext cx="2971800" cy="15335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3A6A0E39-09C8-40F0-B982-F6E0D9DD64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701" y="2614733"/>
            <a:ext cx="2866994" cy="192528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9F6C48D2-146A-4AA1-9A68-AAD55B1258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542" y="4744852"/>
            <a:ext cx="2919312" cy="18938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621634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다이아몬드 26"/>
          <p:cNvSpPr/>
          <p:nvPr/>
        </p:nvSpPr>
        <p:spPr>
          <a:xfrm>
            <a:off x="3381840" y="657992"/>
            <a:ext cx="5452865" cy="5452865"/>
          </a:xfrm>
          <a:prstGeom prst="diamond">
            <a:avLst/>
          </a:prstGeom>
          <a:solidFill>
            <a:srgbClr val="FE083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8" name="다이아몬드 27"/>
          <p:cNvSpPr/>
          <p:nvPr/>
        </p:nvSpPr>
        <p:spPr>
          <a:xfrm>
            <a:off x="6108273" y="3384424"/>
            <a:ext cx="5452865" cy="5452865"/>
          </a:xfrm>
          <a:prstGeom prst="diamond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다이아몬드 28"/>
          <p:cNvSpPr/>
          <p:nvPr/>
        </p:nvSpPr>
        <p:spPr>
          <a:xfrm>
            <a:off x="6108273" y="-2068441"/>
            <a:ext cx="5452865" cy="5452865"/>
          </a:xfrm>
          <a:prstGeom prst="diamond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다이아몬드 29"/>
          <p:cNvSpPr/>
          <p:nvPr/>
        </p:nvSpPr>
        <p:spPr>
          <a:xfrm>
            <a:off x="8834705" y="657992"/>
            <a:ext cx="5452865" cy="5452865"/>
          </a:xfrm>
          <a:prstGeom prst="diamond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다이아몬드 20"/>
          <p:cNvSpPr/>
          <p:nvPr/>
        </p:nvSpPr>
        <p:spPr>
          <a:xfrm>
            <a:off x="-4797458" y="-2068442"/>
            <a:ext cx="5452865" cy="5452865"/>
          </a:xfrm>
          <a:prstGeom prst="diamond">
            <a:avLst/>
          </a:prstGeom>
          <a:solidFill>
            <a:srgbClr val="B948E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다이아몬드 21"/>
          <p:cNvSpPr/>
          <p:nvPr/>
        </p:nvSpPr>
        <p:spPr>
          <a:xfrm>
            <a:off x="-2071026" y="657991"/>
            <a:ext cx="5452865" cy="5452865"/>
          </a:xfrm>
          <a:prstGeom prst="diamond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다이아몬드 22"/>
          <p:cNvSpPr/>
          <p:nvPr/>
        </p:nvSpPr>
        <p:spPr>
          <a:xfrm>
            <a:off x="-2071026" y="-4794874"/>
            <a:ext cx="5452865" cy="5452865"/>
          </a:xfrm>
          <a:prstGeom prst="diamond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655407" y="-2068442"/>
            <a:ext cx="5452865" cy="5452865"/>
          </a:xfrm>
          <a:prstGeom prst="diamond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다이아몬드 32"/>
          <p:cNvSpPr/>
          <p:nvPr/>
        </p:nvSpPr>
        <p:spPr>
          <a:xfrm>
            <a:off x="3381839" y="-4798564"/>
            <a:ext cx="5452865" cy="5452865"/>
          </a:xfrm>
          <a:prstGeom prst="diamond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다이아몬드 36"/>
          <p:cNvSpPr/>
          <p:nvPr/>
        </p:nvSpPr>
        <p:spPr>
          <a:xfrm>
            <a:off x="-2071024" y="6107166"/>
            <a:ext cx="5452865" cy="5452865"/>
          </a:xfrm>
          <a:prstGeom prst="diamond">
            <a:avLst/>
          </a:prstGeom>
          <a:solidFill>
            <a:srgbClr val="FE083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다이아몬드 38"/>
          <p:cNvSpPr/>
          <p:nvPr/>
        </p:nvSpPr>
        <p:spPr>
          <a:xfrm>
            <a:off x="655409" y="3380733"/>
            <a:ext cx="5452865" cy="5452865"/>
          </a:xfrm>
          <a:prstGeom prst="diamond">
            <a:avLst/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다이아몬드 39"/>
          <p:cNvSpPr/>
          <p:nvPr/>
        </p:nvSpPr>
        <p:spPr>
          <a:xfrm>
            <a:off x="3381841" y="6107166"/>
            <a:ext cx="5452865" cy="5452865"/>
          </a:xfrm>
          <a:prstGeom prst="diamond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다이아몬드 43"/>
          <p:cNvSpPr/>
          <p:nvPr/>
        </p:nvSpPr>
        <p:spPr>
          <a:xfrm>
            <a:off x="8821482" y="-4802257"/>
            <a:ext cx="5452865" cy="5452865"/>
          </a:xfrm>
          <a:prstGeom prst="diamond">
            <a:avLst/>
          </a:prstGeom>
          <a:solidFill>
            <a:srgbClr val="B948E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다이아몬드 44"/>
          <p:cNvSpPr/>
          <p:nvPr/>
        </p:nvSpPr>
        <p:spPr>
          <a:xfrm>
            <a:off x="11547915" y="-2075824"/>
            <a:ext cx="5452865" cy="5452865"/>
          </a:xfrm>
          <a:prstGeom prst="diamond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다이아몬드 48"/>
          <p:cNvSpPr/>
          <p:nvPr/>
        </p:nvSpPr>
        <p:spPr>
          <a:xfrm>
            <a:off x="8821481" y="6099783"/>
            <a:ext cx="5452865" cy="5452865"/>
          </a:xfrm>
          <a:prstGeom prst="diamond">
            <a:avLst/>
          </a:prstGeom>
          <a:solidFill>
            <a:srgbClr val="FE083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다이아몬드 50"/>
          <p:cNvSpPr/>
          <p:nvPr/>
        </p:nvSpPr>
        <p:spPr>
          <a:xfrm>
            <a:off x="11547914" y="3373350"/>
            <a:ext cx="5452865" cy="5452865"/>
          </a:xfrm>
          <a:prstGeom prst="diamond">
            <a:avLst/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-4784235" y="3388117"/>
            <a:ext cx="5452865" cy="5452865"/>
          </a:xfrm>
          <a:prstGeom prst="diamond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830004" y="3390100"/>
            <a:ext cx="4532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+mj-ea"/>
                <a:ea typeface="+mj-ea"/>
              </a:rPr>
              <a:t>분담 및 개발일정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020170" y="2561193"/>
            <a:ext cx="21497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400" b="1" dirty="0">
                <a:solidFill>
                  <a:schemeClr val="bg1"/>
                </a:solidFill>
                <a:latin typeface="+mj-lt"/>
                <a:ea typeface="Meiryo" panose="020B0604030504040204" pitchFamily="34" charset="-128"/>
              </a:rPr>
              <a:t>PART 6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99299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39700"/>
            <a:ext cx="139700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617586" y="253910"/>
            <a:ext cx="10091814" cy="100969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역할분담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96786" y="260305"/>
            <a:ext cx="1803400" cy="45089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a typeface="Meiryo" panose="020B0604030504040204" pitchFamily="34" charset="-128"/>
                <a:cs typeface="+mj-cs"/>
              </a:defRPr>
            </a:lvl1pPr>
          </a:lstStyle>
          <a:p>
            <a:r>
              <a:rPr lang="en-US" altLang="ja-JP" dirty="0"/>
              <a:t>PART</a:t>
            </a:r>
            <a:r>
              <a:rPr lang="ja-JP" altLang="en-US" dirty="0"/>
              <a:t> </a:t>
            </a:r>
            <a:r>
              <a:rPr lang="en-US" altLang="ja-JP" dirty="0"/>
              <a:t>6</a:t>
            </a: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D928CC76-DBB1-43C0-B4CE-331053158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97D0C35D-70E6-4412-BCDA-281EE51B38ED}"/>
              </a:ext>
            </a:extLst>
          </p:cNvPr>
          <p:cNvCxnSpPr/>
          <p:nvPr/>
        </p:nvCxnSpPr>
        <p:spPr>
          <a:xfrm>
            <a:off x="420914" y="977900"/>
            <a:ext cx="1108891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_x230658304" descr="EMB00001ca42538">
            <a:extLst>
              <a:ext uri="{FF2B5EF4-FFF2-40B4-BE49-F238E27FC236}">
                <a16:creationId xmlns="" xmlns:a16="http://schemas.microsoft.com/office/drawing/2014/main" id="{555CBB56-47AE-4197-B60C-E608D0DFD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936" y="2398173"/>
            <a:ext cx="2702089" cy="18463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232912024" descr="EMB00001ca42539">
            <a:extLst>
              <a:ext uri="{FF2B5EF4-FFF2-40B4-BE49-F238E27FC236}">
                <a16:creationId xmlns="" xmlns:a16="http://schemas.microsoft.com/office/drawing/2014/main" id="{AE6A310E-EDB3-441E-A321-621E93CF6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529" y="2398173"/>
            <a:ext cx="2702089" cy="18463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_x252430256" descr="EMB00001ca4253a">
            <a:extLst>
              <a:ext uri="{FF2B5EF4-FFF2-40B4-BE49-F238E27FC236}">
                <a16:creationId xmlns="" xmlns:a16="http://schemas.microsoft.com/office/drawing/2014/main" id="{FD59387A-D006-4614-BFED-0E76F4D7A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770" y="4619600"/>
            <a:ext cx="2697848" cy="18434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_x252429296" descr="EMB00001ca4253b">
            <a:extLst>
              <a:ext uri="{FF2B5EF4-FFF2-40B4-BE49-F238E27FC236}">
                <a16:creationId xmlns="" xmlns:a16="http://schemas.microsoft.com/office/drawing/2014/main" id="{6C201411-C7B8-448B-B492-00A3F5117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937" y="4616703"/>
            <a:ext cx="2702088" cy="18463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6">
            <a:extLst>
              <a:ext uri="{FF2B5EF4-FFF2-40B4-BE49-F238E27FC236}">
                <a16:creationId xmlns="" xmlns:a16="http://schemas.microsoft.com/office/drawing/2014/main" id="{CE6C3955-20A0-40AF-83D1-F606D28E1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230659184" descr="EMB00001ca42537">
            <a:extLst>
              <a:ext uri="{FF2B5EF4-FFF2-40B4-BE49-F238E27FC236}">
                <a16:creationId xmlns="" xmlns:a16="http://schemas.microsoft.com/office/drawing/2014/main" id="{46C82661-93DA-4C6B-BDB0-2CD162188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936" y="1318100"/>
            <a:ext cx="4188854" cy="7079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011607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39700"/>
            <a:ext cx="139700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617586" y="253910"/>
            <a:ext cx="10091814" cy="100969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개발일정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96786" y="260305"/>
            <a:ext cx="1803400" cy="45089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a typeface="Meiryo" panose="020B0604030504040204" pitchFamily="34" charset="-128"/>
                <a:cs typeface="+mj-cs"/>
              </a:defRPr>
            </a:lvl1pPr>
          </a:lstStyle>
          <a:p>
            <a:r>
              <a:rPr lang="en-US" altLang="ja-JP" dirty="0"/>
              <a:t>PART</a:t>
            </a:r>
            <a:r>
              <a:rPr lang="ja-JP" altLang="en-US" dirty="0"/>
              <a:t> </a:t>
            </a:r>
            <a:r>
              <a:rPr lang="en-US" altLang="ja-JP" dirty="0"/>
              <a:t>6</a:t>
            </a: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D928CC76-DBB1-43C0-B4CE-331053158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97D0C35D-70E6-4412-BCDA-281EE51B38ED}"/>
              </a:ext>
            </a:extLst>
          </p:cNvPr>
          <p:cNvCxnSpPr/>
          <p:nvPr/>
        </p:nvCxnSpPr>
        <p:spPr>
          <a:xfrm>
            <a:off x="420914" y="977900"/>
            <a:ext cx="1108891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6">
            <a:extLst>
              <a:ext uri="{FF2B5EF4-FFF2-40B4-BE49-F238E27FC236}">
                <a16:creationId xmlns="" xmlns:a16="http://schemas.microsoft.com/office/drawing/2014/main" id="{CE6C3955-20A0-40AF-83D1-F606D28E1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E30CE04D-F57D-4F54-BC5D-793A89839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809" y="918442"/>
            <a:ext cx="20986582" cy="705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77783952" descr="EMB00001ca4253c">
            <a:extLst>
              <a:ext uri="{FF2B5EF4-FFF2-40B4-BE49-F238E27FC236}">
                <a16:creationId xmlns="" xmlns:a16="http://schemas.microsoft.com/office/drawing/2014/main" id="{D8517F3F-FEE2-4DB7-AB1E-DF5855F78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82037"/>
            <a:ext cx="9296400" cy="52220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852299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B0351087-D033-4200-8059-50B53CF6675D}"/>
              </a:ext>
            </a:extLst>
          </p:cNvPr>
          <p:cNvGrpSpPr/>
          <p:nvPr/>
        </p:nvGrpSpPr>
        <p:grpSpPr>
          <a:xfrm>
            <a:off x="1055296" y="92577"/>
            <a:ext cx="1747405" cy="1569660"/>
            <a:chOff x="1041104" y="325628"/>
            <a:chExt cx="1747405" cy="1569660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D4A13DC1-624A-4A9B-AED7-28F91EBDCB1E}"/>
                </a:ext>
              </a:extLst>
            </p:cNvPr>
            <p:cNvSpPr txBox="1"/>
            <p:nvPr/>
          </p:nvSpPr>
          <p:spPr>
            <a:xfrm>
              <a:off x="1041104" y="325628"/>
              <a:ext cx="50045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600" b="1" dirty="0">
                  <a:solidFill>
                    <a:schemeClr val="accent2">
                      <a:alpha val="80000"/>
                    </a:schemeClr>
                  </a:solidFill>
                  <a:latin typeface="Angsana New" panose="02020603050405020304" pitchFamily="18" charset="-34"/>
                  <a:cs typeface="Angsana New" panose="02020603050405020304" pitchFamily="18" charset="-34"/>
                </a:rPr>
                <a:t>I</a:t>
              </a:r>
              <a:endParaRPr lang="ko-KR" altLang="en-US" sz="9600" b="1" dirty="0">
                <a:solidFill>
                  <a:schemeClr val="accent2">
                    <a:alpha val="8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22C22412-7CEF-45AD-B009-740EE8C716DE}"/>
                </a:ext>
              </a:extLst>
            </p:cNvPr>
            <p:cNvSpPr txBox="1"/>
            <p:nvPr/>
          </p:nvSpPr>
          <p:spPr>
            <a:xfrm>
              <a:off x="1408003" y="921773"/>
              <a:ext cx="13805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spc="600" dirty="0" err="1">
                  <a:solidFill>
                    <a:schemeClr val="accent2">
                      <a:alpha val="80000"/>
                    </a:schemeClr>
                  </a:solidFill>
                </a:rPr>
                <a:t>ndex</a:t>
              </a:r>
              <a:endParaRPr lang="ko-KR" altLang="en-US" sz="3200" spc="600" dirty="0">
                <a:solidFill>
                  <a:schemeClr val="accent2">
                    <a:alpha val="80000"/>
                  </a:schemeClr>
                </a:solidFill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62C3EBAE-5F0F-4E2D-B20A-BE20115A0DB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40386"/>
          <a:stretch/>
        </p:blipFill>
        <p:spPr>
          <a:xfrm>
            <a:off x="2547184" y="8572804"/>
            <a:ext cx="6132512" cy="6858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379268B6-9C07-43F5-9202-0D17E27147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7006" y="-941929"/>
            <a:ext cx="533695" cy="534897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76170BA3-23CF-43A1-900D-D2CDBE228F37}"/>
              </a:ext>
            </a:extLst>
          </p:cNvPr>
          <p:cNvGrpSpPr/>
          <p:nvPr/>
        </p:nvGrpSpPr>
        <p:grpSpPr>
          <a:xfrm>
            <a:off x="1885456" y="2465507"/>
            <a:ext cx="2858163" cy="523220"/>
            <a:chOff x="1885456" y="2262876"/>
            <a:chExt cx="2858163" cy="523220"/>
          </a:xfrm>
        </p:grpSpPr>
        <p:grpSp>
          <p:nvGrpSpPr>
            <p:cNvPr id="11" name="그룹 10">
              <a:extLst>
                <a:ext uri="{FF2B5EF4-FFF2-40B4-BE49-F238E27FC236}">
                  <a16:creationId xmlns="" xmlns:a16="http://schemas.microsoft.com/office/drawing/2014/main" id="{C4695BC5-289E-4204-8373-05A1DF0D6E95}"/>
                </a:ext>
              </a:extLst>
            </p:cNvPr>
            <p:cNvGrpSpPr/>
            <p:nvPr/>
          </p:nvGrpSpPr>
          <p:grpSpPr>
            <a:xfrm>
              <a:off x="1885456" y="2300808"/>
              <a:ext cx="615045" cy="454511"/>
              <a:chOff x="1471799" y="2717800"/>
              <a:chExt cx="615045" cy="454511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="" xmlns:a16="http://schemas.microsoft.com/office/drawing/2014/main" id="{665F4AEF-AE56-4BFF-99D3-EEF813F340B9}"/>
                  </a:ext>
                </a:extLst>
              </p:cNvPr>
              <p:cNvCxnSpPr/>
              <p:nvPr/>
            </p:nvCxnSpPr>
            <p:spPr>
              <a:xfrm>
                <a:off x="1471799" y="2717800"/>
                <a:ext cx="572901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95D340E4-AA6F-4BD8-8CE6-7DA0CA5930F1}"/>
                  </a:ext>
                </a:extLst>
              </p:cNvPr>
              <p:cNvSpPr txBox="1"/>
              <p:nvPr/>
            </p:nvSpPr>
            <p:spPr>
              <a:xfrm>
                <a:off x="1474176" y="2772201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4">
                        <a:lumMod val="50000"/>
                      </a:schemeClr>
                    </a:solidFill>
                  </a:rPr>
                  <a:t>002</a:t>
                </a:r>
                <a:endParaRPr lang="ko-KR" altLang="en-US" sz="20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1EE446D4-F799-4169-99AC-B1981BE1284B}"/>
                </a:ext>
              </a:extLst>
            </p:cNvPr>
            <p:cNvSpPr txBox="1"/>
            <p:nvPr/>
          </p:nvSpPr>
          <p:spPr>
            <a:xfrm>
              <a:off x="2547184" y="2262876"/>
              <a:ext cx="21964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4">
                      <a:lumMod val="50000"/>
                    </a:schemeClr>
                  </a:solidFill>
                  <a:latin typeface="+mn-ea"/>
                  <a:cs typeface="Arial" panose="020B0604020202020204" pitchFamily="34" charset="0"/>
                </a:rPr>
                <a:t>프로젝트 목표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6E5D4B1-36D0-4A15-AB7B-53ACA99369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52253" y="-3950140"/>
            <a:ext cx="5715000" cy="42862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2A46345-EADF-4C9F-8AAE-A16E8BAAF43A}"/>
              </a:ext>
            </a:extLst>
          </p:cNvPr>
          <p:cNvSpPr txBox="1"/>
          <p:nvPr/>
        </p:nvSpPr>
        <p:spPr>
          <a:xfrm>
            <a:off x="-1822748" y="3141533"/>
            <a:ext cx="5004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accent2">
                    <a:alpha val="8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</a:t>
            </a:r>
            <a:endParaRPr lang="ko-KR" altLang="en-US" sz="9600" b="1" dirty="0">
              <a:solidFill>
                <a:schemeClr val="accent2">
                  <a:alpha val="80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09721CAB-B7ED-43E6-80C0-55F82ADAF7C9}"/>
              </a:ext>
            </a:extLst>
          </p:cNvPr>
          <p:cNvGrpSpPr/>
          <p:nvPr/>
        </p:nvGrpSpPr>
        <p:grpSpPr>
          <a:xfrm>
            <a:off x="1885456" y="1638809"/>
            <a:ext cx="2858163" cy="523220"/>
            <a:chOff x="1885456" y="2262876"/>
            <a:chExt cx="2858163" cy="523220"/>
          </a:xfrm>
        </p:grpSpPr>
        <p:grpSp>
          <p:nvGrpSpPr>
            <p:cNvPr id="71" name="그룹 70">
              <a:extLst>
                <a:ext uri="{FF2B5EF4-FFF2-40B4-BE49-F238E27FC236}">
                  <a16:creationId xmlns="" xmlns:a16="http://schemas.microsoft.com/office/drawing/2014/main" id="{16BA19F1-D310-40BD-B7B4-657CADE4C79D}"/>
                </a:ext>
              </a:extLst>
            </p:cNvPr>
            <p:cNvGrpSpPr/>
            <p:nvPr/>
          </p:nvGrpSpPr>
          <p:grpSpPr>
            <a:xfrm>
              <a:off x="1885456" y="2300808"/>
              <a:ext cx="615045" cy="454511"/>
              <a:chOff x="1471799" y="2717800"/>
              <a:chExt cx="615045" cy="454511"/>
            </a:xfrm>
          </p:grpSpPr>
          <p:cxnSp>
            <p:nvCxnSpPr>
              <p:cNvPr id="73" name="직선 연결선 72">
                <a:extLst>
                  <a:ext uri="{FF2B5EF4-FFF2-40B4-BE49-F238E27FC236}">
                    <a16:creationId xmlns="" xmlns:a16="http://schemas.microsoft.com/office/drawing/2014/main" id="{81C7EC7B-E8C9-46CF-8566-3C1D2C6F0637}"/>
                  </a:ext>
                </a:extLst>
              </p:cNvPr>
              <p:cNvCxnSpPr/>
              <p:nvPr/>
            </p:nvCxnSpPr>
            <p:spPr>
              <a:xfrm>
                <a:off x="1471799" y="2717800"/>
                <a:ext cx="572901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id="{319A1E6F-8610-4275-B37B-FD9BE67AFF5D}"/>
                  </a:ext>
                </a:extLst>
              </p:cNvPr>
              <p:cNvSpPr txBox="1"/>
              <p:nvPr/>
            </p:nvSpPr>
            <p:spPr>
              <a:xfrm>
                <a:off x="1474176" y="2772201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4">
                        <a:lumMod val="50000"/>
                      </a:schemeClr>
                    </a:solidFill>
                  </a:rPr>
                  <a:t>001</a:t>
                </a:r>
                <a:endParaRPr lang="ko-KR" altLang="en-US" sz="20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6499D02E-C92C-4DD2-9F99-E313AC5DDA55}"/>
                </a:ext>
              </a:extLst>
            </p:cNvPr>
            <p:cNvSpPr txBox="1"/>
            <p:nvPr/>
          </p:nvSpPr>
          <p:spPr>
            <a:xfrm>
              <a:off x="2547184" y="2262876"/>
              <a:ext cx="21964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4">
                      <a:lumMod val="50000"/>
                    </a:schemeClr>
                  </a:solidFill>
                  <a:latin typeface="+mn-ea"/>
                  <a:cs typeface="Arial" panose="020B0604020202020204" pitchFamily="34" charset="0"/>
                </a:rPr>
                <a:t>프로젝트 배경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BE4392AE-4607-4B36-86D1-AF359A3E5AF3}"/>
              </a:ext>
            </a:extLst>
          </p:cNvPr>
          <p:cNvGrpSpPr/>
          <p:nvPr/>
        </p:nvGrpSpPr>
        <p:grpSpPr>
          <a:xfrm>
            <a:off x="1885456" y="4092329"/>
            <a:ext cx="2858163" cy="523220"/>
            <a:chOff x="1885456" y="2262876"/>
            <a:chExt cx="2858163" cy="523220"/>
          </a:xfrm>
        </p:grpSpPr>
        <p:grpSp>
          <p:nvGrpSpPr>
            <p:cNvPr id="76" name="그룹 75">
              <a:extLst>
                <a:ext uri="{FF2B5EF4-FFF2-40B4-BE49-F238E27FC236}">
                  <a16:creationId xmlns="" xmlns:a16="http://schemas.microsoft.com/office/drawing/2014/main" id="{206E8FED-3E83-4891-BAF4-8D6950545558}"/>
                </a:ext>
              </a:extLst>
            </p:cNvPr>
            <p:cNvGrpSpPr/>
            <p:nvPr/>
          </p:nvGrpSpPr>
          <p:grpSpPr>
            <a:xfrm>
              <a:off x="1885456" y="2300808"/>
              <a:ext cx="615045" cy="454511"/>
              <a:chOff x="1471799" y="2717800"/>
              <a:chExt cx="615045" cy="454511"/>
            </a:xfrm>
          </p:grpSpPr>
          <p:cxnSp>
            <p:nvCxnSpPr>
              <p:cNvPr id="78" name="직선 연결선 77">
                <a:extLst>
                  <a:ext uri="{FF2B5EF4-FFF2-40B4-BE49-F238E27FC236}">
                    <a16:creationId xmlns="" xmlns:a16="http://schemas.microsoft.com/office/drawing/2014/main" id="{B42F4AAA-FF4B-4552-B4DF-2D1EC3CC6F5D}"/>
                  </a:ext>
                </a:extLst>
              </p:cNvPr>
              <p:cNvCxnSpPr/>
              <p:nvPr/>
            </p:nvCxnSpPr>
            <p:spPr>
              <a:xfrm>
                <a:off x="1471799" y="2717800"/>
                <a:ext cx="572901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="" xmlns:a16="http://schemas.microsoft.com/office/drawing/2014/main" id="{C90FC40B-211A-45F7-8AA5-8DB0F8FC1477}"/>
                  </a:ext>
                </a:extLst>
              </p:cNvPr>
              <p:cNvSpPr txBox="1"/>
              <p:nvPr/>
            </p:nvSpPr>
            <p:spPr>
              <a:xfrm>
                <a:off x="1474176" y="2772201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4">
                        <a:lumMod val="50000"/>
                      </a:schemeClr>
                    </a:solidFill>
                  </a:rPr>
                  <a:t>004</a:t>
                </a:r>
                <a:endParaRPr lang="ko-KR" altLang="en-US" sz="20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27443011-B82D-4654-A493-8D90E6D605EF}"/>
                </a:ext>
              </a:extLst>
            </p:cNvPr>
            <p:cNvSpPr txBox="1"/>
            <p:nvPr/>
          </p:nvSpPr>
          <p:spPr>
            <a:xfrm>
              <a:off x="2547184" y="2262876"/>
              <a:ext cx="21964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4">
                      <a:lumMod val="50000"/>
                    </a:schemeClr>
                  </a:solidFill>
                  <a:latin typeface="+mn-ea"/>
                  <a:cs typeface="Arial" panose="020B0604020202020204" pitchFamily="34" charset="0"/>
                </a:rPr>
                <a:t>예상 시나리오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="" xmlns:a16="http://schemas.microsoft.com/office/drawing/2014/main" id="{1095DA44-7FBF-470E-9618-ED7CCA80921B}"/>
              </a:ext>
            </a:extLst>
          </p:cNvPr>
          <p:cNvGrpSpPr/>
          <p:nvPr/>
        </p:nvGrpSpPr>
        <p:grpSpPr>
          <a:xfrm>
            <a:off x="1885456" y="3270401"/>
            <a:ext cx="3178764" cy="523220"/>
            <a:chOff x="1885456" y="2262876"/>
            <a:chExt cx="3178764" cy="523220"/>
          </a:xfrm>
        </p:grpSpPr>
        <p:grpSp>
          <p:nvGrpSpPr>
            <p:cNvPr id="81" name="그룹 80">
              <a:extLst>
                <a:ext uri="{FF2B5EF4-FFF2-40B4-BE49-F238E27FC236}">
                  <a16:creationId xmlns="" xmlns:a16="http://schemas.microsoft.com/office/drawing/2014/main" id="{60E51CE3-C5A1-481E-A1A7-DACB789B1068}"/>
                </a:ext>
              </a:extLst>
            </p:cNvPr>
            <p:cNvGrpSpPr/>
            <p:nvPr/>
          </p:nvGrpSpPr>
          <p:grpSpPr>
            <a:xfrm>
              <a:off x="1885456" y="2300808"/>
              <a:ext cx="615045" cy="454511"/>
              <a:chOff x="1471799" y="2717800"/>
              <a:chExt cx="615045" cy="454511"/>
            </a:xfrm>
          </p:grpSpPr>
          <p:cxnSp>
            <p:nvCxnSpPr>
              <p:cNvPr id="83" name="직선 연결선 82">
                <a:extLst>
                  <a:ext uri="{FF2B5EF4-FFF2-40B4-BE49-F238E27FC236}">
                    <a16:creationId xmlns="" xmlns:a16="http://schemas.microsoft.com/office/drawing/2014/main" id="{C35B2754-504A-4631-9D8D-36AD4AE2B3E2}"/>
                  </a:ext>
                </a:extLst>
              </p:cNvPr>
              <p:cNvCxnSpPr/>
              <p:nvPr/>
            </p:nvCxnSpPr>
            <p:spPr>
              <a:xfrm>
                <a:off x="1471799" y="2717800"/>
                <a:ext cx="572901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06D48128-F088-4FF8-856C-BE578DBE5637}"/>
                  </a:ext>
                </a:extLst>
              </p:cNvPr>
              <p:cNvSpPr txBox="1"/>
              <p:nvPr/>
            </p:nvSpPr>
            <p:spPr>
              <a:xfrm>
                <a:off x="1474176" y="2772201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4">
                        <a:lumMod val="50000"/>
                      </a:schemeClr>
                    </a:solidFill>
                  </a:rPr>
                  <a:t>003</a:t>
                </a:r>
                <a:endParaRPr lang="ko-KR" altLang="en-US" sz="20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8D3A770A-D692-40C5-A17E-3138038BEF7B}"/>
                </a:ext>
              </a:extLst>
            </p:cNvPr>
            <p:cNvSpPr txBox="1"/>
            <p:nvPr/>
          </p:nvSpPr>
          <p:spPr>
            <a:xfrm>
              <a:off x="2547184" y="2262876"/>
              <a:ext cx="25170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4">
                      <a:lumMod val="50000"/>
                    </a:schemeClr>
                  </a:solidFill>
                  <a:latin typeface="+mn-ea"/>
                  <a:cs typeface="Arial" panose="020B0604020202020204" pitchFamily="34" charset="0"/>
                </a:rPr>
                <a:t>프로젝트 구조도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="" xmlns:a16="http://schemas.microsoft.com/office/drawing/2014/main" id="{49A38199-E2C5-4117-9029-6F181F12DEBA}"/>
              </a:ext>
            </a:extLst>
          </p:cNvPr>
          <p:cNvGrpSpPr/>
          <p:nvPr/>
        </p:nvGrpSpPr>
        <p:grpSpPr>
          <a:xfrm>
            <a:off x="1885456" y="5738439"/>
            <a:ext cx="3763859" cy="523220"/>
            <a:chOff x="1885456" y="2262876"/>
            <a:chExt cx="3763859" cy="523220"/>
          </a:xfrm>
        </p:grpSpPr>
        <p:grpSp>
          <p:nvGrpSpPr>
            <p:cNvPr id="86" name="그룹 85">
              <a:extLst>
                <a:ext uri="{FF2B5EF4-FFF2-40B4-BE49-F238E27FC236}">
                  <a16:creationId xmlns="" xmlns:a16="http://schemas.microsoft.com/office/drawing/2014/main" id="{BD72DD69-C691-4469-AC94-EABACC0A2E98}"/>
                </a:ext>
              </a:extLst>
            </p:cNvPr>
            <p:cNvGrpSpPr/>
            <p:nvPr/>
          </p:nvGrpSpPr>
          <p:grpSpPr>
            <a:xfrm>
              <a:off x="1885456" y="2300808"/>
              <a:ext cx="615045" cy="454511"/>
              <a:chOff x="1471799" y="2717800"/>
              <a:chExt cx="615045" cy="454511"/>
            </a:xfrm>
          </p:grpSpPr>
          <p:cxnSp>
            <p:nvCxnSpPr>
              <p:cNvPr id="88" name="직선 연결선 87">
                <a:extLst>
                  <a:ext uri="{FF2B5EF4-FFF2-40B4-BE49-F238E27FC236}">
                    <a16:creationId xmlns="" xmlns:a16="http://schemas.microsoft.com/office/drawing/2014/main" id="{A2C295C9-00AA-47C9-8920-D85A7CCFACF7}"/>
                  </a:ext>
                </a:extLst>
              </p:cNvPr>
              <p:cNvCxnSpPr/>
              <p:nvPr/>
            </p:nvCxnSpPr>
            <p:spPr>
              <a:xfrm>
                <a:off x="1471799" y="2717800"/>
                <a:ext cx="572901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="" xmlns:a16="http://schemas.microsoft.com/office/drawing/2014/main" id="{CCB5A5FB-F8B0-4ED6-9EA1-954EA7C29A93}"/>
                  </a:ext>
                </a:extLst>
              </p:cNvPr>
              <p:cNvSpPr txBox="1"/>
              <p:nvPr/>
            </p:nvSpPr>
            <p:spPr>
              <a:xfrm>
                <a:off x="1474176" y="2772201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4">
                        <a:lumMod val="50000"/>
                      </a:schemeClr>
                    </a:solidFill>
                  </a:rPr>
                  <a:t>006</a:t>
                </a:r>
                <a:endParaRPr lang="ko-KR" altLang="en-US" sz="20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48A44C9F-7FC3-4757-8C55-9F3A15111309}"/>
                </a:ext>
              </a:extLst>
            </p:cNvPr>
            <p:cNvSpPr txBox="1"/>
            <p:nvPr/>
          </p:nvSpPr>
          <p:spPr>
            <a:xfrm>
              <a:off x="2547184" y="2262876"/>
              <a:ext cx="31021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4">
                      <a:lumMod val="50000"/>
                    </a:schemeClr>
                  </a:solidFill>
                  <a:latin typeface="+mn-ea"/>
                  <a:cs typeface="Arial" panose="020B0604020202020204" pitchFamily="34" charset="0"/>
                </a:rPr>
                <a:t>팀 역할 분담 및 일정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6411F04B-8D5B-49C8-AB5E-9B48B52F6C3D}"/>
              </a:ext>
            </a:extLst>
          </p:cNvPr>
          <p:cNvGrpSpPr/>
          <p:nvPr/>
        </p:nvGrpSpPr>
        <p:grpSpPr>
          <a:xfrm>
            <a:off x="1885456" y="4914870"/>
            <a:ext cx="2216962" cy="523220"/>
            <a:chOff x="1885456" y="2262876"/>
            <a:chExt cx="2216962" cy="523220"/>
          </a:xfrm>
        </p:grpSpPr>
        <p:grpSp>
          <p:nvGrpSpPr>
            <p:cNvPr id="91" name="그룹 90">
              <a:extLst>
                <a:ext uri="{FF2B5EF4-FFF2-40B4-BE49-F238E27FC236}">
                  <a16:creationId xmlns="" xmlns:a16="http://schemas.microsoft.com/office/drawing/2014/main" id="{A75CF344-F021-4F4E-9BA1-9C5FC2FCD103}"/>
                </a:ext>
              </a:extLst>
            </p:cNvPr>
            <p:cNvGrpSpPr/>
            <p:nvPr/>
          </p:nvGrpSpPr>
          <p:grpSpPr>
            <a:xfrm>
              <a:off x="1885456" y="2300808"/>
              <a:ext cx="615045" cy="454511"/>
              <a:chOff x="1471799" y="2717800"/>
              <a:chExt cx="615045" cy="454511"/>
            </a:xfrm>
          </p:grpSpPr>
          <p:cxnSp>
            <p:nvCxnSpPr>
              <p:cNvPr id="93" name="직선 연결선 92">
                <a:extLst>
                  <a:ext uri="{FF2B5EF4-FFF2-40B4-BE49-F238E27FC236}">
                    <a16:creationId xmlns="" xmlns:a16="http://schemas.microsoft.com/office/drawing/2014/main" id="{09FC19F7-E29A-4103-AE15-D993E2126730}"/>
                  </a:ext>
                </a:extLst>
              </p:cNvPr>
              <p:cNvCxnSpPr/>
              <p:nvPr/>
            </p:nvCxnSpPr>
            <p:spPr>
              <a:xfrm>
                <a:off x="1471799" y="2717800"/>
                <a:ext cx="572901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="" xmlns:a16="http://schemas.microsoft.com/office/drawing/2014/main" id="{C55AA949-B018-42F5-861B-DA837DA61BD8}"/>
                  </a:ext>
                </a:extLst>
              </p:cNvPr>
              <p:cNvSpPr txBox="1"/>
              <p:nvPr/>
            </p:nvSpPr>
            <p:spPr>
              <a:xfrm>
                <a:off x="1474176" y="2772201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4">
                        <a:lumMod val="50000"/>
                      </a:schemeClr>
                    </a:solidFill>
                  </a:rPr>
                  <a:t>005</a:t>
                </a:r>
                <a:endParaRPr lang="ko-KR" altLang="en-US" sz="20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404F5481-892B-415C-A15D-674C5A87D2C6}"/>
                </a:ext>
              </a:extLst>
            </p:cNvPr>
            <p:cNvSpPr txBox="1"/>
            <p:nvPr/>
          </p:nvSpPr>
          <p:spPr>
            <a:xfrm>
              <a:off x="2547184" y="2262876"/>
              <a:ext cx="15552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4">
                      <a:lumMod val="50000"/>
                    </a:schemeClr>
                  </a:solidFill>
                  <a:latin typeface="+mn-ea"/>
                  <a:cs typeface="Arial" panose="020B0604020202020204" pitchFamily="34" charset="0"/>
                </a:rPr>
                <a:t>개발 도구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="" xmlns:a16="http://schemas.microsoft.com/office/drawing/2014/main" id="{0F2C2C29-0C9C-46FA-9EC3-21ED35C210D8}"/>
              </a:ext>
            </a:extLst>
          </p:cNvPr>
          <p:cNvGrpSpPr/>
          <p:nvPr/>
        </p:nvGrpSpPr>
        <p:grpSpPr>
          <a:xfrm>
            <a:off x="1885456" y="7612374"/>
            <a:ext cx="2532753" cy="461665"/>
            <a:chOff x="1885456" y="2262876"/>
            <a:chExt cx="2532753" cy="461665"/>
          </a:xfrm>
        </p:grpSpPr>
        <p:grpSp>
          <p:nvGrpSpPr>
            <p:cNvPr id="101" name="그룹 100">
              <a:extLst>
                <a:ext uri="{FF2B5EF4-FFF2-40B4-BE49-F238E27FC236}">
                  <a16:creationId xmlns="" xmlns:a16="http://schemas.microsoft.com/office/drawing/2014/main" id="{3F5E8D2C-F180-47BE-A9A1-556896D2AED9}"/>
                </a:ext>
              </a:extLst>
            </p:cNvPr>
            <p:cNvGrpSpPr/>
            <p:nvPr/>
          </p:nvGrpSpPr>
          <p:grpSpPr>
            <a:xfrm>
              <a:off x="1885456" y="2300808"/>
              <a:ext cx="572901" cy="423733"/>
              <a:chOff x="1471799" y="2717800"/>
              <a:chExt cx="572901" cy="423733"/>
            </a:xfrm>
          </p:grpSpPr>
          <p:cxnSp>
            <p:nvCxnSpPr>
              <p:cNvPr id="103" name="직선 연결선 102">
                <a:extLst>
                  <a:ext uri="{FF2B5EF4-FFF2-40B4-BE49-F238E27FC236}">
                    <a16:creationId xmlns="" xmlns:a16="http://schemas.microsoft.com/office/drawing/2014/main" id="{757879F7-CC84-4B9F-A269-ED9DC1B439A1}"/>
                  </a:ext>
                </a:extLst>
              </p:cNvPr>
              <p:cNvCxnSpPr/>
              <p:nvPr/>
            </p:nvCxnSpPr>
            <p:spPr>
              <a:xfrm>
                <a:off x="1471799" y="2717800"/>
                <a:ext cx="572901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>
                <a:extLst>
                  <a:ext uri="{FF2B5EF4-FFF2-40B4-BE49-F238E27FC236}">
                    <a16:creationId xmlns="" xmlns:a16="http://schemas.microsoft.com/office/drawing/2014/main" id="{4BE5175E-FA47-4932-824C-454E0876D767}"/>
                  </a:ext>
                </a:extLst>
              </p:cNvPr>
              <p:cNvSpPr txBox="1"/>
              <p:nvPr/>
            </p:nvSpPr>
            <p:spPr>
              <a:xfrm>
                <a:off x="1474176" y="2772201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4">
                        <a:lumMod val="50000"/>
                      </a:schemeClr>
                    </a:solidFill>
                  </a:rPr>
                  <a:t>007</a:t>
                </a:r>
                <a:endParaRPr lang="ko-KR" altLang="en-US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="" xmlns:a16="http://schemas.microsoft.com/office/drawing/2014/main" id="{A5B40141-E75D-4870-9B64-EDA08498F76A}"/>
                </a:ext>
              </a:extLst>
            </p:cNvPr>
            <p:cNvSpPr txBox="1"/>
            <p:nvPr/>
          </p:nvSpPr>
          <p:spPr>
            <a:xfrm>
              <a:off x="2547184" y="2262876"/>
              <a:ext cx="18710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accent4">
                      <a:lumMod val="50000"/>
                    </a:schemeClr>
                  </a:solidFill>
                  <a:latin typeface="+mn-ea"/>
                  <a:cs typeface="Arial" panose="020B0604020202020204" pitchFamily="34" charset="0"/>
                </a:rPr>
                <a:t>프로젝트 배경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6285627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다이아몬드 26"/>
          <p:cNvSpPr/>
          <p:nvPr/>
        </p:nvSpPr>
        <p:spPr>
          <a:xfrm>
            <a:off x="3381840" y="657992"/>
            <a:ext cx="5452865" cy="5452865"/>
          </a:xfrm>
          <a:prstGeom prst="diamond">
            <a:avLst/>
          </a:prstGeom>
          <a:solidFill>
            <a:srgbClr val="FE083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8" name="다이아몬드 27"/>
          <p:cNvSpPr/>
          <p:nvPr/>
        </p:nvSpPr>
        <p:spPr>
          <a:xfrm>
            <a:off x="6108273" y="3384424"/>
            <a:ext cx="5452865" cy="5452865"/>
          </a:xfrm>
          <a:prstGeom prst="diamond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다이아몬드 28"/>
          <p:cNvSpPr/>
          <p:nvPr/>
        </p:nvSpPr>
        <p:spPr>
          <a:xfrm>
            <a:off x="6108273" y="-2068441"/>
            <a:ext cx="5452865" cy="5452865"/>
          </a:xfrm>
          <a:prstGeom prst="diamond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다이아몬드 29"/>
          <p:cNvSpPr/>
          <p:nvPr/>
        </p:nvSpPr>
        <p:spPr>
          <a:xfrm>
            <a:off x="8834705" y="657992"/>
            <a:ext cx="5452865" cy="5452865"/>
          </a:xfrm>
          <a:prstGeom prst="diamond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다이아몬드 20"/>
          <p:cNvSpPr/>
          <p:nvPr/>
        </p:nvSpPr>
        <p:spPr>
          <a:xfrm>
            <a:off x="-4797458" y="-2068442"/>
            <a:ext cx="5452865" cy="5452865"/>
          </a:xfrm>
          <a:prstGeom prst="diamond">
            <a:avLst/>
          </a:prstGeom>
          <a:solidFill>
            <a:srgbClr val="B948E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다이아몬드 21"/>
          <p:cNvSpPr/>
          <p:nvPr/>
        </p:nvSpPr>
        <p:spPr>
          <a:xfrm>
            <a:off x="-2071026" y="657991"/>
            <a:ext cx="5452865" cy="5452865"/>
          </a:xfrm>
          <a:prstGeom prst="diamond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다이아몬드 22"/>
          <p:cNvSpPr/>
          <p:nvPr/>
        </p:nvSpPr>
        <p:spPr>
          <a:xfrm>
            <a:off x="-2071026" y="-4794874"/>
            <a:ext cx="5452865" cy="5452865"/>
          </a:xfrm>
          <a:prstGeom prst="diamond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655407" y="-2068442"/>
            <a:ext cx="5452865" cy="5452865"/>
          </a:xfrm>
          <a:prstGeom prst="diamond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다이아몬드 32"/>
          <p:cNvSpPr/>
          <p:nvPr/>
        </p:nvSpPr>
        <p:spPr>
          <a:xfrm>
            <a:off x="3381839" y="-4798564"/>
            <a:ext cx="5452865" cy="5452865"/>
          </a:xfrm>
          <a:prstGeom prst="diamond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다이아몬드 36"/>
          <p:cNvSpPr/>
          <p:nvPr/>
        </p:nvSpPr>
        <p:spPr>
          <a:xfrm>
            <a:off x="-2071024" y="6107166"/>
            <a:ext cx="5452865" cy="5452865"/>
          </a:xfrm>
          <a:prstGeom prst="diamond">
            <a:avLst/>
          </a:prstGeom>
          <a:solidFill>
            <a:srgbClr val="FE083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다이아몬드 38"/>
          <p:cNvSpPr/>
          <p:nvPr/>
        </p:nvSpPr>
        <p:spPr>
          <a:xfrm>
            <a:off x="655409" y="3380733"/>
            <a:ext cx="5452865" cy="5452865"/>
          </a:xfrm>
          <a:prstGeom prst="diamond">
            <a:avLst/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다이아몬드 39"/>
          <p:cNvSpPr/>
          <p:nvPr/>
        </p:nvSpPr>
        <p:spPr>
          <a:xfrm>
            <a:off x="3381841" y="6107166"/>
            <a:ext cx="5452865" cy="5452865"/>
          </a:xfrm>
          <a:prstGeom prst="diamond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다이아몬드 43"/>
          <p:cNvSpPr/>
          <p:nvPr/>
        </p:nvSpPr>
        <p:spPr>
          <a:xfrm>
            <a:off x="8821482" y="-4802257"/>
            <a:ext cx="5452865" cy="5452865"/>
          </a:xfrm>
          <a:prstGeom prst="diamond">
            <a:avLst/>
          </a:prstGeom>
          <a:solidFill>
            <a:srgbClr val="B948E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다이아몬드 44"/>
          <p:cNvSpPr/>
          <p:nvPr/>
        </p:nvSpPr>
        <p:spPr>
          <a:xfrm>
            <a:off x="11547915" y="-2075824"/>
            <a:ext cx="5452865" cy="5452865"/>
          </a:xfrm>
          <a:prstGeom prst="diamond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다이아몬드 48"/>
          <p:cNvSpPr/>
          <p:nvPr/>
        </p:nvSpPr>
        <p:spPr>
          <a:xfrm>
            <a:off x="8821481" y="6099783"/>
            <a:ext cx="5452865" cy="5452865"/>
          </a:xfrm>
          <a:prstGeom prst="diamond">
            <a:avLst/>
          </a:prstGeom>
          <a:solidFill>
            <a:srgbClr val="FE083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다이아몬드 50"/>
          <p:cNvSpPr/>
          <p:nvPr/>
        </p:nvSpPr>
        <p:spPr>
          <a:xfrm>
            <a:off x="11547914" y="3373350"/>
            <a:ext cx="5452865" cy="5452865"/>
          </a:xfrm>
          <a:prstGeom prst="diamond">
            <a:avLst/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-4784235" y="3388117"/>
            <a:ext cx="5452865" cy="5452865"/>
          </a:xfrm>
          <a:prstGeom prst="diamond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173845" y="2957681"/>
            <a:ext cx="38443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  <a:r>
              <a:rPr lang="en-US" altLang="ko-KR" sz="6000" b="1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ko-KR" altLang="en-US" sz="6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A708C256-8AC2-4DCF-B915-F8558581BC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767" y="237942"/>
            <a:ext cx="533695" cy="5348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572630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B0351087-D033-4200-8059-50B53CF6675D}"/>
              </a:ext>
            </a:extLst>
          </p:cNvPr>
          <p:cNvGrpSpPr/>
          <p:nvPr/>
        </p:nvGrpSpPr>
        <p:grpSpPr>
          <a:xfrm>
            <a:off x="1055296" y="92577"/>
            <a:ext cx="1747405" cy="1569660"/>
            <a:chOff x="1041104" y="325628"/>
            <a:chExt cx="1747405" cy="1569660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D4A13DC1-624A-4A9B-AED7-28F91EBDCB1E}"/>
                </a:ext>
              </a:extLst>
            </p:cNvPr>
            <p:cNvSpPr txBox="1"/>
            <p:nvPr/>
          </p:nvSpPr>
          <p:spPr>
            <a:xfrm>
              <a:off x="1041104" y="325628"/>
              <a:ext cx="50045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600" b="1" dirty="0">
                  <a:solidFill>
                    <a:schemeClr val="accent2">
                      <a:alpha val="80000"/>
                    </a:schemeClr>
                  </a:solidFill>
                  <a:latin typeface="Angsana New" panose="02020603050405020304" pitchFamily="18" charset="-34"/>
                  <a:cs typeface="Angsana New" panose="02020603050405020304" pitchFamily="18" charset="-34"/>
                </a:rPr>
                <a:t>I</a:t>
              </a:r>
              <a:endParaRPr lang="ko-KR" altLang="en-US" sz="9600" b="1" dirty="0">
                <a:solidFill>
                  <a:schemeClr val="accent2">
                    <a:alpha val="8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22C22412-7CEF-45AD-B009-740EE8C716DE}"/>
                </a:ext>
              </a:extLst>
            </p:cNvPr>
            <p:cNvSpPr txBox="1"/>
            <p:nvPr/>
          </p:nvSpPr>
          <p:spPr>
            <a:xfrm>
              <a:off x="1408003" y="921773"/>
              <a:ext cx="13805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spc="600" dirty="0" err="1">
                  <a:solidFill>
                    <a:schemeClr val="accent2">
                      <a:alpha val="80000"/>
                    </a:schemeClr>
                  </a:solidFill>
                </a:rPr>
                <a:t>ndex</a:t>
              </a:r>
              <a:endParaRPr lang="ko-KR" altLang="en-US" sz="3200" spc="600" dirty="0">
                <a:solidFill>
                  <a:schemeClr val="accent2">
                    <a:alpha val="80000"/>
                  </a:schemeClr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1A33634A-F4CC-4AED-8C5E-E015C8C7C3C2}"/>
              </a:ext>
            </a:extLst>
          </p:cNvPr>
          <p:cNvGrpSpPr/>
          <p:nvPr/>
        </p:nvGrpSpPr>
        <p:grpSpPr>
          <a:xfrm>
            <a:off x="8343173" y="2221485"/>
            <a:ext cx="2603285" cy="474533"/>
            <a:chOff x="1471799" y="2717800"/>
            <a:chExt cx="2603285" cy="474533"/>
          </a:xfrm>
        </p:grpSpPr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FF4AAEA6-BC58-4A67-BCF7-D8AD4C0AEDC2}"/>
                </a:ext>
              </a:extLst>
            </p:cNvPr>
            <p:cNvCxnSpPr/>
            <p:nvPr/>
          </p:nvCxnSpPr>
          <p:spPr>
            <a:xfrm>
              <a:off x="1471799" y="2717800"/>
              <a:ext cx="57290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97F62423-CC74-4DC1-9B35-42188E12C7E7}"/>
                </a:ext>
              </a:extLst>
            </p:cNvPr>
            <p:cNvSpPr txBox="1"/>
            <p:nvPr/>
          </p:nvSpPr>
          <p:spPr>
            <a:xfrm>
              <a:off x="2133527" y="2730668"/>
              <a:ext cx="1941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accent4">
                      <a:lumMod val="50000"/>
                    </a:schemeClr>
                  </a:solidFill>
                  <a:latin typeface="+mn-ea"/>
                  <a:cs typeface="Arial" panose="020B0604020202020204" pitchFamily="34" charset="0"/>
                </a:rPr>
                <a:t>프로젝트 배경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AA2AE02B-0A21-45ED-AE7A-737E8D4F8A2A}"/>
                </a:ext>
              </a:extLst>
            </p:cNvPr>
            <p:cNvSpPr txBox="1"/>
            <p:nvPr/>
          </p:nvSpPr>
          <p:spPr>
            <a:xfrm>
              <a:off x="1474176" y="277683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50000"/>
                    </a:schemeClr>
                  </a:solidFill>
                </a:rPr>
                <a:t>001</a:t>
              </a:r>
              <a:endParaRPr lang="ko-KR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62C3EBAE-5F0F-4E2D-B20A-BE20115A0DB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40386"/>
          <a:stretch/>
        </p:blipFill>
        <p:spPr>
          <a:xfrm>
            <a:off x="2547184" y="8572804"/>
            <a:ext cx="6132512" cy="6858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379268B6-9C07-43F5-9202-0D17E27147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7006" y="-941929"/>
            <a:ext cx="533695" cy="534897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76170BA3-23CF-43A1-900D-D2CDBE228F37}"/>
              </a:ext>
            </a:extLst>
          </p:cNvPr>
          <p:cNvGrpSpPr/>
          <p:nvPr/>
        </p:nvGrpSpPr>
        <p:grpSpPr>
          <a:xfrm>
            <a:off x="1885456" y="2345983"/>
            <a:ext cx="2532753" cy="461665"/>
            <a:chOff x="1885456" y="2262876"/>
            <a:chExt cx="2532753" cy="461665"/>
          </a:xfrm>
        </p:grpSpPr>
        <p:grpSp>
          <p:nvGrpSpPr>
            <p:cNvPr id="11" name="그룹 10">
              <a:extLst>
                <a:ext uri="{FF2B5EF4-FFF2-40B4-BE49-F238E27FC236}">
                  <a16:creationId xmlns="" xmlns:a16="http://schemas.microsoft.com/office/drawing/2014/main" id="{C4695BC5-289E-4204-8373-05A1DF0D6E95}"/>
                </a:ext>
              </a:extLst>
            </p:cNvPr>
            <p:cNvGrpSpPr/>
            <p:nvPr/>
          </p:nvGrpSpPr>
          <p:grpSpPr>
            <a:xfrm>
              <a:off x="1885456" y="2300808"/>
              <a:ext cx="572901" cy="423733"/>
              <a:chOff x="1471799" y="2717800"/>
              <a:chExt cx="572901" cy="423733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="" xmlns:a16="http://schemas.microsoft.com/office/drawing/2014/main" id="{665F4AEF-AE56-4BFF-99D3-EEF813F340B9}"/>
                  </a:ext>
                </a:extLst>
              </p:cNvPr>
              <p:cNvCxnSpPr/>
              <p:nvPr/>
            </p:nvCxnSpPr>
            <p:spPr>
              <a:xfrm>
                <a:off x="1471799" y="2717800"/>
                <a:ext cx="572901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95D340E4-AA6F-4BD8-8CE6-7DA0CA5930F1}"/>
                  </a:ext>
                </a:extLst>
              </p:cNvPr>
              <p:cNvSpPr txBox="1"/>
              <p:nvPr/>
            </p:nvSpPr>
            <p:spPr>
              <a:xfrm>
                <a:off x="1474176" y="2772201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4">
                        <a:lumMod val="50000"/>
                      </a:schemeClr>
                    </a:solidFill>
                  </a:rPr>
                  <a:t>002</a:t>
                </a:r>
                <a:endParaRPr lang="ko-KR" altLang="en-US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1EE446D4-F799-4169-99AC-B1981BE1284B}"/>
                </a:ext>
              </a:extLst>
            </p:cNvPr>
            <p:cNvSpPr txBox="1"/>
            <p:nvPr/>
          </p:nvSpPr>
          <p:spPr>
            <a:xfrm>
              <a:off x="2547184" y="2262876"/>
              <a:ext cx="18710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accent4">
                      <a:lumMod val="50000"/>
                    </a:schemeClr>
                  </a:solidFill>
                  <a:latin typeface="+mn-ea"/>
                  <a:cs typeface="Arial" panose="020B0604020202020204" pitchFamily="34" charset="0"/>
                </a:rPr>
                <a:t>프로젝트 목표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6E5D4B1-36D0-4A15-AB7B-53ACA99369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52253" y="-3950140"/>
            <a:ext cx="5715000" cy="42862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2A46345-EADF-4C9F-8AAE-A16E8BAAF43A}"/>
              </a:ext>
            </a:extLst>
          </p:cNvPr>
          <p:cNvSpPr txBox="1"/>
          <p:nvPr/>
        </p:nvSpPr>
        <p:spPr>
          <a:xfrm>
            <a:off x="-1822748" y="3141533"/>
            <a:ext cx="5004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accent2">
                    <a:alpha val="8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</a:t>
            </a:r>
            <a:endParaRPr lang="ko-KR" altLang="en-US" sz="9600" b="1" dirty="0">
              <a:solidFill>
                <a:schemeClr val="accent2">
                  <a:alpha val="80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9EEBC50B-EB90-4415-BF18-07D0FF0E68F6}"/>
              </a:ext>
            </a:extLst>
          </p:cNvPr>
          <p:cNvGrpSpPr/>
          <p:nvPr/>
        </p:nvGrpSpPr>
        <p:grpSpPr>
          <a:xfrm>
            <a:off x="8291926" y="2601701"/>
            <a:ext cx="2802058" cy="474533"/>
            <a:chOff x="1471799" y="2717800"/>
            <a:chExt cx="2802058" cy="474533"/>
          </a:xfrm>
        </p:grpSpPr>
        <p:cxnSp>
          <p:nvCxnSpPr>
            <p:cNvPr id="47" name="직선 연결선 46">
              <a:extLst>
                <a:ext uri="{FF2B5EF4-FFF2-40B4-BE49-F238E27FC236}">
                  <a16:creationId xmlns="" xmlns:a16="http://schemas.microsoft.com/office/drawing/2014/main" id="{839519F0-9444-4CE2-BE99-478E9E56D99C}"/>
                </a:ext>
              </a:extLst>
            </p:cNvPr>
            <p:cNvCxnSpPr/>
            <p:nvPr/>
          </p:nvCxnSpPr>
          <p:spPr>
            <a:xfrm>
              <a:off x="1471799" y="2717800"/>
              <a:ext cx="57290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015E6F1D-122D-4A46-8D82-51331A75DB85}"/>
                </a:ext>
              </a:extLst>
            </p:cNvPr>
            <p:cNvSpPr txBox="1"/>
            <p:nvPr/>
          </p:nvSpPr>
          <p:spPr>
            <a:xfrm>
              <a:off x="2133527" y="2730668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accent4">
                      <a:lumMod val="50000"/>
                    </a:schemeClr>
                  </a:solidFill>
                  <a:latin typeface="+mn-ea"/>
                  <a:cs typeface="Arial" panose="020B0604020202020204" pitchFamily="34" charset="0"/>
                </a:rPr>
                <a:t>프로젝트 구조도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EA1EFD3B-9925-46F5-A4E0-AFC93EF58629}"/>
                </a:ext>
              </a:extLst>
            </p:cNvPr>
            <p:cNvSpPr txBox="1"/>
            <p:nvPr/>
          </p:nvSpPr>
          <p:spPr>
            <a:xfrm>
              <a:off x="1474176" y="277220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50000"/>
                    </a:schemeClr>
                  </a:solidFill>
                </a:rPr>
                <a:t>003</a:t>
              </a:r>
              <a:endParaRPr lang="ko-KR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5175DA07-02A6-4D70-99E1-A8F8ACA78F18}"/>
              </a:ext>
            </a:extLst>
          </p:cNvPr>
          <p:cNvGrpSpPr/>
          <p:nvPr/>
        </p:nvGrpSpPr>
        <p:grpSpPr>
          <a:xfrm>
            <a:off x="7357341" y="4029301"/>
            <a:ext cx="572901" cy="423733"/>
            <a:chOff x="1471799" y="2717800"/>
            <a:chExt cx="572901" cy="423733"/>
          </a:xfrm>
        </p:grpSpPr>
        <p:cxnSp>
          <p:nvCxnSpPr>
            <p:cNvPr id="51" name="직선 연결선 50">
              <a:extLst>
                <a:ext uri="{FF2B5EF4-FFF2-40B4-BE49-F238E27FC236}">
                  <a16:creationId xmlns="" xmlns:a16="http://schemas.microsoft.com/office/drawing/2014/main" id="{EA7EF109-6D80-4847-AEF9-379621DDD3F9}"/>
                </a:ext>
              </a:extLst>
            </p:cNvPr>
            <p:cNvCxnSpPr/>
            <p:nvPr/>
          </p:nvCxnSpPr>
          <p:spPr>
            <a:xfrm>
              <a:off x="1471799" y="2717800"/>
              <a:ext cx="57290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9470F423-C01C-442E-99DF-9E6B205E5516}"/>
                </a:ext>
              </a:extLst>
            </p:cNvPr>
            <p:cNvSpPr txBox="1"/>
            <p:nvPr/>
          </p:nvSpPr>
          <p:spPr>
            <a:xfrm>
              <a:off x="1474176" y="277220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50000"/>
                    </a:schemeClr>
                  </a:solidFill>
                </a:rPr>
                <a:t>004</a:t>
              </a:r>
              <a:endParaRPr lang="ko-KR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095DD080-7474-48B2-B671-F50BE3567CEB}"/>
              </a:ext>
            </a:extLst>
          </p:cNvPr>
          <p:cNvSpPr txBox="1"/>
          <p:nvPr/>
        </p:nvSpPr>
        <p:spPr>
          <a:xfrm>
            <a:off x="8019069" y="3991369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예상 시나리오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2DE41A32-0289-43A0-AF68-DCDD273F7A91}"/>
              </a:ext>
            </a:extLst>
          </p:cNvPr>
          <p:cNvGrpSpPr/>
          <p:nvPr/>
        </p:nvGrpSpPr>
        <p:grpSpPr>
          <a:xfrm>
            <a:off x="7357341" y="4716407"/>
            <a:ext cx="572901" cy="423733"/>
            <a:chOff x="1471799" y="2717800"/>
            <a:chExt cx="572901" cy="423733"/>
          </a:xfrm>
        </p:grpSpPr>
        <p:cxnSp>
          <p:nvCxnSpPr>
            <p:cNvPr id="59" name="직선 연결선 58">
              <a:extLst>
                <a:ext uri="{FF2B5EF4-FFF2-40B4-BE49-F238E27FC236}">
                  <a16:creationId xmlns="" xmlns:a16="http://schemas.microsoft.com/office/drawing/2014/main" id="{A225893E-C23B-41C5-93AA-AEC4F8453B7E}"/>
                </a:ext>
              </a:extLst>
            </p:cNvPr>
            <p:cNvCxnSpPr/>
            <p:nvPr/>
          </p:nvCxnSpPr>
          <p:spPr>
            <a:xfrm>
              <a:off x="1471799" y="2717800"/>
              <a:ext cx="57290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845CDE01-3FA5-43B3-B5FE-070E3B9D2999}"/>
                </a:ext>
              </a:extLst>
            </p:cNvPr>
            <p:cNvSpPr txBox="1"/>
            <p:nvPr/>
          </p:nvSpPr>
          <p:spPr>
            <a:xfrm>
              <a:off x="1474176" y="277220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50000"/>
                    </a:schemeClr>
                  </a:solidFill>
                </a:rPr>
                <a:t>006</a:t>
              </a:r>
              <a:endParaRPr lang="ko-KR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1F9BDA4E-7E14-496B-88B3-EC51FBC1BA46}"/>
              </a:ext>
            </a:extLst>
          </p:cNvPr>
          <p:cNvSpPr txBox="1"/>
          <p:nvPr/>
        </p:nvSpPr>
        <p:spPr>
          <a:xfrm>
            <a:off x="8019069" y="4678475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개발 도구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32DB5A9D-7888-4FDD-832A-ED6AF34BA2E7}"/>
              </a:ext>
            </a:extLst>
          </p:cNvPr>
          <p:cNvGrpSpPr/>
          <p:nvPr/>
        </p:nvGrpSpPr>
        <p:grpSpPr>
          <a:xfrm>
            <a:off x="7357341" y="5341038"/>
            <a:ext cx="3282958" cy="474533"/>
            <a:chOff x="1471799" y="2717800"/>
            <a:chExt cx="3282958" cy="474533"/>
          </a:xfrm>
        </p:grpSpPr>
        <p:cxnSp>
          <p:nvCxnSpPr>
            <p:cNvPr id="63" name="직선 연결선 62">
              <a:extLst>
                <a:ext uri="{FF2B5EF4-FFF2-40B4-BE49-F238E27FC236}">
                  <a16:creationId xmlns="" xmlns:a16="http://schemas.microsoft.com/office/drawing/2014/main" id="{95C9E1F5-4294-4BDA-90AD-237FE17E847F}"/>
                </a:ext>
              </a:extLst>
            </p:cNvPr>
            <p:cNvCxnSpPr/>
            <p:nvPr/>
          </p:nvCxnSpPr>
          <p:spPr>
            <a:xfrm>
              <a:off x="1471799" y="2717800"/>
              <a:ext cx="57290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27AE86D5-B095-4202-8965-05698DD1BE84}"/>
                </a:ext>
              </a:extLst>
            </p:cNvPr>
            <p:cNvSpPr txBox="1"/>
            <p:nvPr/>
          </p:nvSpPr>
          <p:spPr>
            <a:xfrm>
              <a:off x="2133527" y="2730668"/>
              <a:ext cx="2621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accent4">
                      <a:lumMod val="50000"/>
                    </a:schemeClr>
                  </a:solidFill>
                  <a:latin typeface="+mn-ea"/>
                  <a:cs typeface="Arial" panose="020B0604020202020204" pitchFamily="34" charset="0"/>
                </a:rPr>
                <a:t>팀 역할 분담 및 일정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A5CF36BC-B14F-4ACC-BFEB-9494912B37F6}"/>
                </a:ext>
              </a:extLst>
            </p:cNvPr>
            <p:cNvSpPr txBox="1"/>
            <p:nvPr/>
          </p:nvSpPr>
          <p:spPr>
            <a:xfrm>
              <a:off x="1474176" y="277220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50000"/>
                    </a:schemeClr>
                  </a:solidFill>
                </a:rPr>
                <a:t>007</a:t>
              </a:r>
              <a:endParaRPr lang="ko-KR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4E4A8B1F-8247-4993-8C56-4EEBF49864EC}"/>
              </a:ext>
            </a:extLst>
          </p:cNvPr>
          <p:cNvGrpSpPr/>
          <p:nvPr/>
        </p:nvGrpSpPr>
        <p:grpSpPr>
          <a:xfrm>
            <a:off x="7357341" y="6009471"/>
            <a:ext cx="572901" cy="423733"/>
            <a:chOff x="1471799" y="2717800"/>
            <a:chExt cx="572901" cy="423733"/>
          </a:xfrm>
        </p:grpSpPr>
        <p:cxnSp>
          <p:nvCxnSpPr>
            <p:cNvPr id="67" name="직선 연결선 66">
              <a:extLst>
                <a:ext uri="{FF2B5EF4-FFF2-40B4-BE49-F238E27FC236}">
                  <a16:creationId xmlns="" xmlns:a16="http://schemas.microsoft.com/office/drawing/2014/main" id="{00BCEB0D-0DB0-4D5E-A3DF-9A70417A9D56}"/>
                </a:ext>
              </a:extLst>
            </p:cNvPr>
            <p:cNvCxnSpPr/>
            <p:nvPr/>
          </p:nvCxnSpPr>
          <p:spPr>
            <a:xfrm>
              <a:off x="1471799" y="2717800"/>
              <a:ext cx="57290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F9F0023E-11B3-4BFF-A78C-D1ADA39B06ED}"/>
                </a:ext>
              </a:extLst>
            </p:cNvPr>
            <p:cNvSpPr txBox="1"/>
            <p:nvPr/>
          </p:nvSpPr>
          <p:spPr>
            <a:xfrm>
              <a:off x="1474176" y="277220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50000"/>
                    </a:schemeClr>
                  </a:solidFill>
                </a:rPr>
                <a:t>008</a:t>
              </a:r>
              <a:endParaRPr lang="ko-KR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B8506EE3-34AC-4A75-BBC7-9B40E6064D6C}"/>
              </a:ext>
            </a:extLst>
          </p:cNvPr>
          <p:cNvSpPr txBox="1"/>
          <p:nvPr/>
        </p:nvSpPr>
        <p:spPr>
          <a:xfrm>
            <a:off x="8019069" y="5971539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accent4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Q &amp; A</a:t>
            </a:r>
            <a:endParaRPr lang="ko-KR" altLang="en-US" sz="2400" spc="-300" dirty="0">
              <a:solidFill>
                <a:schemeClr val="accent4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09721CAB-B7ED-43E6-80C0-55F82ADAF7C9}"/>
              </a:ext>
            </a:extLst>
          </p:cNvPr>
          <p:cNvGrpSpPr/>
          <p:nvPr/>
        </p:nvGrpSpPr>
        <p:grpSpPr>
          <a:xfrm>
            <a:off x="1885456" y="1638809"/>
            <a:ext cx="2532753" cy="461665"/>
            <a:chOff x="1885456" y="2262876"/>
            <a:chExt cx="2532753" cy="461665"/>
          </a:xfrm>
        </p:grpSpPr>
        <p:grpSp>
          <p:nvGrpSpPr>
            <p:cNvPr id="71" name="그룹 70">
              <a:extLst>
                <a:ext uri="{FF2B5EF4-FFF2-40B4-BE49-F238E27FC236}">
                  <a16:creationId xmlns="" xmlns:a16="http://schemas.microsoft.com/office/drawing/2014/main" id="{16BA19F1-D310-40BD-B7B4-657CADE4C79D}"/>
                </a:ext>
              </a:extLst>
            </p:cNvPr>
            <p:cNvGrpSpPr/>
            <p:nvPr/>
          </p:nvGrpSpPr>
          <p:grpSpPr>
            <a:xfrm>
              <a:off x="1885456" y="2300808"/>
              <a:ext cx="572901" cy="423733"/>
              <a:chOff x="1471799" y="2717800"/>
              <a:chExt cx="572901" cy="423733"/>
            </a:xfrm>
          </p:grpSpPr>
          <p:cxnSp>
            <p:nvCxnSpPr>
              <p:cNvPr id="73" name="직선 연결선 72">
                <a:extLst>
                  <a:ext uri="{FF2B5EF4-FFF2-40B4-BE49-F238E27FC236}">
                    <a16:creationId xmlns="" xmlns:a16="http://schemas.microsoft.com/office/drawing/2014/main" id="{81C7EC7B-E8C9-46CF-8566-3C1D2C6F0637}"/>
                  </a:ext>
                </a:extLst>
              </p:cNvPr>
              <p:cNvCxnSpPr/>
              <p:nvPr/>
            </p:nvCxnSpPr>
            <p:spPr>
              <a:xfrm>
                <a:off x="1471799" y="2717800"/>
                <a:ext cx="572901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id="{319A1E6F-8610-4275-B37B-FD9BE67AFF5D}"/>
                  </a:ext>
                </a:extLst>
              </p:cNvPr>
              <p:cNvSpPr txBox="1"/>
              <p:nvPr/>
            </p:nvSpPr>
            <p:spPr>
              <a:xfrm>
                <a:off x="1474176" y="2772201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4">
                        <a:lumMod val="50000"/>
                      </a:schemeClr>
                    </a:solidFill>
                  </a:rPr>
                  <a:t>001</a:t>
                </a:r>
                <a:endParaRPr lang="ko-KR" altLang="en-US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6499D02E-C92C-4DD2-9F99-E313AC5DDA55}"/>
                </a:ext>
              </a:extLst>
            </p:cNvPr>
            <p:cNvSpPr txBox="1"/>
            <p:nvPr/>
          </p:nvSpPr>
          <p:spPr>
            <a:xfrm>
              <a:off x="2547184" y="2262876"/>
              <a:ext cx="18710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accent4">
                      <a:lumMod val="50000"/>
                    </a:schemeClr>
                  </a:solidFill>
                  <a:latin typeface="+mn-ea"/>
                  <a:cs typeface="Arial" panose="020B0604020202020204" pitchFamily="34" charset="0"/>
                </a:rPr>
                <a:t>프로젝트 배경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BE4392AE-4607-4B36-86D1-AF359A3E5AF3}"/>
              </a:ext>
            </a:extLst>
          </p:cNvPr>
          <p:cNvGrpSpPr/>
          <p:nvPr/>
        </p:nvGrpSpPr>
        <p:grpSpPr>
          <a:xfrm>
            <a:off x="1885456" y="3755978"/>
            <a:ext cx="2532753" cy="461665"/>
            <a:chOff x="1885456" y="2262876"/>
            <a:chExt cx="2532753" cy="461665"/>
          </a:xfrm>
        </p:grpSpPr>
        <p:grpSp>
          <p:nvGrpSpPr>
            <p:cNvPr id="76" name="그룹 75">
              <a:extLst>
                <a:ext uri="{FF2B5EF4-FFF2-40B4-BE49-F238E27FC236}">
                  <a16:creationId xmlns="" xmlns:a16="http://schemas.microsoft.com/office/drawing/2014/main" id="{206E8FED-3E83-4891-BAF4-8D6950545558}"/>
                </a:ext>
              </a:extLst>
            </p:cNvPr>
            <p:cNvGrpSpPr/>
            <p:nvPr/>
          </p:nvGrpSpPr>
          <p:grpSpPr>
            <a:xfrm>
              <a:off x="1885456" y="2300808"/>
              <a:ext cx="572901" cy="423733"/>
              <a:chOff x="1471799" y="2717800"/>
              <a:chExt cx="572901" cy="423733"/>
            </a:xfrm>
          </p:grpSpPr>
          <p:cxnSp>
            <p:nvCxnSpPr>
              <p:cNvPr id="78" name="직선 연결선 77">
                <a:extLst>
                  <a:ext uri="{FF2B5EF4-FFF2-40B4-BE49-F238E27FC236}">
                    <a16:creationId xmlns="" xmlns:a16="http://schemas.microsoft.com/office/drawing/2014/main" id="{B42F4AAA-FF4B-4552-B4DF-2D1EC3CC6F5D}"/>
                  </a:ext>
                </a:extLst>
              </p:cNvPr>
              <p:cNvCxnSpPr/>
              <p:nvPr/>
            </p:nvCxnSpPr>
            <p:spPr>
              <a:xfrm>
                <a:off x="1471799" y="2717800"/>
                <a:ext cx="572901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="" xmlns:a16="http://schemas.microsoft.com/office/drawing/2014/main" id="{C90FC40B-211A-45F7-8AA5-8DB0F8FC1477}"/>
                  </a:ext>
                </a:extLst>
              </p:cNvPr>
              <p:cNvSpPr txBox="1"/>
              <p:nvPr/>
            </p:nvSpPr>
            <p:spPr>
              <a:xfrm>
                <a:off x="1474176" y="2772201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4">
                        <a:lumMod val="50000"/>
                      </a:schemeClr>
                    </a:solidFill>
                  </a:rPr>
                  <a:t>004</a:t>
                </a:r>
                <a:endParaRPr lang="ko-KR" altLang="en-US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27443011-B82D-4654-A493-8D90E6D605EF}"/>
                </a:ext>
              </a:extLst>
            </p:cNvPr>
            <p:cNvSpPr txBox="1"/>
            <p:nvPr/>
          </p:nvSpPr>
          <p:spPr>
            <a:xfrm>
              <a:off x="2547184" y="2262876"/>
              <a:ext cx="18710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accent4">
                      <a:lumMod val="50000"/>
                    </a:schemeClr>
                  </a:solidFill>
                  <a:latin typeface="+mn-ea"/>
                  <a:cs typeface="Arial" panose="020B0604020202020204" pitchFamily="34" charset="0"/>
                </a:rPr>
                <a:t>예상 시나리오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="" xmlns:a16="http://schemas.microsoft.com/office/drawing/2014/main" id="{1095DA44-7FBF-470E-9618-ED7CCA80921B}"/>
              </a:ext>
            </a:extLst>
          </p:cNvPr>
          <p:cNvGrpSpPr/>
          <p:nvPr/>
        </p:nvGrpSpPr>
        <p:grpSpPr>
          <a:xfrm>
            <a:off x="1885456" y="3048804"/>
            <a:ext cx="2802058" cy="461665"/>
            <a:chOff x="1885456" y="2262876"/>
            <a:chExt cx="2802058" cy="461665"/>
          </a:xfrm>
        </p:grpSpPr>
        <p:grpSp>
          <p:nvGrpSpPr>
            <p:cNvPr id="81" name="그룹 80">
              <a:extLst>
                <a:ext uri="{FF2B5EF4-FFF2-40B4-BE49-F238E27FC236}">
                  <a16:creationId xmlns="" xmlns:a16="http://schemas.microsoft.com/office/drawing/2014/main" id="{60E51CE3-C5A1-481E-A1A7-DACB789B1068}"/>
                </a:ext>
              </a:extLst>
            </p:cNvPr>
            <p:cNvGrpSpPr/>
            <p:nvPr/>
          </p:nvGrpSpPr>
          <p:grpSpPr>
            <a:xfrm>
              <a:off x="1885456" y="2300808"/>
              <a:ext cx="572901" cy="423733"/>
              <a:chOff x="1471799" y="2717800"/>
              <a:chExt cx="572901" cy="423733"/>
            </a:xfrm>
          </p:grpSpPr>
          <p:cxnSp>
            <p:nvCxnSpPr>
              <p:cNvPr id="83" name="직선 연결선 82">
                <a:extLst>
                  <a:ext uri="{FF2B5EF4-FFF2-40B4-BE49-F238E27FC236}">
                    <a16:creationId xmlns="" xmlns:a16="http://schemas.microsoft.com/office/drawing/2014/main" id="{C35B2754-504A-4631-9D8D-36AD4AE2B3E2}"/>
                  </a:ext>
                </a:extLst>
              </p:cNvPr>
              <p:cNvCxnSpPr/>
              <p:nvPr/>
            </p:nvCxnSpPr>
            <p:spPr>
              <a:xfrm>
                <a:off x="1471799" y="2717800"/>
                <a:ext cx="572901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06D48128-F088-4FF8-856C-BE578DBE5637}"/>
                  </a:ext>
                </a:extLst>
              </p:cNvPr>
              <p:cNvSpPr txBox="1"/>
              <p:nvPr/>
            </p:nvSpPr>
            <p:spPr>
              <a:xfrm>
                <a:off x="1474176" y="2772201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4">
                        <a:lumMod val="50000"/>
                      </a:schemeClr>
                    </a:solidFill>
                  </a:rPr>
                  <a:t>003</a:t>
                </a:r>
                <a:endParaRPr lang="ko-KR" altLang="en-US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8D3A770A-D692-40C5-A17E-3138038BEF7B}"/>
                </a:ext>
              </a:extLst>
            </p:cNvPr>
            <p:cNvSpPr txBox="1"/>
            <p:nvPr/>
          </p:nvSpPr>
          <p:spPr>
            <a:xfrm>
              <a:off x="2547184" y="2262876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accent4">
                      <a:lumMod val="50000"/>
                    </a:schemeClr>
                  </a:solidFill>
                  <a:latin typeface="+mn-ea"/>
                  <a:cs typeface="Arial" panose="020B0604020202020204" pitchFamily="34" charset="0"/>
                </a:rPr>
                <a:t>프로젝트 구조도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="" xmlns:a16="http://schemas.microsoft.com/office/drawing/2014/main" id="{49A38199-E2C5-4117-9029-6F181F12DEBA}"/>
              </a:ext>
            </a:extLst>
          </p:cNvPr>
          <p:cNvGrpSpPr/>
          <p:nvPr/>
        </p:nvGrpSpPr>
        <p:grpSpPr>
          <a:xfrm>
            <a:off x="1885456" y="5182502"/>
            <a:ext cx="3282958" cy="461665"/>
            <a:chOff x="1885456" y="2262876"/>
            <a:chExt cx="3282958" cy="461665"/>
          </a:xfrm>
        </p:grpSpPr>
        <p:grpSp>
          <p:nvGrpSpPr>
            <p:cNvPr id="86" name="그룹 85">
              <a:extLst>
                <a:ext uri="{FF2B5EF4-FFF2-40B4-BE49-F238E27FC236}">
                  <a16:creationId xmlns="" xmlns:a16="http://schemas.microsoft.com/office/drawing/2014/main" id="{BD72DD69-C691-4469-AC94-EABACC0A2E98}"/>
                </a:ext>
              </a:extLst>
            </p:cNvPr>
            <p:cNvGrpSpPr/>
            <p:nvPr/>
          </p:nvGrpSpPr>
          <p:grpSpPr>
            <a:xfrm>
              <a:off x="1885456" y="2300808"/>
              <a:ext cx="572901" cy="423733"/>
              <a:chOff x="1471799" y="2717800"/>
              <a:chExt cx="572901" cy="423733"/>
            </a:xfrm>
          </p:grpSpPr>
          <p:cxnSp>
            <p:nvCxnSpPr>
              <p:cNvPr id="88" name="직선 연결선 87">
                <a:extLst>
                  <a:ext uri="{FF2B5EF4-FFF2-40B4-BE49-F238E27FC236}">
                    <a16:creationId xmlns="" xmlns:a16="http://schemas.microsoft.com/office/drawing/2014/main" id="{A2C295C9-00AA-47C9-8920-D85A7CCFACF7}"/>
                  </a:ext>
                </a:extLst>
              </p:cNvPr>
              <p:cNvCxnSpPr/>
              <p:nvPr/>
            </p:nvCxnSpPr>
            <p:spPr>
              <a:xfrm>
                <a:off x="1471799" y="2717800"/>
                <a:ext cx="572901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="" xmlns:a16="http://schemas.microsoft.com/office/drawing/2014/main" id="{CCB5A5FB-F8B0-4ED6-9EA1-954EA7C29A93}"/>
                  </a:ext>
                </a:extLst>
              </p:cNvPr>
              <p:cNvSpPr txBox="1"/>
              <p:nvPr/>
            </p:nvSpPr>
            <p:spPr>
              <a:xfrm>
                <a:off x="1474176" y="2772201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4">
                        <a:lumMod val="50000"/>
                      </a:schemeClr>
                    </a:solidFill>
                  </a:rPr>
                  <a:t>006</a:t>
                </a:r>
                <a:endParaRPr lang="ko-KR" altLang="en-US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48A44C9F-7FC3-4757-8C55-9F3A15111309}"/>
                </a:ext>
              </a:extLst>
            </p:cNvPr>
            <p:cNvSpPr txBox="1"/>
            <p:nvPr/>
          </p:nvSpPr>
          <p:spPr>
            <a:xfrm>
              <a:off x="2547184" y="2262876"/>
              <a:ext cx="2621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accent4">
                      <a:lumMod val="50000"/>
                    </a:schemeClr>
                  </a:solidFill>
                  <a:latin typeface="+mn-ea"/>
                  <a:cs typeface="Arial" panose="020B0604020202020204" pitchFamily="34" charset="0"/>
                </a:rPr>
                <a:t>팀 역할 분담 및 일정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6411F04B-8D5B-49C8-AB5E-9B48B52F6C3D}"/>
              </a:ext>
            </a:extLst>
          </p:cNvPr>
          <p:cNvGrpSpPr/>
          <p:nvPr/>
        </p:nvGrpSpPr>
        <p:grpSpPr>
          <a:xfrm>
            <a:off x="1885456" y="4475328"/>
            <a:ext cx="1994144" cy="461665"/>
            <a:chOff x="1885456" y="2262876"/>
            <a:chExt cx="1994144" cy="461665"/>
          </a:xfrm>
        </p:grpSpPr>
        <p:grpSp>
          <p:nvGrpSpPr>
            <p:cNvPr id="91" name="그룹 90">
              <a:extLst>
                <a:ext uri="{FF2B5EF4-FFF2-40B4-BE49-F238E27FC236}">
                  <a16:creationId xmlns="" xmlns:a16="http://schemas.microsoft.com/office/drawing/2014/main" id="{A75CF344-F021-4F4E-9BA1-9C5FC2FCD103}"/>
                </a:ext>
              </a:extLst>
            </p:cNvPr>
            <p:cNvGrpSpPr/>
            <p:nvPr/>
          </p:nvGrpSpPr>
          <p:grpSpPr>
            <a:xfrm>
              <a:off x="1885456" y="2300808"/>
              <a:ext cx="572901" cy="423733"/>
              <a:chOff x="1471799" y="2717800"/>
              <a:chExt cx="572901" cy="423733"/>
            </a:xfrm>
          </p:grpSpPr>
          <p:cxnSp>
            <p:nvCxnSpPr>
              <p:cNvPr id="93" name="직선 연결선 92">
                <a:extLst>
                  <a:ext uri="{FF2B5EF4-FFF2-40B4-BE49-F238E27FC236}">
                    <a16:creationId xmlns="" xmlns:a16="http://schemas.microsoft.com/office/drawing/2014/main" id="{09FC19F7-E29A-4103-AE15-D993E2126730}"/>
                  </a:ext>
                </a:extLst>
              </p:cNvPr>
              <p:cNvCxnSpPr/>
              <p:nvPr/>
            </p:nvCxnSpPr>
            <p:spPr>
              <a:xfrm>
                <a:off x="1471799" y="2717800"/>
                <a:ext cx="572901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="" xmlns:a16="http://schemas.microsoft.com/office/drawing/2014/main" id="{C55AA949-B018-42F5-861B-DA837DA61BD8}"/>
                  </a:ext>
                </a:extLst>
              </p:cNvPr>
              <p:cNvSpPr txBox="1"/>
              <p:nvPr/>
            </p:nvSpPr>
            <p:spPr>
              <a:xfrm>
                <a:off x="1474176" y="2772201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4">
                        <a:lumMod val="50000"/>
                      </a:schemeClr>
                    </a:solidFill>
                  </a:rPr>
                  <a:t>005</a:t>
                </a:r>
                <a:endParaRPr lang="ko-KR" altLang="en-US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404F5481-892B-415C-A15D-674C5A87D2C6}"/>
                </a:ext>
              </a:extLst>
            </p:cNvPr>
            <p:cNvSpPr txBox="1"/>
            <p:nvPr/>
          </p:nvSpPr>
          <p:spPr>
            <a:xfrm>
              <a:off x="2547184" y="2262876"/>
              <a:ext cx="13324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accent4">
                      <a:lumMod val="50000"/>
                    </a:schemeClr>
                  </a:solidFill>
                  <a:latin typeface="+mn-ea"/>
                  <a:cs typeface="Arial" panose="020B0604020202020204" pitchFamily="34" charset="0"/>
                </a:rPr>
                <a:t>개발 도구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="" xmlns:a16="http://schemas.microsoft.com/office/drawing/2014/main" id="{0F2C2C29-0C9C-46FA-9EC3-21ED35C210D8}"/>
              </a:ext>
            </a:extLst>
          </p:cNvPr>
          <p:cNvGrpSpPr/>
          <p:nvPr/>
        </p:nvGrpSpPr>
        <p:grpSpPr>
          <a:xfrm>
            <a:off x="1885456" y="5885323"/>
            <a:ext cx="2532753" cy="461665"/>
            <a:chOff x="1885456" y="2262876"/>
            <a:chExt cx="2532753" cy="461665"/>
          </a:xfrm>
        </p:grpSpPr>
        <p:grpSp>
          <p:nvGrpSpPr>
            <p:cNvPr id="101" name="그룹 100">
              <a:extLst>
                <a:ext uri="{FF2B5EF4-FFF2-40B4-BE49-F238E27FC236}">
                  <a16:creationId xmlns="" xmlns:a16="http://schemas.microsoft.com/office/drawing/2014/main" id="{3F5E8D2C-F180-47BE-A9A1-556896D2AED9}"/>
                </a:ext>
              </a:extLst>
            </p:cNvPr>
            <p:cNvGrpSpPr/>
            <p:nvPr/>
          </p:nvGrpSpPr>
          <p:grpSpPr>
            <a:xfrm>
              <a:off x="1885456" y="2300808"/>
              <a:ext cx="572901" cy="423733"/>
              <a:chOff x="1471799" y="2717800"/>
              <a:chExt cx="572901" cy="423733"/>
            </a:xfrm>
          </p:grpSpPr>
          <p:cxnSp>
            <p:nvCxnSpPr>
              <p:cNvPr id="103" name="직선 연결선 102">
                <a:extLst>
                  <a:ext uri="{FF2B5EF4-FFF2-40B4-BE49-F238E27FC236}">
                    <a16:creationId xmlns="" xmlns:a16="http://schemas.microsoft.com/office/drawing/2014/main" id="{757879F7-CC84-4B9F-A269-ED9DC1B439A1}"/>
                  </a:ext>
                </a:extLst>
              </p:cNvPr>
              <p:cNvCxnSpPr/>
              <p:nvPr/>
            </p:nvCxnSpPr>
            <p:spPr>
              <a:xfrm>
                <a:off x="1471799" y="2717800"/>
                <a:ext cx="572901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>
                <a:extLst>
                  <a:ext uri="{FF2B5EF4-FFF2-40B4-BE49-F238E27FC236}">
                    <a16:creationId xmlns="" xmlns:a16="http://schemas.microsoft.com/office/drawing/2014/main" id="{4BE5175E-FA47-4932-824C-454E0876D767}"/>
                  </a:ext>
                </a:extLst>
              </p:cNvPr>
              <p:cNvSpPr txBox="1"/>
              <p:nvPr/>
            </p:nvSpPr>
            <p:spPr>
              <a:xfrm>
                <a:off x="1474176" y="2772201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4">
                        <a:lumMod val="50000"/>
                      </a:schemeClr>
                    </a:solidFill>
                  </a:rPr>
                  <a:t>007</a:t>
                </a:r>
                <a:endParaRPr lang="ko-KR" altLang="en-US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="" xmlns:a16="http://schemas.microsoft.com/office/drawing/2014/main" id="{A5B40141-E75D-4870-9B64-EDA08498F76A}"/>
                </a:ext>
              </a:extLst>
            </p:cNvPr>
            <p:cNvSpPr txBox="1"/>
            <p:nvPr/>
          </p:nvSpPr>
          <p:spPr>
            <a:xfrm>
              <a:off x="2547184" y="2262876"/>
              <a:ext cx="18710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accent4">
                      <a:lumMod val="50000"/>
                    </a:schemeClr>
                  </a:solidFill>
                  <a:latin typeface="+mn-ea"/>
                  <a:cs typeface="Arial" panose="020B0604020202020204" pitchFamily="34" charset="0"/>
                </a:rPr>
                <a:t>프로젝트 배경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630014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다이아몬드 26"/>
          <p:cNvSpPr/>
          <p:nvPr/>
        </p:nvSpPr>
        <p:spPr>
          <a:xfrm>
            <a:off x="3381840" y="657992"/>
            <a:ext cx="5452865" cy="5452865"/>
          </a:xfrm>
          <a:prstGeom prst="diamond">
            <a:avLst/>
          </a:prstGeom>
          <a:solidFill>
            <a:srgbClr val="FE083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8" name="다이아몬드 27"/>
          <p:cNvSpPr/>
          <p:nvPr/>
        </p:nvSpPr>
        <p:spPr>
          <a:xfrm>
            <a:off x="6108273" y="3384424"/>
            <a:ext cx="5452865" cy="5452865"/>
          </a:xfrm>
          <a:prstGeom prst="diamond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다이아몬드 28"/>
          <p:cNvSpPr/>
          <p:nvPr/>
        </p:nvSpPr>
        <p:spPr>
          <a:xfrm>
            <a:off x="6108273" y="-2068441"/>
            <a:ext cx="5452865" cy="5452865"/>
          </a:xfrm>
          <a:prstGeom prst="diamond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다이아몬드 29"/>
          <p:cNvSpPr/>
          <p:nvPr/>
        </p:nvSpPr>
        <p:spPr>
          <a:xfrm>
            <a:off x="8834705" y="657992"/>
            <a:ext cx="5452865" cy="5452865"/>
          </a:xfrm>
          <a:prstGeom prst="diamond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다이아몬드 20"/>
          <p:cNvSpPr/>
          <p:nvPr/>
        </p:nvSpPr>
        <p:spPr>
          <a:xfrm>
            <a:off x="-4797458" y="-2068442"/>
            <a:ext cx="5452865" cy="5452865"/>
          </a:xfrm>
          <a:prstGeom prst="diamond">
            <a:avLst/>
          </a:prstGeom>
          <a:solidFill>
            <a:srgbClr val="B948E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다이아몬드 21"/>
          <p:cNvSpPr/>
          <p:nvPr/>
        </p:nvSpPr>
        <p:spPr>
          <a:xfrm>
            <a:off x="-2071026" y="657991"/>
            <a:ext cx="5452865" cy="5452865"/>
          </a:xfrm>
          <a:prstGeom prst="diamond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다이아몬드 22"/>
          <p:cNvSpPr/>
          <p:nvPr/>
        </p:nvSpPr>
        <p:spPr>
          <a:xfrm>
            <a:off x="-2071026" y="-4794874"/>
            <a:ext cx="5452865" cy="5452865"/>
          </a:xfrm>
          <a:prstGeom prst="diamond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655407" y="-2068442"/>
            <a:ext cx="5452865" cy="5452865"/>
          </a:xfrm>
          <a:prstGeom prst="diamond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다이아몬드 32"/>
          <p:cNvSpPr/>
          <p:nvPr/>
        </p:nvSpPr>
        <p:spPr>
          <a:xfrm>
            <a:off x="3381839" y="-4798564"/>
            <a:ext cx="5452865" cy="5452865"/>
          </a:xfrm>
          <a:prstGeom prst="diamond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다이아몬드 36"/>
          <p:cNvSpPr/>
          <p:nvPr/>
        </p:nvSpPr>
        <p:spPr>
          <a:xfrm>
            <a:off x="-2071024" y="6107166"/>
            <a:ext cx="5452865" cy="5452865"/>
          </a:xfrm>
          <a:prstGeom prst="diamond">
            <a:avLst/>
          </a:prstGeom>
          <a:solidFill>
            <a:srgbClr val="FE083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다이아몬드 38"/>
          <p:cNvSpPr/>
          <p:nvPr/>
        </p:nvSpPr>
        <p:spPr>
          <a:xfrm>
            <a:off x="655409" y="3380733"/>
            <a:ext cx="5452865" cy="5452865"/>
          </a:xfrm>
          <a:prstGeom prst="diamond">
            <a:avLst/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다이아몬드 39"/>
          <p:cNvSpPr/>
          <p:nvPr/>
        </p:nvSpPr>
        <p:spPr>
          <a:xfrm>
            <a:off x="3381841" y="6107166"/>
            <a:ext cx="5452865" cy="5452865"/>
          </a:xfrm>
          <a:prstGeom prst="diamond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다이아몬드 43"/>
          <p:cNvSpPr/>
          <p:nvPr/>
        </p:nvSpPr>
        <p:spPr>
          <a:xfrm>
            <a:off x="8821482" y="-4802257"/>
            <a:ext cx="5452865" cy="5452865"/>
          </a:xfrm>
          <a:prstGeom prst="diamond">
            <a:avLst/>
          </a:prstGeom>
          <a:solidFill>
            <a:srgbClr val="B948E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다이아몬드 44"/>
          <p:cNvSpPr/>
          <p:nvPr/>
        </p:nvSpPr>
        <p:spPr>
          <a:xfrm>
            <a:off x="11547915" y="-2075824"/>
            <a:ext cx="5452865" cy="5452865"/>
          </a:xfrm>
          <a:prstGeom prst="diamond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다이아몬드 48"/>
          <p:cNvSpPr/>
          <p:nvPr/>
        </p:nvSpPr>
        <p:spPr>
          <a:xfrm>
            <a:off x="8821481" y="6099783"/>
            <a:ext cx="5452865" cy="5452865"/>
          </a:xfrm>
          <a:prstGeom prst="diamond">
            <a:avLst/>
          </a:prstGeom>
          <a:solidFill>
            <a:srgbClr val="FE083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다이아몬드 50"/>
          <p:cNvSpPr/>
          <p:nvPr/>
        </p:nvSpPr>
        <p:spPr>
          <a:xfrm>
            <a:off x="11547914" y="3373350"/>
            <a:ext cx="5452865" cy="5452865"/>
          </a:xfrm>
          <a:prstGeom prst="diamond">
            <a:avLst/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-4784235" y="3388117"/>
            <a:ext cx="5452865" cy="5452865"/>
          </a:xfrm>
          <a:prstGeom prst="diamond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211519" y="3390100"/>
            <a:ext cx="37689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+mj-ea"/>
                <a:ea typeface="+mj-ea"/>
              </a:rPr>
              <a:t>프로젝트 배경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020170" y="2561193"/>
            <a:ext cx="21497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400" b="1" dirty="0">
                <a:solidFill>
                  <a:schemeClr val="bg1"/>
                </a:solidFill>
                <a:latin typeface="+mj-lt"/>
                <a:ea typeface="Meiryo" panose="020B0604030504040204" pitchFamily="34" charset="-128"/>
              </a:rPr>
              <a:t>PART 1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584552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39700"/>
            <a:ext cx="139700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617586" y="253910"/>
            <a:ext cx="10091814" cy="100969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프로젝트 배경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96786" y="260305"/>
            <a:ext cx="1803400" cy="45089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a typeface="Meiryo" panose="020B0604030504040204" pitchFamily="34" charset="-128"/>
                <a:cs typeface="+mj-cs"/>
              </a:defRPr>
            </a:lvl1pPr>
          </a:lstStyle>
          <a:p>
            <a:r>
              <a:rPr lang="en-US" altLang="ja-JP" dirty="0"/>
              <a:t>PART</a:t>
            </a:r>
            <a:r>
              <a:rPr lang="ja-JP" altLang="en-US" dirty="0"/>
              <a:t> </a:t>
            </a:r>
            <a:r>
              <a:rPr lang="en-US" altLang="ja-JP" dirty="0"/>
              <a:t>1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4DBD877E-E322-44B9-9D63-F20EA59293D3}"/>
              </a:ext>
            </a:extLst>
          </p:cNvPr>
          <p:cNvCxnSpPr/>
          <p:nvPr/>
        </p:nvCxnSpPr>
        <p:spPr>
          <a:xfrm>
            <a:off x="420914" y="977900"/>
            <a:ext cx="1108891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17DC4AB-8AC2-41B0-AED5-2BCF0BEC9345}"/>
              </a:ext>
            </a:extLst>
          </p:cNvPr>
          <p:cNvSpPr txBox="1"/>
          <p:nvPr/>
        </p:nvSpPr>
        <p:spPr>
          <a:xfrm>
            <a:off x="856973" y="1635561"/>
            <a:ext cx="102748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4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체스를 </a:t>
            </a:r>
            <a:r>
              <a:rPr lang="ko-KR" altLang="en-US" sz="4000" b="1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체스판에</a:t>
            </a:r>
            <a:r>
              <a:rPr lang="ko-KR" altLang="en-US" sz="4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4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두고는 싶은데 상대방을 </a:t>
            </a:r>
            <a:endParaRPr lang="en-US" altLang="ko-KR" sz="40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</a:t>
            </a:r>
            <a:r>
              <a:rPr lang="ko-KR" altLang="en-US" sz="4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직접 </a:t>
            </a:r>
            <a:r>
              <a:rPr lang="ko-KR" altLang="en-US" sz="4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만나</a:t>
            </a:r>
            <a:r>
              <a:rPr lang="ko-KR" altLang="en-US" sz="4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 싫다면</a:t>
            </a:r>
            <a:r>
              <a:rPr lang="en-US" altLang="ko-KR" sz="4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</a:t>
            </a:r>
            <a:endParaRPr lang="en-US" altLang="ko-KR" sz="40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8" name="그래픽 7" descr="사용자">
            <a:extLst>
              <a:ext uri="{FF2B5EF4-FFF2-40B4-BE49-F238E27FC236}">
                <a16:creationId xmlns="" xmlns:a16="http://schemas.microsoft.com/office/drawing/2014/main" id="{8EFA8C0B-EBC5-4CC7-9458-93F87C1393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6973" y="3878185"/>
            <a:ext cx="2141085" cy="2141085"/>
          </a:xfrm>
          <a:prstGeom prst="rect">
            <a:avLst/>
          </a:prstGeom>
        </p:spPr>
      </p:pic>
      <p:pic>
        <p:nvPicPr>
          <p:cNvPr id="14" name="그래픽 13" descr="사용자">
            <a:extLst>
              <a:ext uri="{FF2B5EF4-FFF2-40B4-BE49-F238E27FC236}">
                <a16:creationId xmlns="" xmlns:a16="http://schemas.microsoft.com/office/drawing/2014/main" id="{BF3564D7-57B5-4FE1-9238-6D8D80A984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90740" y="3878185"/>
            <a:ext cx="2141085" cy="21410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CF2771D2-B5D9-40F2-B6EB-4BD85E8BD9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806" y="3827567"/>
            <a:ext cx="2601185" cy="260118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385804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39700"/>
            <a:ext cx="139700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617586" y="253910"/>
            <a:ext cx="10091814" cy="100969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프로젝트 배경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96786" y="260305"/>
            <a:ext cx="1803400" cy="45089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a typeface="Meiryo" panose="020B0604030504040204" pitchFamily="34" charset="-128"/>
                <a:cs typeface="+mj-cs"/>
              </a:defRPr>
            </a:lvl1pPr>
          </a:lstStyle>
          <a:p>
            <a:r>
              <a:rPr lang="en-US" altLang="ja-JP" dirty="0"/>
              <a:t>PART</a:t>
            </a:r>
            <a:r>
              <a:rPr lang="ja-JP" altLang="en-US" dirty="0"/>
              <a:t> </a:t>
            </a:r>
            <a:r>
              <a:rPr lang="en-US" altLang="ja-JP" dirty="0"/>
              <a:t>1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4DBD877E-E322-44B9-9D63-F20EA59293D3}"/>
              </a:ext>
            </a:extLst>
          </p:cNvPr>
          <p:cNvCxnSpPr/>
          <p:nvPr/>
        </p:nvCxnSpPr>
        <p:spPr>
          <a:xfrm>
            <a:off x="420914" y="977900"/>
            <a:ext cx="1108891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래픽 13" descr="사용자">
            <a:extLst>
              <a:ext uri="{FF2B5EF4-FFF2-40B4-BE49-F238E27FC236}">
                <a16:creationId xmlns="" xmlns:a16="http://schemas.microsoft.com/office/drawing/2014/main" id="{BF3564D7-57B5-4FE1-9238-6D8D80A984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9493" y="7104743"/>
            <a:ext cx="2141085" cy="21410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165CDD9-48BC-451C-932F-AFBEB572A848}"/>
              </a:ext>
            </a:extLst>
          </p:cNvPr>
          <p:cNvSpPr txBox="1"/>
          <p:nvPr/>
        </p:nvSpPr>
        <p:spPr>
          <a:xfrm>
            <a:off x="1198486" y="2059304"/>
            <a:ext cx="10852427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아날로그 그대로 자기가 직접 체스 말을 둘 수 있다</a:t>
            </a:r>
            <a:r>
              <a:rPr lang="en-US" altLang="ko-KR" sz="28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</a:t>
            </a:r>
            <a:r>
              <a:rPr lang="en-US" altLang="ko-KR" sz="2400" b="1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2400" b="1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컴퓨터 혹은 휴대폰 화면으로만 두는 체스가 아니다</a:t>
            </a:r>
            <a:r>
              <a:rPr lang="en-US" altLang="ko-KR" sz="2400" b="1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   </a:t>
            </a:r>
            <a:r>
              <a:rPr lang="ko-KR" altLang="en-US" sz="28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장소 제약조건이 줄어든다</a:t>
            </a:r>
            <a:r>
              <a:rPr lang="en-US" altLang="ko-KR" sz="28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</a:t>
            </a:r>
            <a:r>
              <a:rPr lang="en-US" altLang="ko-KR" sz="24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24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상대방과 직접 만나지 않아도 된다</a:t>
            </a:r>
            <a:r>
              <a:rPr lang="en-US" altLang="ko-KR" sz="24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28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84436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다이아몬드 26"/>
          <p:cNvSpPr/>
          <p:nvPr/>
        </p:nvSpPr>
        <p:spPr>
          <a:xfrm>
            <a:off x="3381840" y="657992"/>
            <a:ext cx="5452865" cy="5452865"/>
          </a:xfrm>
          <a:prstGeom prst="diamond">
            <a:avLst/>
          </a:prstGeom>
          <a:solidFill>
            <a:srgbClr val="FE083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8" name="다이아몬드 27"/>
          <p:cNvSpPr/>
          <p:nvPr/>
        </p:nvSpPr>
        <p:spPr>
          <a:xfrm>
            <a:off x="6108273" y="3384424"/>
            <a:ext cx="5452865" cy="5452865"/>
          </a:xfrm>
          <a:prstGeom prst="diamond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다이아몬드 28"/>
          <p:cNvSpPr/>
          <p:nvPr/>
        </p:nvSpPr>
        <p:spPr>
          <a:xfrm>
            <a:off x="6108273" y="-2068441"/>
            <a:ext cx="5452865" cy="5452865"/>
          </a:xfrm>
          <a:prstGeom prst="diamond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다이아몬드 29"/>
          <p:cNvSpPr/>
          <p:nvPr/>
        </p:nvSpPr>
        <p:spPr>
          <a:xfrm>
            <a:off x="8834705" y="657992"/>
            <a:ext cx="5452865" cy="5452865"/>
          </a:xfrm>
          <a:prstGeom prst="diamond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다이아몬드 20"/>
          <p:cNvSpPr/>
          <p:nvPr/>
        </p:nvSpPr>
        <p:spPr>
          <a:xfrm>
            <a:off x="-4797458" y="-2068442"/>
            <a:ext cx="5452865" cy="5452865"/>
          </a:xfrm>
          <a:prstGeom prst="diamond">
            <a:avLst/>
          </a:prstGeom>
          <a:solidFill>
            <a:srgbClr val="B948E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다이아몬드 21"/>
          <p:cNvSpPr/>
          <p:nvPr/>
        </p:nvSpPr>
        <p:spPr>
          <a:xfrm>
            <a:off x="-2071026" y="657991"/>
            <a:ext cx="5452865" cy="5452865"/>
          </a:xfrm>
          <a:prstGeom prst="diamond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다이아몬드 22"/>
          <p:cNvSpPr/>
          <p:nvPr/>
        </p:nvSpPr>
        <p:spPr>
          <a:xfrm>
            <a:off x="-2071026" y="-4794874"/>
            <a:ext cx="5452865" cy="5452865"/>
          </a:xfrm>
          <a:prstGeom prst="diamond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655407" y="-2068442"/>
            <a:ext cx="5452865" cy="5452865"/>
          </a:xfrm>
          <a:prstGeom prst="diamond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다이아몬드 32"/>
          <p:cNvSpPr/>
          <p:nvPr/>
        </p:nvSpPr>
        <p:spPr>
          <a:xfrm>
            <a:off x="3381839" y="-4798564"/>
            <a:ext cx="5452865" cy="5452865"/>
          </a:xfrm>
          <a:prstGeom prst="diamond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다이아몬드 36"/>
          <p:cNvSpPr/>
          <p:nvPr/>
        </p:nvSpPr>
        <p:spPr>
          <a:xfrm>
            <a:off x="-2071024" y="6107166"/>
            <a:ext cx="5452865" cy="5452865"/>
          </a:xfrm>
          <a:prstGeom prst="diamond">
            <a:avLst/>
          </a:prstGeom>
          <a:solidFill>
            <a:srgbClr val="FE083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다이아몬드 38"/>
          <p:cNvSpPr/>
          <p:nvPr/>
        </p:nvSpPr>
        <p:spPr>
          <a:xfrm>
            <a:off x="655409" y="3380733"/>
            <a:ext cx="5452865" cy="5452865"/>
          </a:xfrm>
          <a:prstGeom prst="diamond">
            <a:avLst/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다이아몬드 39"/>
          <p:cNvSpPr/>
          <p:nvPr/>
        </p:nvSpPr>
        <p:spPr>
          <a:xfrm>
            <a:off x="3381841" y="6107166"/>
            <a:ext cx="5452865" cy="5452865"/>
          </a:xfrm>
          <a:prstGeom prst="diamond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다이아몬드 43"/>
          <p:cNvSpPr/>
          <p:nvPr/>
        </p:nvSpPr>
        <p:spPr>
          <a:xfrm>
            <a:off x="8821482" y="-4802257"/>
            <a:ext cx="5452865" cy="5452865"/>
          </a:xfrm>
          <a:prstGeom prst="diamond">
            <a:avLst/>
          </a:prstGeom>
          <a:solidFill>
            <a:srgbClr val="B948E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다이아몬드 44"/>
          <p:cNvSpPr/>
          <p:nvPr/>
        </p:nvSpPr>
        <p:spPr>
          <a:xfrm>
            <a:off x="11547915" y="-2075824"/>
            <a:ext cx="5452865" cy="5452865"/>
          </a:xfrm>
          <a:prstGeom prst="diamond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다이아몬드 48"/>
          <p:cNvSpPr/>
          <p:nvPr/>
        </p:nvSpPr>
        <p:spPr>
          <a:xfrm>
            <a:off x="8821481" y="6099783"/>
            <a:ext cx="5452865" cy="5452865"/>
          </a:xfrm>
          <a:prstGeom prst="diamond">
            <a:avLst/>
          </a:prstGeom>
          <a:solidFill>
            <a:srgbClr val="FE083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다이아몬드 50"/>
          <p:cNvSpPr/>
          <p:nvPr/>
        </p:nvSpPr>
        <p:spPr>
          <a:xfrm>
            <a:off x="11547914" y="3373350"/>
            <a:ext cx="5452865" cy="5452865"/>
          </a:xfrm>
          <a:prstGeom prst="diamond">
            <a:avLst/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-4784235" y="3388117"/>
            <a:ext cx="5452865" cy="5452865"/>
          </a:xfrm>
          <a:prstGeom prst="diamond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211519" y="3390100"/>
            <a:ext cx="37689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+mj-ea"/>
                <a:ea typeface="+mj-ea"/>
              </a:rPr>
              <a:t>프로젝트 목표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020170" y="2561193"/>
            <a:ext cx="21497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400" b="1" dirty="0">
                <a:solidFill>
                  <a:schemeClr val="bg1"/>
                </a:solidFill>
                <a:latin typeface="+mj-lt"/>
                <a:ea typeface="Meiryo" panose="020B0604030504040204" pitchFamily="34" charset="-128"/>
              </a:rPr>
              <a:t>PART 2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74350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39700"/>
            <a:ext cx="139700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617586" y="253910"/>
            <a:ext cx="10091814" cy="100969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프로젝트 목표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96786" y="260305"/>
            <a:ext cx="1803400" cy="45089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a typeface="Meiryo" panose="020B0604030504040204" pitchFamily="34" charset="-128"/>
                <a:cs typeface="+mj-cs"/>
              </a:defRPr>
            </a:lvl1pPr>
          </a:lstStyle>
          <a:p>
            <a:r>
              <a:rPr lang="en-US" altLang="ja-JP" dirty="0"/>
              <a:t>PART</a:t>
            </a:r>
            <a:r>
              <a:rPr lang="ja-JP" altLang="en-US" dirty="0"/>
              <a:t> </a:t>
            </a:r>
            <a:r>
              <a:rPr lang="en-US" altLang="ja-JP" dirty="0"/>
              <a:t>2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4DBD877E-E322-44B9-9D63-F20EA59293D3}"/>
              </a:ext>
            </a:extLst>
          </p:cNvPr>
          <p:cNvCxnSpPr/>
          <p:nvPr/>
        </p:nvCxnSpPr>
        <p:spPr>
          <a:xfrm>
            <a:off x="420914" y="977900"/>
            <a:ext cx="1108891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래픽 13" descr="사용자">
            <a:extLst>
              <a:ext uri="{FF2B5EF4-FFF2-40B4-BE49-F238E27FC236}">
                <a16:creationId xmlns="" xmlns:a16="http://schemas.microsoft.com/office/drawing/2014/main" id="{BF3564D7-57B5-4FE1-9238-6D8D80A984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9493" y="7104743"/>
            <a:ext cx="2141085" cy="21410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F67667C-78B2-4E4B-8A08-65E0A24B6543}"/>
              </a:ext>
            </a:extLst>
          </p:cNvPr>
          <p:cNvSpPr txBox="1"/>
          <p:nvPr/>
        </p:nvSpPr>
        <p:spPr>
          <a:xfrm>
            <a:off x="669786" y="1635561"/>
            <a:ext cx="10852427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4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Wireless Chess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165CDD9-48BC-451C-932F-AFBEB572A848}"/>
              </a:ext>
            </a:extLst>
          </p:cNvPr>
          <p:cNvSpPr txBox="1"/>
          <p:nvPr/>
        </p:nvSpPr>
        <p:spPr>
          <a:xfrm>
            <a:off x="1198486" y="3023180"/>
            <a:ext cx="1085242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b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아두이노와</a:t>
            </a:r>
            <a:r>
              <a:rPr lang="ko-KR" altLang="en-US" sz="28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각종 센서를 이용한 </a:t>
            </a:r>
            <a:r>
              <a:rPr lang="en-US" altLang="ko-KR" sz="28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wireless </a:t>
            </a:r>
            <a:r>
              <a:rPr lang="ko-KR" altLang="en-US" sz="2800" b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보드판</a:t>
            </a:r>
            <a:endParaRPr lang="en-US" altLang="ko-KR" sz="28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</a:t>
            </a:r>
            <a:r>
              <a:rPr lang="en-US" altLang="ko-KR" sz="2400" b="1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2400" b="1" dirty="0" err="1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아두이노와</a:t>
            </a:r>
            <a:r>
              <a:rPr lang="ko-KR" altLang="en-US" sz="2400" b="1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서버를 통하여 자동으로 움직이는 체스 피스 구현</a:t>
            </a:r>
            <a:endParaRPr lang="en-US" altLang="ko-KR" sz="2400" b="1" dirty="0">
              <a:solidFill>
                <a:prstClr val="black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   </a:t>
            </a:r>
            <a:r>
              <a:rPr lang="ko-KR" altLang="en-US" sz="2800" b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기보</a:t>
            </a:r>
            <a:r>
              <a:rPr lang="ko-KR" altLang="en-US" sz="28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저장</a:t>
            </a:r>
            <a:endParaRPr lang="en-US" altLang="ko-KR" sz="28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</a:t>
            </a:r>
            <a:r>
              <a:rPr lang="en-US" altLang="ko-KR" sz="24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24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서버와 안드로이드 앱을 활용한 복기 기능 구현</a:t>
            </a:r>
            <a:endParaRPr lang="en-US" altLang="ko-KR" sz="28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48774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다이아몬드 26"/>
          <p:cNvSpPr/>
          <p:nvPr/>
        </p:nvSpPr>
        <p:spPr>
          <a:xfrm>
            <a:off x="3381840" y="657992"/>
            <a:ext cx="5452865" cy="5452865"/>
          </a:xfrm>
          <a:prstGeom prst="diamond">
            <a:avLst/>
          </a:prstGeom>
          <a:solidFill>
            <a:srgbClr val="FE083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8" name="다이아몬드 27"/>
          <p:cNvSpPr/>
          <p:nvPr/>
        </p:nvSpPr>
        <p:spPr>
          <a:xfrm>
            <a:off x="6108273" y="3384424"/>
            <a:ext cx="5452865" cy="5452865"/>
          </a:xfrm>
          <a:prstGeom prst="diamond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다이아몬드 28"/>
          <p:cNvSpPr/>
          <p:nvPr/>
        </p:nvSpPr>
        <p:spPr>
          <a:xfrm>
            <a:off x="6108273" y="-2068441"/>
            <a:ext cx="5452865" cy="5452865"/>
          </a:xfrm>
          <a:prstGeom prst="diamond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다이아몬드 29"/>
          <p:cNvSpPr/>
          <p:nvPr/>
        </p:nvSpPr>
        <p:spPr>
          <a:xfrm>
            <a:off x="8834705" y="657992"/>
            <a:ext cx="5452865" cy="5452865"/>
          </a:xfrm>
          <a:prstGeom prst="diamond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다이아몬드 20"/>
          <p:cNvSpPr/>
          <p:nvPr/>
        </p:nvSpPr>
        <p:spPr>
          <a:xfrm>
            <a:off x="-4797458" y="-2068442"/>
            <a:ext cx="5452865" cy="5452865"/>
          </a:xfrm>
          <a:prstGeom prst="diamond">
            <a:avLst/>
          </a:prstGeom>
          <a:solidFill>
            <a:srgbClr val="B948E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다이아몬드 21"/>
          <p:cNvSpPr/>
          <p:nvPr/>
        </p:nvSpPr>
        <p:spPr>
          <a:xfrm>
            <a:off x="-2071026" y="657991"/>
            <a:ext cx="5452865" cy="5452865"/>
          </a:xfrm>
          <a:prstGeom prst="diamond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다이아몬드 22"/>
          <p:cNvSpPr/>
          <p:nvPr/>
        </p:nvSpPr>
        <p:spPr>
          <a:xfrm>
            <a:off x="-2071026" y="-4794874"/>
            <a:ext cx="5452865" cy="5452865"/>
          </a:xfrm>
          <a:prstGeom prst="diamond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655407" y="-2068442"/>
            <a:ext cx="5452865" cy="5452865"/>
          </a:xfrm>
          <a:prstGeom prst="diamond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다이아몬드 32"/>
          <p:cNvSpPr/>
          <p:nvPr/>
        </p:nvSpPr>
        <p:spPr>
          <a:xfrm>
            <a:off x="3381839" y="-4798564"/>
            <a:ext cx="5452865" cy="5452865"/>
          </a:xfrm>
          <a:prstGeom prst="diamond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다이아몬드 36"/>
          <p:cNvSpPr/>
          <p:nvPr/>
        </p:nvSpPr>
        <p:spPr>
          <a:xfrm>
            <a:off x="-2071024" y="6107166"/>
            <a:ext cx="5452865" cy="5452865"/>
          </a:xfrm>
          <a:prstGeom prst="diamond">
            <a:avLst/>
          </a:prstGeom>
          <a:solidFill>
            <a:srgbClr val="FE083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다이아몬드 38"/>
          <p:cNvSpPr/>
          <p:nvPr/>
        </p:nvSpPr>
        <p:spPr>
          <a:xfrm>
            <a:off x="655409" y="3380733"/>
            <a:ext cx="5452865" cy="5452865"/>
          </a:xfrm>
          <a:prstGeom prst="diamond">
            <a:avLst/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다이아몬드 39"/>
          <p:cNvSpPr/>
          <p:nvPr/>
        </p:nvSpPr>
        <p:spPr>
          <a:xfrm>
            <a:off x="3381841" y="6107166"/>
            <a:ext cx="5452865" cy="5452865"/>
          </a:xfrm>
          <a:prstGeom prst="diamond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다이아몬드 43"/>
          <p:cNvSpPr/>
          <p:nvPr/>
        </p:nvSpPr>
        <p:spPr>
          <a:xfrm>
            <a:off x="8821482" y="-4802257"/>
            <a:ext cx="5452865" cy="5452865"/>
          </a:xfrm>
          <a:prstGeom prst="diamond">
            <a:avLst/>
          </a:prstGeom>
          <a:solidFill>
            <a:srgbClr val="B948E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다이아몬드 44"/>
          <p:cNvSpPr/>
          <p:nvPr/>
        </p:nvSpPr>
        <p:spPr>
          <a:xfrm>
            <a:off x="11547915" y="-2075824"/>
            <a:ext cx="5452865" cy="5452865"/>
          </a:xfrm>
          <a:prstGeom prst="diamond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다이아몬드 48"/>
          <p:cNvSpPr/>
          <p:nvPr/>
        </p:nvSpPr>
        <p:spPr>
          <a:xfrm>
            <a:off x="8821481" y="6099783"/>
            <a:ext cx="5452865" cy="5452865"/>
          </a:xfrm>
          <a:prstGeom prst="diamond">
            <a:avLst/>
          </a:prstGeom>
          <a:solidFill>
            <a:srgbClr val="FE083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다이아몬드 50"/>
          <p:cNvSpPr/>
          <p:nvPr/>
        </p:nvSpPr>
        <p:spPr>
          <a:xfrm>
            <a:off x="11547914" y="3373350"/>
            <a:ext cx="5452865" cy="5452865"/>
          </a:xfrm>
          <a:prstGeom prst="diamond">
            <a:avLst/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-4784235" y="3388117"/>
            <a:ext cx="5452865" cy="5452865"/>
          </a:xfrm>
          <a:prstGeom prst="diamond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929390" y="3390100"/>
            <a:ext cx="43332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+mj-ea"/>
                <a:ea typeface="+mj-ea"/>
              </a:rPr>
              <a:t>프로젝트 구조도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020170" y="2561193"/>
            <a:ext cx="21497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400" b="1" dirty="0">
                <a:solidFill>
                  <a:schemeClr val="bg1"/>
                </a:solidFill>
                <a:latin typeface="+mj-lt"/>
                <a:ea typeface="Meiryo" panose="020B0604030504040204" pitchFamily="34" charset="-128"/>
              </a:rPr>
              <a:t>PART 3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80306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70323_색상테마9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BA6CE"/>
      </a:accent1>
      <a:accent2>
        <a:srgbClr val="FF8B5F"/>
      </a:accent2>
      <a:accent3>
        <a:srgbClr val="F4E3DC"/>
      </a:accent3>
      <a:accent4>
        <a:srgbClr val="B49885"/>
      </a:accent4>
      <a:accent5>
        <a:srgbClr val="3C3C45"/>
      </a:accent5>
      <a:accent6>
        <a:srgbClr val="112845"/>
      </a:accent6>
      <a:hlink>
        <a:srgbClr val="17365D"/>
      </a:hlink>
      <a:folHlink>
        <a:srgbClr val="17365D"/>
      </a:folHlink>
    </a:clrScheme>
    <a:fontScheme name="나눔바른고딕">
      <a:majorFont>
        <a:latin typeface="Arial"/>
        <a:ea typeface="나눔바른고딕"/>
        <a:cs typeface=""/>
      </a:majorFont>
      <a:minorFont>
        <a:latin typeface="Arial"/>
        <a:ea typeface="나눔바른고딕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4813</TotalTime>
  <Words>258</Words>
  <Application>Microsoft Office PowerPoint</Application>
  <PresentationFormat>사용자 지정</PresentationFormat>
  <Paragraphs>117</Paragraphs>
  <Slides>20</Slides>
  <Notes>10</Notes>
  <HiddenSlides>1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daniel</cp:lastModifiedBy>
  <cp:revision>233</cp:revision>
  <dcterms:created xsi:type="dcterms:W3CDTF">2017-04-17T04:43:15Z</dcterms:created>
  <dcterms:modified xsi:type="dcterms:W3CDTF">2018-03-16T04:39:05Z</dcterms:modified>
</cp:coreProperties>
</file>