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c41bbe44_4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9c41bbe44_4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c41bbe44_4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89c41bbe44_4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9c41bbe44_4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89c41bbe44_4_5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c41bbe44_4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9c41bbe44_4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c41bbe44_4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9c41bbe44_4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c41bbe44_4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9c41bbe44_4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d629ed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89d629ed1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41bbe44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89c41bbe44_3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9c41bbe44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9c41bbe44_8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c41bbe44_4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9c41bbe44_4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9c41bbe44_4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89c41bbe44_4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wlab.com/" TargetMode="External"/><Relationship Id="rId4" Type="http://schemas.openxmlformats.org/officeDocument/2006/relationships/hyperlink" Target="https://uang.tistory.com/1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3660113">
            <a:off x="5528173" y="2308281"/>
            <a:ext cx="1093484" cy="865999"/>
          </a:xfrm>
          <a:prstGeom prst="ellipse">
            <a:avLst/>
          </a:prstGeom>
          <a:solidFill>
            <a:schemeClr val="dk1">
              <a:alpha val="407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5"/>
          <p:cNvSpPr/>
          <p:nvPr/>
        </p:nvSpPr>
        <p:spPr>
          <a:xfrm rot="-779677">
            <a:off x="5534922" y="2184628"/>
            <a:ext cx="888555" cy="790021"/>
          </a:xfrm>
          <a:prstGeom prst="ellipse">
            <a:avLst/>
          </a:prstGeom>
          <a:solidFill>
            <a:srgbClr val="A0A0A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5504021" y="2205990"/>
            <a:ext cx="790200" cy="790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7863" y="2462689"/>
            <a:ext cx="276300" cy="276300"/>
          </a:xfrm>
          <a:prstGeom prst="ellipse">
            <a:avLst/>
          </a:prstGeom>
          <a:solidFill>
            <a:srgbClr val="49545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5"/>
          <p:cNvSpPr/>
          <p:nvPr/>
        </p:nvSpPr>
        <p:spPr>
          <a:xfrm rot="719766">
            <a:off x="5966909" y="2163561"/>
            <a:ext cx="790973" cy="129447"/>
          </a:xfrm>
          <a:prstGeom prst="triangle">
            <a:avLst>
              <a:gd fmla="val 79542" name="adj"/>
            </a:avLst>
          </a:prstGeom>
          <a:solidFill>
            <a:srgbClr val="C6C4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5827395" y="2024539"/>
            <a:ext cx="781500" cy="188700"/>
          </a:xfrm>
          <a:prstGeom prst="triangle">
            <a:avLst>
              <a:gd fmla="val 3404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743075" y="2095974"/>
            <a:ext cx="42564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300"/>
              <a:buFont typeface="Arial"/>
              <a:buNone/>
            </a:pPr>
            <a:r>
              <a:rPr b="0" i="0" lang="ko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GIT</a:t>
            </a:r>
            <a:endParaRPr b="0" i="0" sz="6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4"/>
          <p:cNvGrpSpPr/>
          <p:nvPr/>
        </p:nvGrpSpPr>
        <p:grpSpPr>
          <a:xfrm>
            <a:off x="121656" y="361474"/>
            <a:ext cx="813246" cy="858276"/>
            <a:chOff x="162208" y="481965"/>
            <a:chExt cx="1084328" cy="1144368"/>
          </a:xfrm>
        </p:grpSpPr>
        <p:sp>
          <p:nvSpPr>
            <p:cNvPr id="366" name="Google Shape;366;p34"/>
            <p:cNvSpPr/>
            <p:nvPr/>
          </p:nvSpPr>
          <p:spPr>
            <a:xfrm rot="3659535">
              <a:off x="241331" y="713017"/>
              <a:ext cx="890854" cy="705533"/>
            </a:xfrm>
            <a:prstGeom prst="ellipse">
              <a:avLst/>
            </a:prstGeom>
            <a:solidFill>
              <a:schemeClr val="dk1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 rot="-780318">
              <a:off x="247036" y="612739"/>
              <a:ext cx="723868" cy="643818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220980" y="629920"/>
              <a:ext cx="643800" cy="643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427990" y="839470"/>
              <a:ext cx="224700" cy="224700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 rot="720655">
              <a:off x="598233" y="595694"/>
              <a:ext cx="644407" cy="106085"/>
            </a:xfrm>
            <a:prstGeom prst="triangle">
              <a:avLst>
                <a:gd fmla="val 79542" name="adj"/>
              </a:avLst>
            </a:prstGeom>
            <a:solidFill>
              <a:srgbClr val="C6C4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484505" y="481965"/>
              <a:ext cx="636900" cy="153600"/>
            </a:xfrm>
            <a:prstGeom prst="triangle">
              <a:avLst>
                <a:gd fmla="val 340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2" name="Google Shape;372;p34"/>
          <p:cNvSpPr/>
          <p:nvPr/>
        </p:nvSpPr>
        <p:spPr>
          <a:xfrm>
            <a:off x="916305" y="244792"/>
            <a:ext cx="26703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46591"/>
                </a:solidFill>
                <a:latin typeface="Arial"/>
                <a:ea typeface="Arial"/>
                <a:cs typeface="Arial"/>
                <a:sym typeface="Arial"/>
              </a:rPr>
              <a:t>Pull Request</a:t>
            </a:r>
            <a:endParaRPr b="0" i="0" sz="18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/>
          <p:nvPr/>
        </p:nvSpPr>
        <p:spPr>
          <a:xfrm rot="-5400000">
            <a:off x="693441" y="35249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2069306" y="700564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840581" y="706279"/>
            <a:ext cx="7690744" cy="4205178"/>
          </a:xfrm>
          <a:custGeom>
            <a:rect b="b" l="l" r="r" t="t"/>
            <a:pathLst>
              <a:path extrusionOk="0" h="5207651" w="10718807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rgbClr val="BFBFB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6" name="Google Shape;376;p34"/>
          <p:cNvCxnSpPr/>
          <p:nvPr/>
        </p:nvCxnSpPr>
        <p:spPr>
          <a:xfrm>
            <a:off x="1031081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34"/>
          <p:cNvCxnSpPr/>
          <p:nvPr/>
        </p:nvCxnSpPr>
        <p:spPr>
          <a:xfrm>
            <a:off x="4731544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34"/>
          <p:cNvCxnSpPr/>
          <p:nvPr/>
        </p:nvCxnSpPr>
        <p:spPr>
          <a:xfrm>
            <a:off x="8539163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34"/>
          <p:cNvSpPr/>
          <p:nvPr/>
        </p:nvSpPr>
        <p:spPr>
          <a:xfrm rot="-298184">
            <a:off x="-146223" y="1001750"/>
            <a:ext cx="323776" cy="3907409"/>
          </a:xfrm>
          <a:custGeom>
            <a:rect b="b" l="l" r="r" t="t"/>
            <a:pathLst>
              <a:path extrusionOk="0" h="5207652" w="431517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7111365" y="3349466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중앙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7105650" y="1640205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2" name="Google Shape;382;p34"/>
          <p:cNvCxnSpPr/>
          <p:nvPr/>
        </p:nvCxnSpPr>
        <p:spPr>
          <a:xfrm>
            <a:off x="7646194" y="2284571"/>
            <a:ext cx="7200" cy="10392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:/Users/정현진/AppData/Roaming/PolarisOffice/ETemp/1196_14927360/fImage661724029435.png" id="383" name="Google Shape;3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679" y="699611"/>
            <a:ext cx="6034086" cy="418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4"/>
          <p:cNvSpPr/>
          <p:nvPr/>
        </p:nvSpPr>
        <p:spPr>
          <a:xfrm>
            <a:off x="1032034" y="1683068"/>
            <a:ext cx="1032600" cy="22950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1108234" y="2590324"/>
            <a:ext cx="4946400" cy="51330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3108960" y="2616517"/>
            <a:ext cx="2682600" cy="15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/>
          <p:nvPr/>
        </p:nvSpPr>
        <p:spPr>
          <a:xfrm>
            <a:off x="489585" y="225742"/>
            <a:ext cx="8287200" cy="1243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554355" y="228600"/>
            <a:ext cx="50016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sng" cap="none" strike="noStrike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https://www.tuwlab.com/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sng" cap="none" strike="noStrike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https://uang.tistory.com/11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4641056" y="858203"/>
            <a:ext cx="38796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1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버전 관리 시스템</a:t>
            </a:r>
            <a:endParaRPr b="1" i="0" sz="21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중앙 집중형 방식과 다르게 </a:t>
            </a:r>
            <a:r>
              <a:rPr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중앙, 개인 서버</a:t>
            </a:r>
            <a:r>
              <a:rPr b="0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모두 버전 관리 가능 (협업에 최적화)</a:t>
            </a:r>
            <a:endParaRPr b="0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1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 / GUI</a:t>
            </a:r>
            <a:endParaRPr b="1" i="0" sz="21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lgun Gothic"/>
              <a:buChar char="-"/>
            </a:pPr>
            <a:r>
              <a:rPr b="1"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 - 명령어 사용</a:t>
            </a:r>
            <a:endParaRPr b="1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lgun Gothic"/>
              <a:buChar char="-"/>
            </a:pPr>
            <a:r>
              <a:rPr b="1"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 - 그래픽 이미지, 아이콘 사용</a:t>
            </a:r>
            <a:endParaRPr b="1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 tool</a:t>
            </a:r>
            <a:endParaRPr b="1" i="0" sz="18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e.g.) SourceTree, GitKraken</a:t>
            </a:r>
            <a:endParaRPr b="0" i="0" sz="18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1877377" y="920591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중앙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858679" y="2026920"/>
            <a:ext cx="1220100" cy="6462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개인(A)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798445" y="2033588"/>
            <a:ext cx="1226400" cy="6396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개인(B)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871061" y="3300889"/>
            <a:ext cx="1221600" cy="6474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개인(A) 로컬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2748439" y="3289459"/>
            <a:ext cx="1269600" cy="6492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개인(B) 로컬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Google Shape;146;p26"/>
          <p:cNvCxnSpPr/>
          <p:nvPr/>
        </p:nvCxnSpPr>
        <p:spPr>
          <a:xfrm flipH="1">
            <a:off x="1475265" y="1544002"/>
            <a:ext cx="264000" cy="457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3124200" y="1544002"/>
            <a:ext cx="201000" cy="450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26"/>
          <p:cNvCxnSpPr/>
          <p:nvPr/>
        </p:nvCxnSpPr>
        <p:spPr>
          <a:xfrm flipH="1" rot="10800000">
            <a:off x="1648777" y="1584124"/>
            <a:ext cx="234300" cy="39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26"/>
          <p:cNvCxnSpPr/>
          <p:nvPr/>
        </p:nvCxnSpPr>
        <p:spPr>
          <a:xfrm rot="10800000">
            <a:off x="3024176" y="1582624"/>
            <a:ext cx="176700" cy="398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26"/>
          <p:cNvCxnSpPr/>
          <p:nvPr/>
        </p:nvCxnSpPr>
        <p:spPr>
          <a:xfrm flipH="1">
            <a:off x="1260525" y="2727008"/>
            <a:ext cx="6300" cy="521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26"/>
          <p:cNvCxnSpPr/>
          <p:nvPr/>
        </p:nvCxnSpPr>
        <p:spPr>
          <a:xfrm flipH="1">
            <a:off x="3205054" y="2732246"/>
            <a:ext cx="6300" cy="521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26"/>
          <p:cNvCxnSpPr/>
          <p:nvPr/>
        </p:nvCxnSpPr>
        <p:spPr>
          <a:xfrm flipH="1" rot="10800000">
            <a:off x="3609023" y="2735314"/>
            <a:ext cx="600" cy="498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26"/>
          <p:cNvCxnSpPr/>
          <p:nvPr/>
        </p:nvCxnSpPr>
        <p:spPr>
          <a:xfrm flipH="1" rot="10800000">
            <a:off x="1618774" y="2733885"/>
            <a:ext cx="600" cy="498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26"/>
          <p:cNvSpPr txBox="1"/>
          <p:nvPr/>
        </p:nvSpPr>
        <p:spPr>
          <a:xfrm>
            <a:off x="1094423" y="1620202"/>
            <a:ext cx="561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Fork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281839" y="1618774"/>
            <a:ext cx="561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Fork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654016" y="2844641"/>
            <a:ext cx="561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640455" y="2843213"/>
            <a:ext cx="561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85800" y="2844641"/>
            <a:ext cx="636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Clone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2630805" y="2836069"/>
            <a:ext cx="636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Clone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870234" y="1714024"/>
            <a:ext cx="1212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Pull Request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123773" y="361474"/>
            <a:ext cx="810727" cy="856993"/>
            <a:chOff x="165031" y="481965"/>
            <a:chExt cx="1080970" cy="1142658"/>
          </a:xfrm>
        </p:grpSpPr>
        <p:sp>
          <p:nvSpPr>
            <p:cNvPr id="166" name="Google Shape;166;p27"/>
            <p:cNvSpPr/>
            <p:nvPr/>
          </p:nvSpPr>
          <p:spPr>
            <a:xfrm rot="3701955">
              <a:off x="241272" y="713097"/>
              <a:ext cx="890319" cy="704953"/>
            </a:xfrm>
            <a:prstGeom prst="ellipse">
              <a:avLst/>
            </a:prstGeom>
            <a:solidFill>
              <a:schemeClr val="dk1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 rot="-750182">
              <a:off x="246961" y="612812"/>
              <a:ext cx="723355" cy="6431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20980" y="629920"/>
              <a:ext cx="643200" cy="6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427990" y="839470"/>
              <a:ext cx="224100" cy="224100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 rot="724455">
              <a:off x="598228" y="595695"/>
              <a:ext cx="643946" cy="105498"/>
            </a:xfrm>
            <a:prstGeom prst="triangle">
              <a:avLst>
                <a:gd fmla="val 79542" name="adj"/>
              </a:avLst>
            </a:prstGeom>
            <a:solidFill>
              <a:srgbClr val="C6C4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84505" y="481965"/>
              <a:ext cx="636300" cy="153000"/>
            </a:xfrm>
            <a:prstGeom prst="triangle">
              <a:avLst>
                <a:gd fmla="val 340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2" name="Google Shape;172;p27"/>
          <p:cNvSpPr/>
          <p:nvPr/>
        </p:nvSpPr>
        <p:spPr>
          <a:xfrm>
            <a:off x="916305" y="244792"/>
            <a:ext cx="26703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46591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endParaRPr b="0" i="0" sz="18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/>
          <p:nvPr/>
        </p:nvSpPr>
        <p:spPr>
          <a:xfrm rot="-5400000">
            <a:off x="693291" y="352472"/>
            <a:ext cx="330600" cy="1146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2069306" y="700564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40581" y="706279"/>
            <a:ext cx="7690744" cy="4205178"/>
          </a:xfrm>
          <a:custGeom>
            <a:rect b="b" l="l" r="r" t="t"/>
            <a:pathLst>
              <a:path extrusionOk="0" h="5207651" w="10718807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rgbClr val="BFBFB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p27"/>
          <p:cNvCxnSpPr/>
          <p:nvPr/>
        </p:nvCxnSpPr>
        <p:spPr>
          <a:xfrm>
            <a:off x="1031081" y="994886"/>
            <a:ext cx="0" cy="39057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63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4731544" y="994886"/>
            <a:ext cx="0" cy="39057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63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7"/>
          <p:cNvCxnSpPr/>
          <p:nvPr/>
        </p:nvCxnSpPr>
        <p:spPr>
          <a:xfrm>
            <a:off x="8539163" y="994886"/>
            <a:ext cx="0" cy="39057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63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7"/>
          <p:cNvSpPr/>
          <p:nvPr/>
        </p:nvSpPr>
        <p:spPr>
          <a:xfrm rot="-252490">
            <a:off x="-145214" y="1001552"/>
            <a:ext cx="323430" cy="3903242"/>
          </a:xfrm>
          <a:custGeom>
            <a:rect b="b" l="l" r="r" t="t"/>
            <a:pathLst>
              <a:path extrusionOk="0" h="5207651" w="431516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정현진/AppData/Roaming/PolarisOffice/ETemp/1196_14927360/fImage65611230245.png"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11" y="720090"/>
            <a:ext cx="5715000" cy="4177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6987064" y="3349466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6981349" y="1640205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중앙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>
            <a:off x="7521892" y="2284571"/>
            <a:ext cx="7200" cy="10392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27"/>
          <p:cNvSpPr/>
          <p:nvPr/>
        </p:nvSpPr>
        <p:spPr>
          <a:xfrm>
            <a:off x="5894546" y="761524"/>
            <a:ext cx="582600" cy="24990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8"/>
          <p:cNvGrpSpPr/>
          <p:nvPr/>
        </p:nvGrpSpPr>
        <p:grpSpPr>
          <a:xfrm>
            <a:off x="121656" y="361474"/>
            <a:ext cx="813246" cy="858276"/>
            <a:chOff x="162208" y="481965"/>
            <a:chExt cx="1084328" cy="1144368"/>
          </a:xfrm>
        </p:grpSpPr>
        <p:sp>
          <p:nvSpPr>
            <p:cNvPr id="190" name="Google Shape;190;p28"/>
            <p:cNvSpPr/>
            <p:nvPr/>
          </p:nvSpPr>
          <p:spPr>
            <a:xfrm rot="3659535">
              <a:off x="241331" y="713017"/>
              <a:ext cx="890854" cy="705533"/>
            </a:xfrm>
            <a:prstGeom prst="ellipse">
              <a:avLst/>
            </a:prstGeom>
            <a:solidFill>
              <a:schemeClr val="dk1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 rot="-780318">
              <a:off x="247036" y="612739"/>
              <a:ext cx="723868" cy="643818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20980" y="629920"/>
              <a:ext cx="643800" cy="643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427990" y="839470"/>
              <a:ext cx="224700" cy="224700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 rot="720655">
              <a:off x="598233" y="595694"/>
              <a:ext cx="644407" cy="106085"/>
            </a:xfrm>
            <a:prstGeom prst="triangle">
              <a:avLst>
                <a:gd fmla="val 79542" name="adj"/>
              </a:avLst>
            </a:prstGeom>
            <a:solidFill>
              <a:srgbClr val="C6C4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84505" y="481965"/>
              <a:ext cx="636900" cy="153600"/>
            </a:xfrm>
            <a:prstGeom prst="triangle">
              <a:avLst>
                <a:gd fmla="val 340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p28"/>
          <p:cNvSpPr/>
          <p:nvPr/>
        </p:nvSpPr>
        <p:spPr>
          <a:xfrm>
            <a:off x="916305" y="244792"/>
            <a:ext cx="26703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46591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b="0" i="0" sz="18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/>
          <p:nvPr/>
        </p:nvSpPr>
        <p:spPr>
          <a:xfrm rot="-5400000">
            <a:off x="693441" y="35249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2069306" y="700564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840581" y="706279"/>
            <a:ext cx="7690744" cy="4205178"/>
          </a:xfrm>
          <a:custGeom>
            <a:rect b="b" l="l" r="r" t="t"/>
            <a:pathLst>
              <a:path extrusionOk="0" h="5207651" w="10718807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rgbClr val="BFBFB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>
            <a:off x="1031081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4731544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28"/>
          <p:cNvCxnSpPr/>
          <p:nvPr/>
        </p:nvCxnSpPr>
        <p:spPr>
          <a:xfrm>
            <a:off x="8539163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8"/>
          <p:cNvSpPr/>
          <p:nvPr/>
        </p:nvSpPr>
        <p:spPr>
          <a:xfrm rot="-298184">
            <a:off x="-146223" y="1001750"/>
            <a:ext cx="323776" cy="3907409"/>
          </a:xfrm>
          <a:custGeom>
            <a:rect b="b" l="l" r="r" t="t"/>
            <a:pathLst>
              <a:path extrusionOk="0" h="5207652" w="431517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738950" y="725800"/>
            <a:ext cx="813300" cy="4107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서버 저장소</a:t>
            </a:r>
            <a:endParaRPr b="1" i="0" sz="10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정현진/AppData/Roaming/PolarisOffice/ETemp/1196_14927360/fImage797992666222.png"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821" y="699611"/>
            <a:ext cx="5641658" cy="4198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4453890" y="2673667"/>
            <a:ext cx="1808400" cy="24990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5541645" y="2146935"/>
            <a:ext cx="804000" cy="20730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" name="Google Shape;208;p28"/>
          <p:cNvCxnSpPr>
            <a:endCxn id="209" idx="3"/>
          </p:cNvCxnSpPr>
          <p:nvPr/>
        </p:nvCxnSpPr>
        <p:spPr>
          <a:xfrm rot="10800000">
            <a:off x="7543975" y="2386469"/>
            <a:ext cx="584100" cy="114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28"/>
          <p:cNvCxnSpPr>
            <a:endCxn id="211" idx="0"/>
          </p:cNvCxnSpPr>
          <p:nvPr/>
        </p:nvCxnSpPr>
        <p:spPr>
          <a:xfrm>
            <a:off x="7137325" y="4107413"/>
            <a:ext cx="0" cy="3795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28"/>
          <p:cNvSpPr/>
          <p:nvPr/>
        </p:nvSpPr>
        <p:spPr>
          <a:xfrm>
            <a:off x="6738950" y="1454148"/>
            <a:ext cx="813300" cy="4107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</a:t>
            </a:r>
            <a:r>
              <a:rPr b="1" lang="ko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</a:t>
            </a:r>
            <a:r>
              <a:rPr b="1" i="0" lang="ko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저장소</a:t>
            </a:r>
            <a:endParaRPr b="1" i="0" sz="10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6730675" y="2938821"/>
            <a:ext cx="813300" cy="4107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리뷰 요청</a:t>
            </a:r>
            <a:endParaRPr b="1" i="0" sz="10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6730675" y="2181119"/>
            <a:ext cx="813300" cy="4107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작성</a:t>
            </a:r>
            <a:endParaRPr b="1" i="0" sz="10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6730675" y="4486913"/>
            <a:ext cx="813300" cy="4107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병합</a:t>
            </a:r>
            <a:endParaRPr b="1" i="0" sz="10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6730675" y="3696524"/>
            <a:ext cx="813300" cy="410700"/>
          </a:xfrm>
          <a:prstGeom prst="diamond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리뷰</a:t>
            </a:r>
            <a:endParaRPr b="1" i="0" sz="10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" name="Google Shape;215;p28"/>
          <p:cNvCxnSpPr>
            <a:stCxn id="213" idx="2"/>
            <a:endCxn id="214" idx="0"/>
          </p:cNvCxnSpPr>
          <p:nvPr/>
        </p:nvCxnSpPr>
        <p:spPr>
          <a:xfrm>
            <a:off x="7137325" y="3349521"/>
            <a:ext cx="0" cy="3471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28"/>
          <p:cNvCxnSpPr>
            <a:stCxn id="209" idx="2"/>
            <a:endCxn id="213" idx="0"/>
          </p:cNvCxnSpPr>
          <p:nvPr/>
        </p:nvCxnSpPr>
        <p:spPr>
          <a:xfrm>
            <a:off x="7137325" y="2591819"/>
            <a:ext cx="0" cy="3471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28"/>
          <p:cNvCxnSpPr/>
          <p:nvPr/>
        </p:nvCxnSpPr>
        <p:spPr>
          <a:xfrm>
            <a:off x="7137325" y="1842296"/>
            <a:ext cx="0" cy="3468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28"/>
          <p:cNvCxnSpPr/>
          <p:nvPr/>
        </p:nvCxnSpPr>
        <p:spPr>
          <a:xfrm>
            <a:off x="7137325" y="1092636"/>
            <a:ext cx="0" cy="3468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28"/>
          <p:cNvSpPr txBox="1"/>
          <p:nvPr/>
        </p:nvSpPr>
        <p:spPr>
          <a:xfrm>
            <a:off x="7137325" y="4035500"/>
            <a:ext cx="1195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수정 불필요</a:t>
            </a:r>
            <a:endParaRPr b="1"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7451050" y="3639188"/>
            <a:ext cx="1036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수정 필요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7556125" y="3907575"/>
            <a:ext cx="5796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8"/>
          <p:cNvCxnSpPr/>
          <p:nvPr/>
        </p:nvCxnSpPr>
        <p:spPr>
          <a:xfrm rot="10800000">
            <a:off x="8120675" y="2382875"/>
            <a:ext cx="7500" cy="15321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459100" y="625800"/>
            <a:ext cx="8895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546591"/>
                </a:solidFill>
              </a:rPr>
              <a:t>c</a:t>
            </a:r>
            <a:r>
              <a:rPr b="0" i="0" lang="ko" sz="1200" u="none" cap="none" strike="noStrike">
                <a:solidFill>
                  <a:srgbClr val="546591"/>
                </a:solidFill>
                <a:latin typeface="Arial"/>
                <a:ea typeface="Arial"/>
                <a:cs typeface="Arial"/>
                <a:sym typeface="Arial"/>
              </a:rPr>
              <a:t>lone</a:t>
            </a:r>
            <a:endParaRPr b="0" i="0" sz="12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069306" y="700564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p29"/>
          <p:cNvCxnSpPr/>
          <p:nvPr/>
        </p:nvCxnSpPr>
        <p:spPr>
          <a:xfrm>
            <a:off x="573881" y="10710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29"/>
          <p:cNvCxnSpPr/>
          <p:nvPr/>
        </p:nvCxnSpPr>
        <p:spPr>
          <a:xfrm>
            <a:off x="4731544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29"/>
          <p:cNvCxnSpPr/>
          <p:nvPr/>
        </p:nvCxnSpPr>
        <p:spPr>
          <a:xfrm>
            <a:off x="8539163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29"/>
          <p:cNvSpPr/>
          <p:nvPr/>
        </p:nvSpPr>
        <p:spPr>
          <a:xfrm rot="-298184">
            <a:off x="-146223" y="1001750"/>
            <a:ext cx="323776" cy="3907409"/>
          </a:xfrm>
          <a:custGeom>
            <a:rect b="b" l="l" r="r" t="t"/>
            <a:pathLst>
              <a:path extrusionOk="0" h="5207652" w="431517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459100" y="1387800"/>
            <a:ext cx="8895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546591"/>
                </a:solidFill>
              </a:rPr>
              <a:t>status</a:t>
            </a:r>
            <a:endParaRPr b="0" i="0" sz="12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459100" y="2149800"/>
            <a:ext cx="8895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546591"/>
                </a:solidFill>
              </a:rPr>
              <a:t>add</a:t>
            </a:r>
            <a:endParaRPr b="0" i="0" sz="12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459100" y="3673800"/>
            <a:ext cx="8895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546591"/>
                </a:solidFill>
              </a:rPr>
              <a:t>pull</a:t>
            </a:r>
            <a:endParaRPr b="0" i="0" sz="12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459100" y="4435800"/>
            <a:ext cx="8895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546591"/>
                </a:solidFill>
              </a:rPr>
              <a:t>push</a:t>
            </a:r>
            <a:endParaRPr b="0" i="0" sz="12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 flipH="1" rot="5400000">
            <a:off x="1240741" y="454364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9"/>
          <p:cNvSpPr/>
          <p:nvPr/>
        </p:nvSpPr>
        <p:spPr>
          <a:xfrm flipH="1" rot="5400000">
            <a:off x="1240741" y="378164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9"/>
          <p:cNvSpPr/>
          <p:nvPr/>
        </p:nvSpPr>
        <p:spPr>
          <a:xfrm flipH="1" rot="5400000">
            <a:off x="1240741" y="225764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9"/>
          <p:cNvSpPr/>
          <p:nvPr/>
        </p:nvSpPr>
        <p:spPr>
          <a:xfrm flipH="1" rot="5400000">
            <a:off x="1240741" y="149564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9"/>
          <p:cNvSpPr/>
          <p:nvPr/>
        </p:nvSpPr>
        <p:spPr>
          <a:xfrm flipH="1" rot="5400000">
            <a:off x="1240741" y="73364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459300" y="2911800"/>
            <a:ext cx="8895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b="1" lang="ko" sz="900">
                <a:solidFill>
                  <a:srgbClr val="546591"/>
                </a:solidFill>
              </a:rPr>
              <a:t>commit</a:t>
            </a:r>
            <a:endParaRPr b="1" i="0" sz="900" u="none" cap="none" strike="noStrike">
              <a:solidFill>
                <a:srgbClr val="546591"/>
              </a:solidFill>
            </a:endParaRPr>
          </a:p>
        </p:txBody>
      </p:sp>
      <p:sp>
        <p:nvSpPr>
          <p:cNvPr id="243" name="Google Shape;243;p29"/>
          <p:cNvSpPr/>
          <p:nvPr/>
        </p:nvSpPr>
        <p:spPr>
          <a:xfrm flipH="1" rot="5400000">
            <a:off x="1240741" y="301964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925" y="179850"/>
            <a:ext cx="7130075" cy="15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925" y="702000"/>
            <a:ext cx="71300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925" y="1953300"/>
            <a:ext cx="33242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3925" y="2068488"/>
            <a:ext cx="62484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3925" y="3601613"/>
            <a:ext cx="4865175" cy="5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3913" y="4302563"/>
            <a:ext cx="5476875" cy="69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9"/>
          <p:cNvCxnSpPr>
            <a:endCxn id="233" idx="0"/>
          </p:cNvCxnSpPr>
          <p:nvPr/>
        </p:nvCxnSpPr>
        <p:spPr>
          <a:xfrm>
            <a:off x="903850" y="956700"/>
            <a:ext cx="0" cy="431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/>
          <p:nvPr/>
        </p:nvCxnSpPr>
        <p:spPr>
          <a:xfrm>
            <a:off x="903850" y="1718700"/>
            <a:ext cx="0" cy="431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9"/>
          <p:cNvCxnSpPr/>
          <p:nvPr/>
        </p:nvCxnSpPr>
        <p:spPr>
          <a:xfrm>
            <a:off x="903850" y="2480700"/>
            <a:ext cx="0" cy="431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9"/>
          <p:cNvCxnSpPr/>
          <p:nvPr/>
        </p:nvCxnSpPr>
        <p:spPr>
          <a:xfrm>
            <a:off x="903850" y="4004700"/>
            <a:ext cx="0" cy="431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9"/>
          <p:cNvCxnSpPr/>
          <p:nvPr/>
        </p:nvCxnSpPr>
        <p:spPr>
          <a:xfrm>
            <a:off x="903850" y="3242700"/>
            <a:ext cx="0" cy="431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/>
          <p:nvPr/>
        </p:nvSpPr>
        <p:spPr>
          <a:xfrm>
            <a:off x="547650" y="2960300"/>
            <a:ext cx="232800" cy="23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547650" y="3722300"/>
            <a:ext cx="232800" cy="23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0"/>
          <p:cNvGrpSpPr/>
          <p:nvPr/>
        </p:nvGrpSpPr>
        <p:grpSpPr>
          <a:xfrm>
            <a:off x="121656" y="361474"/>
            <a:ext cx="813246" cy="858276"/>
            <a:chOff x="162208" y="481965"/>
            <a:chExt cx="1084328" cy="1144368"/>
          </a:xfrm>
        </p:grpSpPr>
        <p:sp>
          <p:nvSpPr>
            <p:cNvPr id="262" name="Google Shape;262;p30"/>
            <p:cNvSpPr/>
            <p:nvPr/>
          </p:nvSpPr>
          <p:spPr>
            <a:xfrm rot="3659535">
              <a:off x="241331" y="713017"/>
              <a:ext cx="890854" cy="705533"/>
            </a:xfrm>
            <a:prstGeom prst="ellipse">
              <a:avLst/>
            </a:prstGeom>
            <a:solidFill>
              <a:schemeClr val="dk1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-780318">
              <a:off x="247036" y="612739"/>
              <a:ext cx="723868" cy="643818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220980" y="629920"/>
              <a:ext cx="643800" cy="643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27990" y="839470"/>
              <a:ext cx="224700" cy="224700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 rot="720655">
              <a:off x="598233" y="595694"/>
              <a:ext cx="644407" cy="106085"/>
            </a:xfrm>
            <a:prstGeom prst="triangle">
              <a:avLst>
                <a:gd fmla="val 79542" name="adj"/>
              </a:avLst>
            </a:prstGeom>
            <a:solidFill>
              <a:srgbClr val="C6C4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4505" y="481965"/>
              <a:ext cx="636900" cy="153600"/>
            </a:xfrm>
            <a:prstGeom prst="triangle">
              <a:avLst>
                <a:gd fmla="val 340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8" name="Google Shape;268;p30"/>
          <p:cNvSpPr/>
          <p:nvPr/>
        </p:nvSpPr>
        <p:spPr>
          <a:xfrm>
            <a:off x="916305" y="244792"/>
            <a:ext cx="26703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546591"/>
                </a:solidFill>
              </a:rPr>
              <a:t>C</a:t>
            </a:r>
            <a:r>
              <a:rPr b="0" i="0" lang="ko" sz="1800" u="none" cap="none" strike="noStrike">
                <a:solidFill>
                  <a:srgbClr val="546591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endParaRPr b="0" i="0" sz="18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/>
          <p:nvPr/>
        </p:nvSpPr>
        <p:spPr>
          <a:xfrm rot="-5400000">
            <a:off x="693441" y="35249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2069306" y="700564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1" name="Google Shape;271;p30"/>
          <p:cNvCxnSpPr/>
          <p:nvPr/>
        </p:nvCxnSpPr>
        <p:spPr>
          <a:xfrm>
            <a:off x="1031081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30"/>
          <p:cNvCxnSpPr/>
          <p:nvPr/>
        </p:nvCxnSpPr>
        <p:spPr>
          <a:xfrm>
            <a:off x="4731544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30"/>
          <p:cNvCxnSpPr/>
          <p:nvPr/>
        </p:nvCxnSpPr>
        <p:spPr>
          <a:xfrm>
            <a:off x="8539163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30"/>
          <p:cNvSpPr/>
          <p:nvPr/>
        </p:nvSpPr>
        <p:spPr>
          <a:xfrm rot="-298184">
            <a:off x="-146223" y="1001750"/>
            <a:ext cx="323776" cy="3907409"/>
          </a:xfrm>
          <a:custGeom>
            <a:rect b="b" l="l" r="r" t="t"/>
            <a:pathLst>
              <a:path extrusionOk="0" h="5207652" w="431517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2067877" y="3406140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정현진/AppData/Roaming/PolarisOffice/ETemp/1196_14927360/fImage406724892330.png" id="276" name="Google Shape;2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149" y="802957"/>
            <a:ext cx="5079682" cy="184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/>
          <p:nvPr/>
        </p:nvSpPr>
        <p:spPr>
          <a:xfrm>
            <a:off x="732950" y="2843200"/>
            <a:ext cx="71619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메시지 규정</a:t>
            </a:r>
            <a:endParaRPr b="1" sz="2000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lgun Gothic"/>
              <a:buChar char="-"/>
            </a:pPr>
            <a:r>
              <a:rPr b="1"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팀원들</a:t>
            </a:r>
            <a:r>
              <a:rPr b="1"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변경 내용을 한눈에 알아볼 수 있도록 메시지를 작성</a:t>
            </a:r>
            <a:endParaRPr b="1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lgun Gothic"/>
              <a:buChar char="-"/>
            </a:pPr>
            <a:r>
              <a:rPr b="1"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 첫 번째 줄에 변경 내용을 요약하여 작성</a:t>
            </a:r>
            <a:endParaRPr b="1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lgun Gothic"/>
              <a:buChar char="-"/>
            </a:pPr>
            <a:r>
              <a:rPr b="1"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번째 줄부터 *를 붙이고 변경 내용 세부 요소를 하나씩 상세하게 서술</a:t>
            </a:r>
            <a:endParaRPr b="1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lgun Gothic"/>
              <a:buChar char="-"/>
            </a:pPr>
            <a:r>
              <a:rPr b="1"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동사, 목적어 포함하여 명확하게 작성</a:t>
            </a:r>
            <a:endParaRPr b="1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1"/>
          <p:cNvGrpSpPr/>
          <p:nvPr/>
        </p:nvGrpSpPr>
        <p:grpSpPr>
          <a:xfrm>
            <a:off x="121656" y="361474"/>
            <a:ext cx="813246" cy="858276"/>
            <a:chOff x="162208" y="481965"/>
            <a:chExt cx="1084328" cy="1144368"/>
          </a:xfrm>
        </p:grpSpPr>
        <p:sp>
          <p:nvSpPr>
            <p:cNvPr id="283" name="Google Shape;283;p31"/>
            <p:cNvSpPr/>
            <p:nvPr/>
          </p:nvSpPr>
          <p:spPr>
            <a:xfrm rot="3659535">
              <a:off x="241331" y="713017"/>
              <a:ext cx="890854" cy="705533"/>
            </a:xfrm>
            <a:prstGeom prst="ellipse">
              <a:avLst/>
            </a:prstGeom>
            <a:solidFill>
              <a:schemeClr val="dk1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 rot="-780318">
              <a:off x="247036" y="612739"/>
              <a:ext cx="723868" cy="643818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220980" y="629920"/>
              <a:ext cx="643800" cy="643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27990" y="839470"/>
              <a:ext cx="224700" cy="224700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 rot="720655">
              <a:off x="598233" y="595694"/>
              <a:ext cx="644407" cy="106085"/>
            </a:xfrm>
            <a:prstGeom prst="triangle">
              <a:avLst>
                <a:gd fmla="val 79542" name="adj"/>
              </a:avLst>
            </a:prstGeom>
            <a:solidFill>
              <a:srgbClr val="C6C4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84505" y="481965"/>
              <a:ext cx="636900" cy="153600"/>
            </a:xfrm>
            <a:prstGeom prst="triangle">
              <a:avLst>
                <a:gd fmla="val 340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9" name="Google Shape;289;p31"/>
          <p:cNvSpPr/>
          <p:nvPr/>
        </p:nvSpPr>
        <p:spPr>
          <a:xfrm>
            <a:off x="916305" y="244792"/>
            <a:ext cx="26703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546591"/>
                </a:solidFill>
              </a:rPr>
              <a:t>Pull</a:t>
            </a:r>
            <a:endParaRPr b="0" i="0" sz="18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/>
          <p:nvPr/>
        </p:nvSpPr>
        <p:spPr>
          <a:xfrm rot="-5400000">
            <a:off x="693441" y="35249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2069306" y="700564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" name="Google Shape;292;p31"/>
          <p:cNvCxnSpPr/>
          <p:nvPr/>
        </p:nvCxnSpPr>
        <p:spPr>
          <a:xfrm>
            <a:off x="1031081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31"/>
          <p:cNvCxnSpPr/>
          <p:nvPr/>
        </p:nvCxnSpPr>
        <p:spPr>
          <a:xfrm>
            <a:off x="4731544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31"/>
          <p:cNvCxnSpPr/>
          <p:nvPr/>
        </p:nvCxnSpPr>
        <p:spPr>
          <a:xfrm>
            <a:off x="8539163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31"/>
          <p:cNvSpPr/>
          <p:nvPr/>
        </p:nvSpPr>
        <p:spPr>
          <a:xfrm rot="-298184">
            <a:off x="-146223" y="1001750"/>
            <a:ext cx="323776" cy="3907409"/>
          </a:xfrm>
          <a:custGeom>
            <a:rect b="b" l="l" r="r" t="t"/>
            <a:pathLst>
              <a:path extrusionOk="0" h="5207652" w="431517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2067877" y="3406140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6319977" y="3476591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개인(A) 작업</a:t>
            </a: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" name="Google Shape;298;p31"/>
          <p:cNvCxnSpPr>
            <a:endCxn id="299" idx="2"/>
          </p:cNvCxnSpPr>
          <p:nvPr/>
        </p:nvCxnSpPr>
        <p:spPr>
          <a:xfrm flipH="1" rot="10800000">
            <a:off x="2005575" y="2465375"/>
            <a:ext cx="936900" cy="4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31"/>
          <p:cNvSpPr/>
          <p:nvPr/>
        </p:nvSpPr>
        <p:spPr>
          <a:xfrm>
            <a:off x="1192525" y="2106200"/>
            <a:ext cx="813300" cy="762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V1.0</a:t>
            </a:r>
            <a:endParaRPr b="1" sz="1500"/>
          </a:p>
        </p:txBody>
      </p:sp>
      <p:cxnSp>
        <p:nvCxnSpPr>
          <p:cNvPr id="301" name="Google Shape;301;p31"/>
          <p:cNvCxnSpPr/>
          <p:nvPr/>
        </p:nvCxnSpPr>
        <p:spPr>
          <a:xfrm flipH="1" rot="10800000">
            <a:off x="3758275" y="2460725"/>
            <a:ext cx="900000" cy="9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31"/>
          <p:cNvSpPr/>
          <p:nvPr/>
        </p:nvSpPr>
        <p:spPr>
          <a:xfrm>
            <a:off x="2945125" y="2106200"/>
            <a:ext cx="813300" cy="762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V1.1</a:t>
            </a:r>
            <a:endParaRPr b="1" sz="1500"/>
          </a:p>
        </p:txBody>
      </p:sp>
      <p:sp>
        <p:nvSpPr>
          <p:cNvPr id="303" name="Google Shape;303;p31"/>
          <p:cNvSpPr/>
          <p:nvPr/>
        </p:nvSpPr>
        <p:spPr>
          <a:xfrm>
            <a:off x="4697725" y="2106200"/>
            <a:ext cx="813300" cy="762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V1.2</a:t>
            </a:r>
            <a:endParaRPr b="1" sz="1500"/>
          </a:p>
        </p:txBody>
      </p:sp>
      <p:cxnSp>
        <p:nvCxnSpPr>
          <p:cNvPr id="304" name="Google Shape;304;p31"/>
          <p:cNvCxnSpPr/>
          <p:nvPr/>
        </p:nvCxnSpPr>
        <p:spPr>
          <a:xfrm flipH="1" rot="10800000">
            <a:off x="5510875" y="2460725"/>
            <a:ext cx="900000" cy="9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p31"/>
          <p:cNvSpPr/>
          <p:nvPr/>
        </p:nvSpPr>
        <p:spPr>
          <a:xfrm>
            <a:off x="6450325" y="2106200"/>
            <a:ext cx="813300" cy="762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V1.3</a:t>
            </a:r>
            <a:endParaRPr b="1" sz="1500"/>
          </a:p>
        </p:txBody>
      </p:sp>
      <p:sp>
        <p:nvSpPr>
          <p:cNvPr id="306" name="Google Shape;306;p31"/>
          <p:cNvSpPr/>
          <p:nvPr/>
        </p:nvSpPr>
        <p:spPr>
          <a:xfrm>
            <a:off x="4577677" y="700566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개인(B) 작업</a:t>
            </a: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p31"/>
          <p:cNvCxnSpPr>
            <a:stCxn id="302" idx="4"/>
            <a:endCxn id="297" idx="1"/>
          </p:cNvCxnSpPr>
          <p:nvPr/>
        </p:nvCxnSpPr>
        <p:spPr>
          <a:xfrm flipH="1" rot="-5400000">
            <a:off x="4375825" y="1844450"/>
            <a:ext cx="920100" cy="2968200"/>
          </a:xfrm>
          <a:prstGeom prst="bentConnector2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1"/>
          <p:cNvCxnSpPr>
            <a:endCxn id="305" idx="4"/>
          </p:cNvCxnSpPr>
          <p:nvPr/>
        </p:nvCxnSpPr>
        <p:spPr>
          <a:xfrm flipH="1" rot="10800000">
            <a:off x="6851575" y="2868500"/>
            <a:ext cx="5400" cy="60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31"/>
          <p:cNvCxnSpPr/>
          <p:nvPr/>
        </p:nvCxnSpPr>
        <p:spPr>
          <a:xfrm flipH="1" rot="10800000">
            <a:off x="3351775" y="991700"/>
            <a:ext cx="15600" cy="1114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3351775" y="1009425"/>
            <a:ext cx="1195800" cy="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1"/>
          <p:cNvCxnSpPr>
            <a:stCxn id="306" idx="2"/>
            <a:endCxn id="303" idx="0"/>
          </p:cNvCxnSpPr>
          <p:nvPr/>
        </p:nvCxnSpPr>
        <p:spPr>
          <a:xfrm flipH="1">
            <a:off x="5104477" y="1324566"/>
            <a:ext cx="10200" cy="781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Google Shape;312;p31"/>
          <p:cNvSpPr/>
          <p:nvPr/>
        </p:nvSpPr>
        <p:spPr>
          <a:xfrm>
            <a:off x="7047675" y="2320800"/>
            <a:ext cx="1618596" cy="1349946"/>
          </a:xfrm>
          <a:prstGeom prst="irregularSeal1">
            <a:avLst/>
          </a:prstGeom>
          <a:solidFill>
            <a:srgbClr val="EAD1D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conflict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2"/>
          <p:cNvGrpSpPr/>
          <p:nvPr/>
        </p:nvGrpSpPr>
        <p:grpSpPr>
          <a:xfrm>
            <a:off x="121656" y="361474"/>
            <a:ext cx="813246" cy="858276"/>
            <a:chOff x="162208" y="481965"/>
            <a:chExt cx="1084328" cy="1144368"/>
          </a:xfrm>
        </p:grpSpPr>
        <p:sp>
          <p:nvSpPr>
            <p:cNvPr id="318" name="Google Shape;318;p32"/>
            <p:cNvSpPr/>
            <p:nvPr/>
          </p:nvSpPr>
          <p:spPr>
            <a:xfrm rot="3659535">
              <a:off x="241331" y="713017"/>
              <a:ext cx="890854" cy="705533"/>
            </a:xfrm>
            <a:prstGeom prst="ellipse">
              <a:avLst/>
            </a:prstGeom>
            <a:solidFill>
              <a:schemeClr val="dk1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 rot="-780318">
              <a:off x="247036" y="612739"/>
              <a:ext cx="723868" cy="643818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220980" y="629920"/>
              <a:ext cx="643800" cy="643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27990" y="839470"/>
              <a:ext cx="224700" cy="224700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 rot="720655">
              <a:off x="598233" y="595694"/>
              <a:ext cx="644407" cy="106085"/>
            </a:xfrm>
            <a:prstGeom prst="triangle">
              <a:avLst>
                <a:gd fmla="val 79542" name="adj"/>
              </a:avLst>
            </a:prstGeom>
            <a:solidFill>
              <a:srgbClr val="C6C4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484505" y="481965"/>
              <a:ext cx="636900" cy="153600"/>
            </a:xfrm>
            <a:prstGeom prst="triangle">
              <a:avLst>
                <a:gd fmla="val 340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4" name="Google Shape;324;p32"/>
          <p:cNvSpPr/>
          <p:nvPr/>
        </p:nvSpPr>
        <p:spPr>
          <a:xfrm>
            <a:off x="916305" y="244792"/>
            <a:ext cx="26703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546591"/>
                </a:solidFill>
              </a:rPr>
              <a:t>P</a:t>
            </a:r>
            <a:r>
              <a:rPr b="0" i="0" lang="ko" sz="1800" u="none" cap="none" strike="noStrike">
                <a:solidFill>
                  <a:srgbClr val="546591"/>
                </a:solidFill>
                <a:latin typeface="Arial"/>
                <a:ea typeface="Arial"/>
                <a:cs typeface="Arial"/>
                <a:sym typeface="Arial"/>
              </a:rPr>
              <a:t>ull</a:t>
            </a:r>
            <a:endParaRPr b="0" i="0" sz="18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/>
          <p:nvPr/>
        </p:nvSpPr>
        <p:spPr>
          <a:xfrm rot="-5400000">
            <a:off x="693441" y="35249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2069306" y="700564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p32"/>
          <p:cNvCxnSpPr/>
          <p:nvPr/>
        </p:nvCxnSpPr>
        <p:spPr>
          <a:xfrm>
            <a:off x="1031081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32"/>
          <p:cNvCxnSpPr/>
          <p:nvPr/>
        </p:nvCxnSpPr>
        <p:spPr>
          <a:xfrm>
            <a:off x="4731544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32"/>
          <p:cNvCxnSpPr/>
          <p:nvPr/>
        </p:nvCxnSpPr>
        <p:spPr>
          <a:xfrm>
            <a:off x="8539163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32"/>
          <p:cNvSpPr/>
          <p:nvPr/>
        </p:nvSpPr>
        <p:spPr>
          <a:xfrm rot="-298184">
            <a:off x="-146223" y="1001750"/>
            <a:ext cx="323776" cy="3907409"/>
          </a:xfrm>
          <a:custGeom>
            <a:rect b="b" l="l" r="r" t="t"/>
            <a:pathLst>
              <a:path extrusionOk="0" h="5207652" w="431517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정현진/AppData/Roaming/PolarisOffice/ETemp/1196_14927360/fImage78895482609.png" id="331" name="Google Shape;3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78" y="1655445"/>
            <a:ext cx="4965384" cy="171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정현진/AppData/Roaming/PolarisOffice/ETemp/1196_14927360/fImage109285492387.png" id="332" name="Google Shape;33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488" y="768668"/>
            <a:ext cx="6551296" cy="321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정현진/AppData/Roaming/PolarisOffice/ETemp/1196_14927360/fImage580395503053.png" id="333" name="Google Shape;33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916" y="2429351"/>
            <a:ext cx="4386738" cy="180784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/>
          <p:nvPr/>
        </p:nvSpPr>
        <p:spPr>
          <a:xfrm>
            <a:off x="795338" y="1133951"/>
            <a:ext cx="6520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 주소를 등록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793909" y="1892141"/>
            <a:ext cx="6520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중앙 서버 저장소의 변경 내용을 로컬 저장소에 </a:t>
            </a:r>
            <a:r>
              <a:rPr b="1" lang="ko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812950" y="4314825"/>
            <a:ext cx="6713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충돌 발생(X) -&gt; push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충돌 발생(O) -&gt; 충돌 해결 -&gt; push</a:t>
            </a:r>
            <a:endParaRPr b="1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3864">
            <a:alpha val="80000"/>
          </a:srgbClr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3"/>
          <p:cNvGrpSpPr/>
          <p:nvPr/>
        </p:nvGrpSpPr>
        <p:grpSpPr>
          <a:xfrm>
            <a:off x="121656" y="361474"/>
            <a:ext cx="813246" cy="858276"/>
            <a:chOff x="162208" y="481965"/>
            <a:chExt cx="1084328" cy="1144368"/>
          </a:xfrm>
        </p:grpSpPr>
        <p:sp>
          <p:nvSpPr>
            <p:cNvPr id="342" name="Google Shape;342;p33"/>
            <p:cNvSpPr/>
            <p:nvPr/>
          </p:nvSpPr>
          <p:spPr>
            <a:xfrm rot="3659535">
              <a:off x="241331" y="713017"/>
              <a:ext cx="890854" cy="705533"/>
            </a:xfrm>
            <a:prstGeom prst="ellipse">
              <a:avLst/>
            </a:prstGeom>
            <a:solidFill>
              <a:schemeClr val="dk1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 rot="-780318">
              <a:off x="247036" y="612739"/>
              <a:ext cx="723868" cy="643818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20980" y="629920"/>
              <a:ext cx="643800" cy="643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27990" y="839470"/>
              <a:ext cx="224700" cy="224700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 rot="720655">
              <a:off x="598233" y="595694"/>
              <a:ext cx="644407" cy="106085"/>
            </a:xfrm>
            <a:prstGeom prst="triangle">
              <a:avLst>
                <a:gd fmla="val 79542" name="adj"/>
              </a:avLst>
            </a:prstGeom>
            <a:solidFill>
              <a:srgbClr val="C6C4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84505" y="481965"/>
              <a:ext cx="636900" cy="153600"/>
            </a:xfrm>
            <a:prstGeom prst="triangle">
              <a:avLst>
                <a:gd fmla="val 340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8" name="Google Shape;348;p33"/>
          <p:cNvSpPr/>
          <p:nvPr/>
        </p:nvSpPr>
        <p:spPr>
          <a:xfrm>
            <a:off x="916305" y="244792"/>
            <a:ext cx="2670300" cy="3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6591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46591"/>
                </a:solidFill>
                <a:latin typeface="Arial"/>
                <a:ea typeface="Arial"/>
                <a:cs typeface="Arial"/>
                <a:sym typeface="Arial"/>
              </a:rPr>
              <a:t>Pull Request</a:t>
            </a:r>
            <a:endParaRPr b="0" i="0" sz="1800" u="none" cap="none" strike="noStrike">
              <a:solidFill>
                <a:srgbClr val="546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/>
          <p:nvPr/>
        </p:nvSpPr>
        <p:spPr>
          <a:xfrm rot="-5400000">
            <a:off x="693441" y="352498"/>
            <a:ext cx="330900" cy="115200"/>
          </a:xfrm>
          <a:prstGeom prst="triangle">
            <a:avLst>
              <a:gd fmla="val 3145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69306" y="700564"/>
            <a:ext cx="232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lgun Gothic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840581" y="706279"/>
            <a:ext cx="7690744" cy="4205178"/>
          </a:xfrm>
          <a:custGeom>
            <a:rect b="b" l="l" r="r" t="t"/>
            <a:pathLst>
              <a:path extrusionOk="0" h="5207651" w="10718807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rgbClr val="BFBFB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2" name="Google Shape;352;p33"/>
          <p:cNvCxnSpPr/>
          <p:nvPr/>
        </p:nvCxnSpPr>
        <p:spPr>
          <a:xfrm>
            <a:off x="1031081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33"/>
          <p:cNvCxnSpPr/>
          <p:nvPr/>
        </p:nvCxnSpPr>
        <p:spPr>
          <a:xfrm>
            <a:off x="4731544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33"/>
          <p:cNvCxnSpPr/>
          <p:nvPr/>
        </p:nvCxnSpPr>
        <p:spPr>
          <a:xfrm>
            <a:off x="8539163" y="994886"/>
            <a:ext cx="600" cy="3906300"/>
          </a:xfrm>
          <a:prstGeom prst="straightConnector1">
            <a:avLst/>
          </a:prstGeom>
          <a:noFill/>
          <a:ln cap="flat" cmpd="sng" w="15875">
            <a:solidFill>
              <a:srgbClr val="4E5F88">
                <a:alpha val="824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3"/>
          <p:cNvSpPr/>
          <p:nvPr/>
        </p:nvSpPr>
        <p:spPr>
          <a:xfrm rot="-298184">
            <a:off x="-146223" y="1001750"/>
            <a:ext cx="323776" cy="3907409"/>
          </a:xfrm>
          <a:custGeom>
            <a:rect b="b" l="l" r="r" t="t"/>
            <a:pathLst>
              <a:path extrusionOk="0" h="5207652" w="431517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7042309" y="3349466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중앙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7036594" y="1640205"/>
            <a:ext cx="1074000" cy="62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서버 저장소</a:t>
            </a:r>
            <a:endParaRPr b="1" i="0" sz="14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8" name="Google Shape;358;p33"/>
          <p:cNvCxnSpPr/>
          <p:nvPr/>
        </p:nvCxnSpPr>
        <p:spPr>
          <a:xfrm>
            <a:off x="7577138" y="2284571"/>
            <a:ext cx="7200" cy="10392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:/Users/정현진/AppData/Roaming/PolarisOffice/ETemp/1196_14927360/fImage679633184769.png" id="359" name="Google Shape;3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60" y="699611"/>
            <a:ext cx="5865494" cy="41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3"/>
          <p:cNvSpPr/>
          <p:nvPr/>
        </p:nvSpPr>
        <p:spPr>
          <a:xfrm>
            <a:off x="5333524" y="2445068"/>
            <a:ext cx="727800" cy="22950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