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8" r:id="rId13"/>
  </p:sldMasterIdLst>
  <p:sldIdLst>
    <p:sldId id="257" r:id="rId15"/>
    <p:sldId id="262" r:id="rId16"/>
    <p:sldId id="258" r:id="rId17"/>
    <p:sldId id="265" r:id="rId18"/>
    <p:sldId id="274" r:id="rId19"/>
    <p:sldId id="275" r:id="rId20"/>
    <p:sldId id="276" r:id="rId21"/>
    <p:sldId id="267" r:id="rId22"/>
    <p:sldId id="272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5621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4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5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3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0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5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www.tuwlab.com/" TargetMode="External"></Relationship><Relationship Id="rId3" Type="http://schemas.openxmlformats.org/officeDocument/2006/relationships/hyperlink" Target="https://uang.tistory.com/11" TargetMode="Externa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65611230245.png"></Relationship><Relationship Id="rId2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97992666222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6154466278.png"></Relationship><Relationship Id="rId3" Type="http://schemas.openxmlformats.org/officeDocument/2006/relationships/image" Target="../media/fImage24064589866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6724892330.png"></Relationship><Relationship Id="rId3" Type="http://schemas.openxmlformats.org/officeDocument/2006/relationships/image" Target="../media/fImage152004903861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8895482609.png"></Relationship><Relationship Id="rId3" Type="http://schemas.openxmlformats.org/officeDocument/2006/relationships/image" Target="../media/fImage109285492387.png"></Relationship><Relationship Id="rId4" Type="http://schemas.openxmlformats.org/officeDocument/2006/relationships/image" Target="../media/fImage580395503053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9633184769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6172402943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5">
            <a:lumMod val="50000"/>
            <a:lumOff val="0"/>
            <a:alpha val="8007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>
            <a:spLocks/>
          </p:cNvSpPr>
          <p:nvPr/>
        </p:nvSpPr>
        <p:spPr>
          <a:xfrm rot="3660000">
            <a:off x="7371080" y="3077845"/>
            <a:ext cx="1457960" cy="1154430"/>
          </a:xfrm>
          <a:prstGeom prst="ellipse"/>
          <a:solidFill>
            <a:schemeClr val="tx1">
              <a:alpha val="4082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타원 7"/>
          <p:cNvSpPr>
            <a:spLocks/>
          </p:cNvSpPr>
          <p:nvPr/>
        </p:nvSpPr>
        <p:spPr>
          <a:xfrm rot="20820000">
            <a:off x="7379970" y="2912745"/>
            <a:ext cx="1184910" cy="1053465"/>
          </a:xfrm>
          <a:prstGeom prst="ellipse"/>
          <a:solidFill>
            <a:srgbClr val="A0A0A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7338695" y="2941320"/>
            <a:ext cx="1053465" cy="105346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7677150" y="3283585"/>
            <a:ext cx="368300" cy="368300"/>
          </a:xfrm>
          <a:prstGeom prst="ellipse"/>
          <a:solidFill>
            <a:srgbClr val="49545C"/>
          </a:solidFill>
          <a:ln w="0">
            <a:noFill/>
            <a:prstDash/>
          </a:ln>
          <a:effectLst>
            <a:innerShdw blurRad="0" dist="114300" dir="108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이등변 삼각형 10"/>
          <p:cNvSpPr>
            <a:spLocks/>
          </p:cNvSpPr>
          <p:nvPr/>
        </p:nvSpPr>
        <p:spPr>
          <a:xfrm rot="720000">
            <a:off x="7955915" y="2884805"/>
            <a:ext cx="1054735" cy="172720"/>
          </a:xfrm>
          <a:prstGeom prst="triangle">
            <a:avLst>
              <a:gd name="adj" fmla="val 79542"/>
            </a:avLst>
          </a:prstGeom>
          <a:solidFill>
            <a:srgbClr val="C6C4C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이등변 삼각형 11"/>
          <p:cNvSpPr>
            <a:spLocks/>
          </p:cNvSpPr>
          <p:nvPr/>
        </p:nvSpPr>
        <p:spPr>
          <a:xfrm rot="0">
            <a:off x="7769860" y="2699385"/>
            <a:ext cx="1042035" cy="251460"/>
          </a:xfrm>
          <a:prstGeom prst="triangle">
            <a:avLst>
              <a:gd name="adj" fmla="val 3404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 rot="0">
            <a:off x="2324100" y="2794635"/>
            <a:ext cx="567499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r>
              <a:rPr lang="en-US" altLang="ko-KR" sz="4400">
                <a:solidFill>
                  <a:srgbClr val="FFC000"/>
                </a:solidFill>
                <a:effectLst>
                  <a:outerShdw sx="100000" sy="100000" blurRad="50800" dist="38100" dir="2700000" rotWithShape="0" algn="tl">
                    <a:srgbClr val="000000">
                      <a:alpha val="40000"/>
                    </a:srgbClr>
                  </a:outerShdw>
                </a:effectLst>
                <a:latin typeface="야놀자 야체 B" charset="0"/>
                <a:ea typeface="야놀자 야체 B" charset="0"/>
              </a:rPr>
              <a:t> </a:t>
            </a:r>
            <a:r>
              <a:rPr lang="ko-KR" altLang="ko-KR" sz="6000">
                <a:solidFill>
                  <a:srgbClr val="FFC000"/>
                </a:solidFill>
                <a:effectLst>
                  <a:outerShdw sx="100000" sy="100000" blurRad="50800" dist="38100" dir="2700000" rotWithShape="0" algn="tl">
                    <a:srgbClr val="000000">
                      <a:alpha val="40000"/>
                    </a:srgbClr>
                  </a:outerShdw>
                </a:effectLst>
                <a:latin typeface="야놀자 야체 B" charset="0"/>
                <a:ea typeface="야놀자 야체 B" charset="0"/>
              </a:rPr>
              <a:t>GIT 사용법</a:t>
            </a:r>
            <a:endParaRPr lang="ko-KR" altLang="en-US" sz="4400">
              <a:solidFill>
                <a:srgbClr val="FFC000"/>
              </a:solidFill>
              <a:latin typeface="야놀자 야체 B" charset="0"/>
              <a:ea typeface="야놀자 야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lumOff val="0"/>
            <a:alpha val="8007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652780" y="300990"/>
            <a:ext cx="11049635" cy="1657350"/>
          </a:xfrm>
          <a:prstGeom prst="rect"/>
          <a:solidFill>
            <a:schemeClr val="bg1"/>
          </a:solidFill>
          <a:ln w="285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457200" indent="0" defTabSz="508000" latinLnBrk="0">
              <a:buFontTx/>
              <a:buNone/>
              <a:defRPr/>
            </a:pPr>
            <a:endParaRPr lang="ko-KR" altLang="en-US" sz="2400">
              <a:solidFill>
                <a:srgbClr val="546591"/>
              </a:solidFill>
              <a:latin typeface="야놀자 야체 B" charset="0"/>
              <a:ea typeface="야놀자 야체 B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739140" y="304800"/>
            <a:ext cx="66687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https://www.tuwlab.com/</a:t>
            </a:r>
            <a:endParaRPr lang="ko-KR" altLang="en-US"/>
          </a:p>
          <a:p>
            <a:pPr marL="0" indent="0" algn="l" defTabSz="508000" hangingPunct="1"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https://uang.tistory.com/11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lumOff val="0"/>
            <a:alpha val="8007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6188075" y="1144270"/>
            <a:ext cx="5172710" cy="3907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2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분산 버전 관리 시스템</a:t>
            </a:r>
            <a:endParaRPr lang="ko-KR" altLang="en-US" sz="2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accent4"/>
                </a:solidFill>
                <a:latin typeface="맑은 고딕" charset="0"/>
                <a:ea typeface="맑은 고딕" charset="0"/>
              </a:rPr>
              <a:t>  중앙 집중형 방식과 다르게 서버, 로컬에서 모두 버전 관리 가능 (협업에 최적화)</a:t>
            </a:r>
            <a:endParaRPr lang="ko-KR" altLang="en-US" sz="1800">
              <a:solidFill>
                <a:schemeClr val="accent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accent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CLI / GUI</a:t>
            </a:r>
            <a:endParaRPr lang="ko-KR" altLang="en-US" sz="2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4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GUI tool</a:t>
            </a:r>
            <a:endParaRPr lang="ko-KR" altLang="en-US" sz="24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400">
                <a:solidFill>
                  <a:schemeClr val="accent4"/>
                </a:solidFill>
                <a:latin typeface="맑은 고딕" charset="0"/>
                <a:ea typeface="맑은 고딕" charset="0"/>
              </a:rPr>
              <a:t>e.g.) SourceTree, GitKraken</a:t>
            </a:r>
            <a:endParaRPr lang="ko-KR" altLang="en-US" sz="2400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503170" y="1227455"/>
            <a:ext cx="1431925" cy="831850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중앙 서버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144905" y="2702560"/>
            <a:ext cx="1626870" cy="861695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개인(A) 서버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3731260" y="2711450"/>
            <a:ext cx="1635125" cy="852805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개인(B) 서버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161415" y="4401185"/>
            <a:ext cx="1628775" cy="862965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개인(A) 로컬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664585" y="4385945"/>
            <a:ext cx="1692910" cy="865505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개인(B) 로컬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H="1">
            <a:off x="2170430" y="2058670"/>
            <a:ext cx="351790" cy="610235"/>
          </a:xfrm>
          <a:prstGeom prst="straightConnector1"/>
          <a:ln w="1905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3962400" y="2058670"/>
            <a:ext cx="267970" cy="601345"/>
          </a:xfrm>
          <a:prstGeom prst="straightConnector1"/>
          <a:ln w="1905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 flipV="1">
            <a:off x="2401570" y="2112010"/>
            <a:ext cx="312420" cy="528955"/>
          </a:xfrm>
          <a:prstGeom prst="straightConnector1"/>
          <a:ln w="1905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 flipH="1" flipV="1">
            <a:off x="3829050" y="2110105"/>
            <a:ext cx="235585" cy="530860"/>
          </a:xfrm>
          <a:prstGeom prst="straightConnector1"/>
          <a:ln w="1905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 flipH="1">
            <a:off x="1680845" y="3636010"/>
            <a:ext cx="8255" cy="695325"/>
          </a:xfrm>
          <a:prstGeom prst="straightConnector1"/>
          <a:ln w="1905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 flipH="1">
            <a:off x="4273550" y="3642995"/>
            <a:ext cx="8255" cy="695325"/>
          </a:xfrm>
          <a:prstGeom prst="straightConnector1"/>
          <a:ln w="1905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 flipV="1">
            <a:off x="4812030" y="3646805"/>
            <a:ext cx="635" cy="665480"/>
          </a:xfrm>
          <a:prstGeom prst="straightConnector1"/>
          <a:ln w="1905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 flipV="1">
            <a:off x="2158365" y="3644900"/>
            <a:ext cx="635" cy="665480"/>
          </a:xfrm>
          <a:prstGeom prst="straightConnector1"/>
          <a:ln w="1905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>
            <a:spLocks/>
          </p:cNvSpPr>
          <p:nvPr/>
        </p:nvSpPr>
        <p:spPr>
          <a:xfrm rot="0">
            <a:off x="1662430" y="2160270"/>
            <a:ext cx="748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Fork</a:t>
            </a:r>
            <a:endParaRPr lang="ko-KR" altLang="en-US" sz="1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4172585" y="2158365"/>
            <a:ext cx="748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Fork</a:t>
            </a:r>
            <a:endParaRPr lang="ko-KR" altLang="en-US" sz="1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2205355" y="3792855"/>
            <a:ext cx="748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Push</a:t>
            </a:r>
            <a:endParaRPr lang="ko-KR" altLang="en-US" sz="1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4853940" y="3790950"/>
            <a:ext cx="748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Push</a:t>
            </a:r>
            <a:endParaRPr lang="ko-KR" altLang="en-US" sz="1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914400" y="3792855"/>
            <a:ext cx="8483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Clone</a:t>
            </a:r>
            <a:endParaRPr lang="ko-KR" altLang="en-US" sz="1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507740" y="3781425"/>
            <a:ext cx="8483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Clone</a:t>
            </a:r>
            <a:endParaRPr lang="ko-KR" altLang="en-US" sz="1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493645" y="2285365"/>
            <a:ext cx="16167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Pull Request</a:t>
            </a:r>
            <a:endParaRPr lang="ko-KR" altLang="en-US" sz="1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5">
            <a:lumMod val="50000"/>
            <a:lumOff val="0"/>
            <a:alpha val="8007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980" y="481965"/>
            <a:ext cx="1021080" cy="1028700"/>
            <a:chOff x="220980" y="481965"/>
            <a:chExt cx="1021080" cy="1028700"/>
          </a:xfrm>
        </p:grpSpPr>
        <p:sp>
          <p:nvSpPr>
            <p:cNvPr id="42" name="타원 41"/>
            <p:cNvSpPr/>
            <p:nvPr/>
          </p:nvSpPr>
          <p:spPr>
            <a:xfrm rot="3702166">
              <a:off x="241300" y="713105"/>
              <a:ext cx="890270" cy="704850"/>
            </a:xfrm>
            <a:prstGeom prst="ellips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 rot="20849481">
              <a:off x="247015" y="612775"/>
              <a:ext cx="723265" cy="64325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20980" y="629920"/>
              <a:ext cx="643255" cy="643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27990" y="839470"/>
              <a:ext cx="224155" cy="224155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  <a:effectLst>
              <a:innerShdw dist="1143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723978">
              <a:off x="598170" y="595630"/>
              <a:ext cx="643890" cy="105410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4505" y="481965"/>
              <a:ext cx="636270" cy="153035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21740" y="326390"/>
            <a:ext cx="3560445" cy="441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457200" indent="0" defTabSz="508000" latinLnBrk="0">
              <a:buFontTx/>
              <a:buNone/>
              <a:defRPr/>
            </a:pPr>
            <a:r>
              <a:rPr lang="ko-KR" altLang="ko-KR" sz="2400">
                <a:solidFill>
                  <a:srgbClr val="546591"/>
                </a:solidFill>
                <a:latin typeface="야놀자 야체 B" charset="0"/>
                <a:ea typeface="야놀자 야체 B" charset="0"/>
              </a:rPr>
              <a:t>Fork</a:t>
            </a:r>
            <a:endParaRPr lang="ko-KR" altLang="en-US" sz="2400">
              <a:solidFill>
                <a:srgbClr val="546591"/>
              </a:solidFill>
              <a:latin typeface="야놀자 야체 B" charset="0"/>
              <a:ea typeface="야놀자 야체 B" charset="0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924560" y="469900"/>
            <a:ext cx="440690" cy="153035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59075" y="934085"/>
            <a:ext cx="310515" cy="215265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endParaRPr lang="ko-KR" altLang="en-US" sz="800">
              <a:solidFill>
                <a:srgbClr val="FFFFFF"/>
              </a:solidFill>
            </a:endParaRPr>
          </a:p>
        </p:txBody>
      </p:sp>
      <p:sp>
        <p:nvSpPr>
          <p:cNvPr id="21" name="자유형 20"/>
          <p:cNvSpPr>
            <a:spLocks/>
          </p:cNvSpPr>
          <p:nvPr/>
        </p:nvSpPr>
        <p:spPr>
          <a:xfrm rot="0">
            <a:off x="1120775" y="941705"/>
            <a:ext cx="10258425" cy="5593080"/>
          </a:xfrm>
          <a:custGeom>
            <a:gdLst>
              <a:gd fmla="*/ 17802 w 10718807" name="TX0"/>
              <a:gd fmla="*/ 0 h 5207651" name="TY0"/>
              <a:gd fmla="*/ 10690101 w 10718807" name="TX1"/>
              <a:gd fmla="*/ 0 h 5207651" name="TY1"/>
              <a:gd fmla="*/ 10718806 w 10718807" name="TX2"/>
              <a:gd fmla="*/ 16649 h 5207651" name="TY2"/>
              <a:gd fmla="*/ 10718806 w 10718807" name="TX3"/>
              <a:gd fmla="*/ 35799 h 5207651" name="TY3"/>
              <a:gd fmla="*/ 10685891 w 10718807" name="TX4"/>
              <a:gd fmla="*/ 54890 h 5207651" name="TY4"/>
              <a:gd fmla="*/ 10718806 w 10718807" name="TX5"/>
              <a:gd fmla="*/ 73982 h 5207651" name="TY5"/>
              <a:gd fmla="*/ 10718806 w 10718807" name="TX6"/>
              <a:gd fmla="*/ 93132 h 5207651" name="TY6"/>
              <a:gd fmla="*/ 10685891 w 10718807" name="TX7"/>
              <a:gd fmla="*/ 112223 h 5207651" name="TY7"/>
              <a:gd fmla="*/ 10718806 w 10718807" name="TX8"/>
              <a:gd fmla="*/ 131314 h 5207651" name="TY8"/>
              <a:gd fmla="*/ 10718806 w 10718807" name="TX9"/>
              <a:gd fmla="*/ 150464 h 5207651" name="TY9"/>
              <a:gd fmla="*/ 10685891 w 10718807" name="TX10"/>
              <a:gd fmla="*/ 169555 h 5207651" name="TY10"/>
              <a:gd fmla="*/ 10718806 w 10718807" name="TX11"/>
              <a:gd fmla="*/ 188646 h 5207651" name="TY11"/>
              <a:gd fmla="*/ 10718806 w 10718807" name="TX12"/>
              <a:gd fmla="*/ 207796 h 5207651" name="TY12"/>
              <a:gd fmla="*/ 10685891 w 10718807" name="TX13"/>
              <a:gd fmla="*/ 226887 h 5207651" name="TY13"/>
              <a:gd fmla="*/ 10718806 w 10718807" name="TX14"/>
              <a:gd fmla="*/ 245978 h 5207651" name="TY14"/>
              <a:gd fmla="*/ 10718806 w 10718807" name="TX15"/>
              <a:gd fmla="*/ 265128 h 5207651" name="TY15"/>
              <a:gd fmla="*/ 10685891 w 10718807" name="TX16"/>
              <a:gd fmla="*/ 284219 h 5207651" name="TY16"/>
              <a:gd fmla="*/ 10718806 w 10718807" name="TX17"/>
              <a:gd fmla="*/ 303310 h 5207651" name="TY17"/>
              <a:gd fmla="*/ 10718806 w 10718807" name="TX18"/>
              <a:gd fmla="*/ 322460 h 5207651" name="TY18"/>
              <a:gd fmla="*/ 10685891 w 10718807" name="TX19"/>
              <a:gd fmla="*/ 341551 h 5207651" name="TY19"/>
              <a:gd fmla="*/ 10718806 w 10718807" name="TX20"/>
              <a:gd fmla="*/ 360642 h 5207651" name="TY20"/>
              <a:gd fmla="*/ 10718806 w 10718807" name="TX21"/>
              <a:gd fmla="*/ 379792 h 5207651" name="TY21"/>
              <a:gd fmla="*/ 10685891 w 10718807" name="TX22"/>
              <a:gd fmla="*/ 398883 h 5207651" name="TY22"/>
              <a:gd fmla="*/ 10718806 w 10718807" name="TX23"/>
              <a:gd fmla="*/ 417975 h 5207651" name="TY23"/>
              <a:gd fmla="*/ 10718806 w 10718807" name="TX24"/>
              <a:gd fmla="*/ 437125 h 5207651" name="TY24"/>
              <a:gd fmla="*/ 10685891 w 10718807" name="TX25"/>
              <a:gd fmla="*/ 456216 h 5207651" name="TY25"/>
              <a:gd fmla="*/ 10718806 w 10718807" name="TX26"/>
              <a:gd fmla="*/ 475307 h 5207651" name="TY26"/>
              <a:gd fmla="*/ 10718806 w 10718807" name="TX27"/>
              <a:gd fmla="*/ 494457 h 5207651" name="TY27"/>
              <a:gd fmla="*/ 10685891 w 10718807" name="TX28"/>
              <a:gd fmla="*/ 513548 h 5207651" name="TY28"/>
              <a:gd fmla="*/ 10718806 w 10718807" name="TX29"/>
              <a:gd fmla="*/ 532639 h 5207651" name="TY29"/>
              <a:gd fmla="*/ 10718806 w 10718807" name="TX30"/>
              <a:gd fmla="*/ 551789 h 5207651" name="TY30"/>
              <a:gd fmla="*/ 10685891 w 10718807" name="TX31"/>
              <a:gd fmla="*/ 570880 h 5207651" name="TY31"/>
              <a:gd fmla="*/ 10718806 w 10718807" name="TX32"/>
              <a:gd fmla="*/ 589971 h 5207651" name="TY32"/>
              <a:gd fmla="*/ 10718806 w 10718807" name="TX33"/>
              <a:gd fmla="*/ 609121 h 5207651" name="TY33"/>
              <a:gd fmla="*/ 10685891 w 10718807" name="TX34"/>
              <a:gd fmla="*/ 628212 h 5207651" name="TY34"/>
              <a:gd fmla="*/ 10718806 w 10718807" name="TX35"/>
              <a:gd fmla="*/ 647303 h 5207651" name="TY35"/>
              <a:gd fmla="*/ 10718806 w 10718807" name="TX36"/>
              <a:gd fmla="*/ 666454 h 5207651" name="TY36"/>
              <a:gd fmla="*/ 10685891 w 10718807" name="TX37"/>
              <a:gd fmla="*/ 685545 h 5207651" name="TY37"/>
              <a:gd fmla="*/ 10718806 w 10718807" name="TX38"/>
              <a:gd fmla="*/ 704635 h 5207651" name="TY38"/>
              <a:gd fmla="*/ 10718806 w 10718807" name="TX39"/>
              <a:gd fmla="*/ 723786 h 5207651" name="TY39"/>
              <a:gd fmla="*/ 10685891 w 10718807" name="TX40"/>
              <a:gd fmla="*/ 742877 h 5207651" name="TY40"/>
              <a:gd fmla="*/ 10718806 w 10718807" name="TX41"/>
              <a:gd fmla="*/ 761967 h 5207651" name="TY41"/>
              <a:gd fmla="*/ 10718806 w 10718807" name="TX42"/>
              <a:gd fmla="*/ 781118 h 5207651" name="TY42"/>
              <a:gd fmla="*/ 10685891 w 10718807" name="TX43"/>
              <a:gd fmla="*/ 800209 h 5207651" name="TY43"/>
              <a:gd fmla="*/ 10718806 w 10718807" name="TX44"/>
              <a:gd fmla="*/ 819300 h 5207651" name="TY44"/>
              <a:gd fmla="*/ 10718806 w 10718807" name="TX45"/>
              <a:gd fmla="*/ 838451 h 5207651" name="TY45"/>
              <a:gd fmla="*/ 10685891 w 10718807" name="TX46"/>
              <a:gd fmla="*/ 857541 h 5207651" name="TY46"/>
              <a:gd fmla="*/ 10718806 w 10718807" name="TX47"/>
              <a:gd fmla="*/ 876632 h 5207651" name="TY47"/>
              <a:gd fmla="*/ 10718806 w 10718807" name="TX48"/>
              <a:gd fmla="*/ 895782 h 5207651" name="TY48"/>
              <a:gd fmla="*/ 10685891 w 10718807" name="TX49"/>
              <a:gd fmla="*/ 914873 h 5207651" name="TY49"/>
              <a:gd fmla="*/ 10718806 w 10718807" name="TX50"/>
              <a:gd fmla="*/ 933964 h 5207651" name="TY50"/>
              <a:gd fmla="*/ 10718806 w 10718807" name="TX51"/>
              <a:gd fmla="*/ 953114 h 5207651" name="TY51"/>
              <a:gd fmla="*/ 10685891 w 10718807" name="TX52"/>
              <a:gd fmla="*/ 972205 h 5207651" name="TY52"/>
              <a:gd fmla="*/ 10718806 w 10718807" name="TX53"/>
              <a:gd fmla="*/ 991297 h 5207651" name="TY53"/>
              <a:gd fmla="*/ 10718806 w 10718807" name="TX54"/>
              <a:gd fmla="*/ 1010448 h 5207651" name="TY54"/>
              <a:gd fmla="*/ 10685891 w 10718807" name="TX55"/>
              <a:gd fmla="*/ 1029538 h 5207651" name="TY55"/>
              <a:gd fmla="*/ 10718806 w 10718807" name="TX56"/>
              <a:gd fmla="*/ 1048629 h 5207651" name="TY56"/>
              <a:gd fmla="*/ 10718806 w 10718807" name="TX57"/>
              <a:gd fmla="*/ 1067779 h 5207651" name="TY57"/>
              <a:gd fmla="*/ 10685891 w 10718807" name="TX58"/>
              <a:gd fmla="*/ 1086870 h 5207651" name="TY58"/>
              <a:gd fmla="*/ 10718806 w 10718807" name="TX59"/>
              <a:gd fmla="*/ 1105961 h 5207651" name="TY59"/>
              <a:gd fmla="*/ 10718806 w 10718807" name="TX60"/>
              <a:gd fmla="*/ 1125112 h 5207651" name="TY60"/>
              <a:gd fmla="*/ 10685891 w 10718807" name="TX61"/>
              <a:gd fmla="*/ 1144202 h 5207651" name="TY61"/>
              <a:gd fmla="*/ 10718806 w 10718807" name="TX62"/>
              <a:gd fmla="*/ 1163293 h 5207651" name="TY62"/>
              <a:gd fmla="*/ 10718806 w 10718807" name="TX63"/>
              <a:gd fmla="*/ 1182444 h 5207651" name="TY63"/>
              <a:gd fmla="*/ 10685891 w 10718807" name="TX64"/>
              <a:gd fmla="*/ 1201534 h 5207651" name="TY64"/>
              <a:gd fmla="*/ 10718806 w 10718807" name="TX65"/>
              <a:gd fmla="*/ 1220625 h 5207651" name="TY65"/>
              <a:gd fmla="*/ 10718806 w 10718807" name="TX66"/>
              <a:gd fmla="*/ 1239776 h 5207651" name="TY66"/>
              <a:gd fmla="*/ 10685891 w 10718807" name="TX67"/>
              <a:gd fmla="*/ 1258866 h 5207651" name="TY67"/>
              <a:gd fmla="*/ 10718806 w 10718807" name="TX68"/>
              <a:gd fmla="*/ 1277957 h 5207651" name="TY68"/>
              <a:gd fmla="*/ 10718806 w 10718807" name="TX69"/>
              <a:gd fmla="*/ 1297107 h 5207651" name="TY69"/>
              <a:gd fmla="*/ 10685891 w 10718807" name="TX70"/>
              <a:gd fmla="*/ 1316198 h 5207651" name="TY70"/>
              <a:gd fmla="*/ 10718806 w 10718807" name="TX71"/>
              <a:gd fmla="*/ 1335289 h 5207651" name="TY71"/>
              <a:gd fmla="*/ 10718806 w 10718807" name="TX72"/>
              <a:gd fmla="*/ 1354439 h 5207651" name="TY72"/>
              <a:gd fmla="*/ 10685891 w 10718807" name="TX73"/>
              <a:gd fmla="*/ 1373530 h 5207651" name="TY73"/>
              <a:gd fmla="*/ 10718806 w 10718807" name="TX74"/>
              <a:gd fmla="*/ 1392622 h 5207651" name="TY74"/>
              <a:gd fmla="*/ 10718806 w 10718807" name="TX75"/>
              <a:gd fmla="*/ 1411773 h 5207651" name="TY75"/>
              <a:gd fmla="*/ 10685891 w 10718807" name="TX76"/>
              <a:gd fmla="*/ 1430863 h 5207651" name="TY76"/>
              <a:gd fmla="*/ 10718806 w 10718807" name="TX77"/>
              <a:gd fmla="*/ 1449954 h 5207651" name="TY77"/>
              <a:gd fmla="*/ 10718806 w 10718807" name="TX78"/>
              <a:gd fmla="*/ 1469104 h 5207651" name="TY78"/>
              <a:gd fmla="*/ 10685891 w 10718807" name="TX79"/>
              <a:gd fmla="*/ 1488195 h 5207651" name="TY79"/>
              <a:gd fmla="*/ 10718806 w 10718807" name="TX80"/>
              <a:gd fmla="*/ 1507286 h 5207651" name="TY80"/>
              <a:gd fmla="*/ 10718806 w 10718807" name="TX81"/>
              <a:gd fmla="*/ 1526437 h 5207651" name="TY81"/>
              <a:gd fmla="*/ 10685891 w 10718807" name="TX82"/>
              <a:gd fmla="*/ 1545527 h 5207651" name="TY82"/>
              <a:gd fmla="*/ 10718806 w 10718807" name="TX83"/>
              <a:gd fmla="*/ 1564618 h 5207651" name="TY83"/>
              <a:gd fmla="*/ 10718806 w 10718807" name="TX84"/>
              <a:gd fmla="*/ 1583769 h 5207651" name="TY84"/>
              <a:gd fmla="*/ 10685891 w 10718807" name="TX85"/>
              <a:gd fmla="*/ 1602859 h 5207651" name="TY85"/>
              <a:gd fmla="*/ 10718806 w 10718807" name="TX86"/>
              <a:gd fmla="*/ 1621951 h 5207651" name="TY86"/>
              <a:gd fmla="*/ 10718806 w 10718807" name="TX87"/>
              <a:gd fmla="*/ 1641101 h 5207651" name="TY87"/>
              <a:gd fmla="*/ 10685891 w 10718807" name="TX88"/>
              <a:gd fmla="*/ 1660192 h 5207651" name="TY88"/>
              <a:gd fmla="*/ 10718806 w 10718807" name="TX89"/>
              <a:gd fmla="*/ 1679283 h 5207651" name="TY89"/>
              <a:gd fmla="*/ 10718806 w 10718807" name="TX90"/>
              <a:gd fmla="*/ 1698433 h 5207651" name="TY90"/>
              <a:gd fmla="*/ 10685891 w 10718807" name="TX91"/>
              <a:gd fmla="*/ 1717523 h 5207651" name="TY91"/>
              <a:gd fmla="*/ 10718806 w 10718807" name="TX92"/>
              <a:gd fmla="*/ 1736615 h 5207651" name="TY92"/>
              <a:gd fmla="*/ 10718806 w 10718807" name="TX93"/>
              <a:gd fmla="*/ 1755766 h 5207651" name="TY93"/>
              <a:gd fmla="*/ 10685891 w 10718807" name="TX94"/>
              <a:gd fmla="*/ 1774856 h 5207651" name="TY94"/>
              <a:gd fmla="*/ 10718806 w 10718807" name="TX95"/>
              <a:gd fmla="*/ 1793947 h 5207651" name="TY95"/>
              <a:gd fmla="*/ 10718806 w 10718807" name="TX96"/>
              <a:gd fmla="*/ 1813097 h 5207651" name="TY96"/>
              <a:gd fmla="*/ 10685891 w 10718807" name="TX97"/>
              <a:gd fmla="*/ 1832188 h 5207651" name="TY97"/>
              <a:gd fmla="*/ 10718806 w 10718807" name="TX98"/>
              <a:gd fmla="*/ 1851279 h 5207651" name="TY98"/>
              <a:gd fmla="*/ 10718806 w 10718807" name="TX99"/>
              <a:gd fmla="*/ 1870429 h 5207651" name="TY99"/>
              <a:gd fmla="*/ 10685891 w 10718807" name="TX100"/>
              <a:gd fmla="*/ 1889520 h 5207651" name="TY100"/>
              <a:gd fmla="*/ 10718806 w 10718807" name="TX101"/>
              <a:gd fmla="*/ 1908611 h 5207651" name="TY101"/>
              <a:gd fmla="*/ 10718806 w 10718807" name="TX102"/>
              <a:gd fmla="*/ 1927762 h 5207651" name="TY102"/>
              <a:gd fmla="*/ 10685891 w 10718807" name="TX103"/>
              <a:gd fmla="*/ 1946852 h 5207651" name="TY103"/>
              <a:gd fmla="*/ 10718806 w 10718807" name="TX104"/>
              <a:gd fmla="*/ 1965944 h 5207651" name="TY104"/>
              <a:gd fmla="*/ 10718806 w 10718807" name="TX105"/>
              <a:gd fmla="*/ 1985095 h 5207651" name="TY105"/>
              <a:gd fmla="*/ 10685891 w 10718807" name="TX106"/>
              <a:gd fmla="*/ 2004185 h 5207651" name="TY106"/>
              <a:gd fmla="*/ 10718806 w 10718807" name="TX107"/>
              <a:gd fmla="*/ 2023276 h 5207651" name="TY107"/>
              <a:gd fmla="*/ 10718806 w 10718807" name="TX108"/>
              <a:gd fmla="*/ 2042426 h 5207651" name="TY108"/>
              <a:gd fmla="*/ 10685891 w 10718807" name="TX109"/>
              <a:gd fmla="*/ 2061517 h 5207651" name="TY109"/>
              <a:gd fmla="*/ 10718806 w 10718807" name="TX110"/>
              <a:gd fmla="*/ 2080608 h 5207651" name="TY110"/>
              <a:gd fmla="*/ 10718806 w 10718807" name="TX111"/>
              <a:gd fmla="*/ 2099758 h 5207651" name="TY111"/>
              <a:gd fmla="*/ 10685891 w 10718807" name="TX112"/>
              <a:gd fmla="*/ 2118849 h 5207651" name="TY112"/>
              <a:gd fmla="*/ 10718806 w 10718807" name="TX113"/>
              <a:gd fmla="*/ 2137940 h 5207651" name="TY113"/>
              <a:gd fmla="*/ 10718806 w 10718807" name="TX114"/>
              <a:gd fmla="*/ 2161536 h 5207651" name="TY114"/>
              <a:gd fmla="*/ 10693555 w 10718807" name="TX115"/>
              <a:gd fmla="*/ 2176181 h 5207651" name="TY115"/>
              <a:gd fmla="*/ 10718806 w 10718807" name="TX116"/>
              <a:gd fmla="*/ 2190827 h 5207651" name="TY116"/>
              <a:gd fmla="*/ 10718806 w 10718807" name="TX117"/>
              <a:gd fmla="*/ 2218869 h 5207651" name="TY117"/>
              <a:gd fmla="*/ 10693555 w 10718807" name="TX118"/>
              <a:gd fmla="*/ 2233514 h 5207651" name="TY118"/>
              <a:gd fmla="*/ 10718806 w 10718807" name="TX119"/>
              <a:gd fmla="*/ 2248159 h 5207651" name="TY119"/>
              <a:gd fmla="*/ 10718806 w 10718807" name="TX120"/>
              <a:gd fmla="*/ 2276200 h 5207651" name="TY120"/>
              <a:gd fmla="*/ 10693555 w 10718807" name="TX121"/>
              <a:gd fmla="*/ 2290845 h 5207651" name="TY121"/>
              <a:gd fmla="*/ 10718806 w 10718807" name="TX122"/>
              <a:gd fmla="*/ 2305491 h 5207651" name="TY122"/>
              <a:gd fmla="*/ 10718806 w 10718807" name="TX123"/>
              <a:gd fmla="*/ 2333532 h 5207651" name="TY123"/>
              <a:gd fmla="*/ 10693555 w 10718807" name="TX124"/>
              <a:gd fmla="*/ 2348178 h 5207651" name="TY124"/>
              <a:gd fmla="*/ 10718806 w 10718807" name="TX125"/>
              <a:gd fmla="*/ 2362824 h 5207651" name="TY125"/>
              <a:gd fmla="*/ 10718806 w 10718807" name="TX126"/>
              <a:gd fmla="*/ 2390865 h 5207651" name="TY126"/>
              <a:gd fmla="*/ 10693555 w 10718807" name="TX127"/>
              <a:gd fmla="*/ 2405510 h 5207651" name="TY127"/>
              <a:gd fmla="*/ 10718806 w 10718807" name="TX128"/>
              <a:gd fmla="*/ 2420156 h 5207651" name="TY128"/>
              <a:gd fmla="*/ 10718806 w 10718807" name="TX129"/>
              <a:gd fmla="*/ 2448197 h 5207651" name="TY129"/>
              <a:gd fmla="*/ 10693555 w 10718807" name="TX130"/>
              <a:gd fmla="*/ 2462842 h 5207651" name="TY130"/>
              <a:gd fmla="*/ 10718806 w 10718807" name="TX131"/>
              <a:gd fmla="*/ 2477488 h 5207651" name="TY131"/>
              <a:gd fmla="*/ 10718806 w 10718807" name="TX132"/>
              <a:gd fmla="*/ 2505529 h 5207651" name="TY132"/>
              <a:gd fmla="*/ 10693555 w 10718807" name="TX133"/>
              <a:gd fmla="*/ 2520174 h 5207651" name="TY133"/>
              <a:gd fmla="*/ 10718806 w 10718807" name="TX134"/>
              <a:gd fmla="*/ 2534820 h 5207651" name="TY134"/>
              <a:gd fmla="*/ 10718806 w 10718807" name="TX135"/>
              <a:gd fmla="*/ 2562861 h 5207651" name="TY135"/>
              <a:gd fmla="*/ 10693555 w 10718807" name="TX136"/>
              <a:gd fmla="*/ 2577506 h 5207651" name="TY136"/>
              <a:gd fmla="*/ 10718806 w 10718807" name="TX137"/>
              <a:gd fmla="*/ 2592152 h 5207651" name="TY137"/>
              <a:gd fmla="*/ 10718806 w 10718807" name="TX138"/>
              <a:gd fmla="*/ 2620193 h 5207651" name="TY138"/>
              <a:gd fmla="*/ 10693555 w 10718807" name="TX139"/>
              <a:gd fmla="*/ 2634838 h 5207651" name="TY139"/>
              <a:gd fmla="*/ 10718806 w 10718807" name="TX140"/>
              <a:gd fmla="*/ 2649484 h 5207651" name="TY140"/>
              <a:gd fmla="*/ 10718806 w 10718807" name="TX141"/>
              <a:gd fmla="*/ 2677525 h 5207651" name="TY141"/>
              <a:gd fmla="*/ 10693555 w 10718807" name="TX142"/>
              <a:gd fmla="*/ 2692171 h 5207651" name="TY142"/>
              <a:gd fmla="*/ 10718806 w 10718807" name="TX143"/>
              <a:gd fmla="*/ 2706817 h 5207651" name="TY143"/>
              <a:gd fmla="*/ 10718806 w 10718807" name="TX144"/>
              <a:gd fmla="*/ 2734858 h 5207651" name="TY144"/>
              <a:gd fmla="*/ 10693555 w 10718807" name="TX145"/>
              <a:gd fmla="*/ 2749503 h 5207651" name="TY145"/>
              <a:gd fmla="*/ 10718806 w 10718807" name="TX146"/>
              <a:gd fmla="*/ 2764149 h 5207651" name="TY146"/>
              <a:gd fmla="*/ 10718806 w 10718807" name="TX147"/>
              <a:gd fmla="*/ 2792190 h 5207651" name="TY147"/>
              <a:gd fmla="*/ 10693555 w 10718807" name="TX148"/>
              <a:gd fmla="*/ 2806835 h 5207651" name="TY148"/>
              <a:gd fmla="*/ 10718806 w 10718807" name="TX149"/>
              <a:gd fmla="*/ 2821481 h 5207651" name="TY149"/>
              <a:gd fmla="*/ 10718806 w 10718807" name="TX150"/>
              <a:gd fmla="*/ 2849522 h 5207651" name="TY150"/>
              <a:gd fmla="*/ 10693555 w 10718807" name="TX151"/>
              <a:gd fmla="*/ 2864167 h 5207651" name="TY151"/>
              <a:gd fmla="*/ 10718806 w 10718807" name="TX152"/>
              <a:gd fmla="*/ 2878813 h 5207651" name="TY152"/>
              <a:gd fmla="*/ 10718806 w 10718807" name="TX153"/>
              <a:gd fmla="*/ 2906854 h 5207651" name="TY153"/>
              <a:gd fmla="*/ 10693555 w 10718807" name="TX154"/>
              <a:gd fmla="*/ 2921499 h 5207651" name="TY154"/>
              <a:gd fmla="*/ 10718806 w 10718807" name="TX155"/>
              <a:gd fmla="*/ 2936145 h 5207651" name="TY155"/>
              <a:gd fmla="*/ 10718806 w 10718807" name="TX156"/>
              <a:gd fmla="*/ 2964186 h 5207651" name="TY156"/>
              <a:gd fmla="*/ 10693555 w 10718807" name="TX157"/>
              <a:gd fmla="*/ 2978831 h 5207651" name="TY157"/>
              <a:gd fmla="*/ 10718806 w 10718807" name="TX158"/>
              <a:gd fmla="*/ 2993478 h 5207651" name="TY158"/>
              <a:gd fmla="*/ 10718806 w 10718807" name="TX159"/>
              <a:gd fmla="*/ 3021519 h 5207651" name="TY159"/>
              <a:gd fmla="*/ 10693555 w 10718807" name="TX160"/>
              <a:gd fmla="*/ 3036164 h 5207651" name="TY160"/>
              <a:gd fmla="*/ 10718806 w 10718807" name="TX161"/>
              <a:gd fmla="*/ 3050810 h 5207651" name="TY161"/>
              <a:gd fmla="*/ 10718806 w 10718807" name="TX162"/>
              <a:gd fmla="*/ 3078851 h 5207651" name="TY162"/>
              <a:gd fmla="*/ 10693555 w 10718807" name="TX163"/>
              <a:gd fmla="*/ 3093496 h 5207651" name="TY163"/>
              <a:gd fmla="*/ 10718806 w 10718807" name="TX164"/>
              <a:gd fmla="*/ 3108142 h 5207651" name="TY164"/>
              <a:gd fmla="*/ 10718806 w 10718807" name="TX165"/>
              <a:gd fmla="*/ 3136183 h 5207651" name="TY165"/>
              <a:gd fmla="*/ 10693555 w 10718807" name="TX166"/>
              <a:gd fmla="*/ 3150828 h 5207651" name="TY166"/>
              <a:gd fmla="*/ 10718806 w 10718807" name="TX167"/>
              <a:gd fmla="*/ 3165474 h 5207651" name="TY167"/>
              <a:gd fmla="*/ 10718806 w 10718807" name="TX168"/>
              <a:gd fmla="*/ 3193515 h 5207651" name="TY168"/>
              <a:gd fmla="*/ 10693555 w 10718807" name="TX169"/>
              <a:gd fmla="*/ 3208160 h 5207651" name="TY169"/>
              <a:gd fmla="*/ 10718806 w 10718807" name="TX170"/>
              <a:gd fmla="*/ 3222806 h 5207651" name="TY170"/>
              <a:gd fmla="*/ 10718806 w 10718807" name="TX171"/>
              <a:gd fmla="*/ 3250847 h 5207651" name="TY171"/>
              <a:gd fmla="*/ 10693555 w 10718807" name="TX172"/>
              <a:gd fmla="*/ 3265492 h 5207651" name="TY172"/>
              <a:gd fmla="*/ 10718806 w 10718807" name="TX173"/>
              <a:gd fmla="*/ 3280138 h 5207651" name="TY173"/>
              <a:gd fmla="*/ 10718806 w 10718807" name="TX174"/>
              <a:gd fmla="*/ 3308179 h 5207651" name="TY174"/>
              <a:gd fmla="*/ 10693555 w 10718807" name="TX175"/>
              <a:gd fmla="*/ 3322825 h 5207651" name="TY175"/>
              <a:gd fmla="*/ 10718806 w 10718807" name="TX176"/>
              <a:gd fmla="*/ 3337471 h 5207651" name="TY176"/>
              <a:gd fmla="*/ 10718806 w 10718807" name="TX177"/>
              <a:gd fmla="*/ 3365512 h 5207651" name="TY177"/>
              <a:gd fmla="*/ 10693555 w 10718807" name="TX178"/>
              <a:gd fmla="*/ 3380157 h 5207651" name="TY178"/>
              <a:gd fmla="*/ 10718806 w 10718807" name="TX179"/>
              <a:gd fmla="*/ 3394803 h 5207651" name="TY179"/>
              <a:gd fmla="*/ 10718806 w 10718807" name="TX180"/>
              <a:gd fmla="*/ 3422844 h 5207651" name="TY180"/>
              <a:gd fmla="*/ 10693555 w 10718807" name="TX181"/>
              <a:gd fmla="*/ 3437489 h 5207651" name="TY181"/>
              <a:gd fmla="*/ 10718806 w 10718807" name="TX182"/>
              <a:gd fmla="*/ 3452135 h 5207651" name="TY182"/>
              <a:gd fmla="*/ 10718806 w 10718807" name="TX183"/>
              <a:gd fmla="*/ 3480176 h 5207651" name="TY183"/>
              <a:gd fmla="*/ 10693555 w 10718807" name="TX184"/>
              <a:gd fmla="*/ 3494821 h 5207651" name="TY184"/>
              <a:gd fmla="*/ 10718806 w 10718807" name="TX185"/>
              <a:gd fmla="*/ 3509467 h 5207651" name="TY185"/>
              <a:gd fmla="*/ 10718806 w 10718807" name="TX186"/>
              <a:gd fmla="*/ 3537508 h 5207651" name="TY186"/>
              <a:gd fmla="*/ 10693555 w 10718807" name="TX187"/>
              <a:gd fmla="*/ 3552153 h 5207651" name="TY187"/>
              <a:gd fmla="*/ 10718806 w 10718807" name="TX188"/>
              <a:gd fmla="*/ 3566799 h 5207651" name="TY188"/>
              <a:gd fmla="*/ 10718806 w 10718807" name="TX189"/>
              <a:gd fmla="*/ 3594840 h 5207651" name="TY189"/>
              <a:gd fmla="*/ 10693555 w 10718807" name="TX190"/>
              <a:gd fmla="*/ 3609485 h 5207651" name="TY190"/>
              <a:gd fmla="*/ 10718806 w 10718807" name="TX191"/>
              <a:gd fmla="*/ 3624131 h 5207651" name="TY191"/>
              <a:gd fmla="*/ 10718806 w 10718807" name="TX192"/>
              <a:gd fmla="*/ 3652173 h 5207651" name="TY192"/>
              <a:gd fmla="*/ 10693555 w 10718807" name="TX193"/>
              <a:gd fmla="*/ 3666818 h 5207651" name="TY193"/>
              <a:gd fmla="*/ 10718806 w 10718807" name="TX194"/>
              <a:gd fmla="*/ 3681464 h 5207651" name="TY194"/>
              <a:gd fmla="*/ 10718806 w 10718807" name="TX195"/>
              <a:gd fmla="*/ 3709505 h 5207651" name="TY195"/>
              <a:gd fmla="*/ 10693555 w 10718807" name="TX196"/>
              <a:gd fmla="*/ 3724150 h 5207651" name="TY196"/>
              <a:gd fmla="*/ 10718806 w 10718807" name="TX197"/>
              <a:gd fmla="*/ 3738796 h 5207651" name="TY197"/>
              <a:gd fmla="*/ 10718806 w 10718807" name="TX198"/>
              <a:gd fmla="*/ 3766837 h 5207651" name="TY198"/>
              <a:gd fmla="*/ 10693555 w 10718807" name="TX199"/>
              <a:gd fmla="*/ 3781482 h 5207651" name="TY199"/>
              <a:gd fmla="*/ 10718806 w 10718807" name="TX200"/>
              <a:gd fmla="*/ 3796128 h 5207651" name="TY200"/>
              <a:gd fmla="*/ 10718806 w 10718807" name="TX201"/>
              <a:gd fmla="*/ 3824169 h 5207651" name="TY201"/>
              <a:gd fmla="*/ 10693555 w 10718807" name="TX202"/>
              <a:gd fmla="*/ 3838814 h 5207651" name="TY202"/>
              <a:gd fmla="*/ 10718806 w 10718807" name="TX203"/>
              <a:gd fmla="*/ 3853460 h 5207651" name="TY203"/>
              <a:gd fmla="*/ 10718806 w 10718807" name="TX204"/>
              <a:gd fmla="*/ 3881501 h 5207651" name="TY204"/>
              <a:gd fmla="*/ 10693555 w 10718807" name="TX205"/>
              <a:gd fmla="*/ 3896146 h 5207651" name="TY205"/>
              <a:gd fmla="*/ 10718806 w 10718807" name="TX206"/>
              <a:gd fmla="*/ 3910792 h 5207651" name="TY206"/>
              <a:gd fmla="*/ 10718806 w 10718807" name="TX207"/>
              <a:gd fmla="*/ 3938833 h 5207651" name="TY207"/>
              <a:gd fmla="*/ 10693555 w 10718807" name="TX208"/>
              <a:gd fmla="*/ 3953479 h 5207651" name="TY208"/>
              <a:gd fmla="*/ 10718806 w 10718807" name="TX209"/>
              <a:gd fmla="*/ 3968125 h 5207651" name="TY209"/>
              <a:gd fmla="*/ 10718806 w 10718807" name="TX210"/>
              <a:gd fmla="*/ 3996166 h 5207651" name="TY210"/>
              <a:gd fmla="*/ 10693555 w 10718807" name="TX211"/>
              <a:gd fmla="*/ 4010811 h 5207651" name="TY211"/>
              <a:gd fmla="*/ 10718806 w 10718807" name="TX212"/>
              <a:gd fmla="*/ 4025457 h 5207651" name="TY212"/>
              <a:gd fmla="*/ 10718806 w 10718807" name="TX213"/>
              <a:gd fmla="*/ 4053498 h 5207651" name="TY213"/>
              <a:gd fmla="*/ 10693555 w 10718807" name="TX214"/>
              <a:gd fmla="*/ 4068143 h 5207651" name="TY214"/>
              <a:gd fmla="*/ 10718806 w 10718807" name="TX215"/>
              <a:gd fmla="*/ 4082789 h 5207651" name="TY215"/>
              <a:gd fmla="*/ 10718806 w 10718807" name="TX216"/>
              <a:gd fmla="*/ 4110830 h 5207651" name="TY216"/>
              <a:gd fmla="*/ 10693555 w 10718807" name="TX217"/>
              <a:gd fmla="*/ 4125475 h 5207651" name="TY217"/>
              <a:gd fmla="*/ 10718806 w 10718807" name="TX218"/>
              <a:gd fmla="*/ 4140121 h 5207651" name="TY218"/>
              <a:gd fmla="*/ 10718806 w 10718807" name="TX219"/>
              <a:gd fmla="*/ 4168162 h 5207651" name="TY219"/>
              <a:gd fmla="*/ 10693555 w 10718807" name="TX220"/>
              <a:gd fmla="*/ 4182807 h 5207651" name="TY220"/>
              <a:gd fmla="*/ 10718806 w 10718807" name="TX221"/>
              <a:gd fmla="*/ 4197453 h 5207651" name="TY221"/>
              <a:gd fmla="*/ 10718806 w 10718807" name="TX222"/>
              <a:gd fmla="*/ 4225494 h 5207651" name="TY222"/>
              <a:gd fmla="*/ 10693555 w 10718807" name="TX223"/>
              <a:gd fmla="*/ 4240139 h 5207651" name="TY223"/>
              <a:gd fmla="*/ 10718806 w 10718807" name="TX224"/>
              <a:gd fmla="*/ 4254785 h 5207651" name="TY224"/>
              <a:gd fmla="*/ 10718806 w 10718807" name="TX225"/>
              <a:gd fmla="*/ 4282827 h 5207651" name="TY225"/>
              <a:gd fmla="*/ 10693555 w 10718807" name="TX226"/>
              <a:gd fmla="*/ 4297472 h 5207651" name="TY226"/>
              <a:gd fmla="*/ 10718806 w 10718807" name="TX227"/>
              <a:gd fmla="*/ 4312118 h 5207651" name="TY227"/>
              <a:gd fmla="*/ 10718806 w 10718807" name="TX228"/>
              <a:gd fmla="*/ 4340159 h 5207651" name="TY228"/>
              <a:gd fmla="*/ 10693555 w 10718807" name="TX229"/>
              <a:gd fmla="*/ 4354804 h 5207651" name="TY229"/>
              <a:gd fmla="*/ 10718806 w 10718807" name="TX230"/>
              <a:gd fmla="*/ 4369450 h 5207651" name="TY230"/>
              <a:gd fmla="*/ 10718806 w 10718807" name="TX231"/>
              <a:gd fmla="*/ 4397491 h 5207651" name="TY231"/>
              <a:gd fmla="*/ 10693555 w 10718807" name="TX232"/>
              <a:gd fmla="*/ 4412136 h 5207651" name="TY232"/>
              <a:gd fmla="*/ 10718806 w 10718807" name="TX233"/>
              <a:gd fmla="*/ 4426782 h 5207651" name="TY233"/>
              <a:gd fmla="*/ 10718806 w 10718807" name="TX234"/>
              <a:gd fmla="*/ 4454823 h 5207651" name="TY234"/>
              <a:gd fmla="*/ 10693555 w 10718807" name="TX235"/>
              <a:gd fmla="*/ 4469468 h 5207651" name="TY235"/>
              <a:gd fmla="*/ 10718806 w 10718807" name="TX236"/>
              <a:gd fmla="*/ 4484114 h 5207651" name="TY236"/>
              <a:gd fmla="*/ 10718806 w 10718807" name="TX237"/>
              <a:gd fmla="*/ 4512155 h 5207651" name="TY237"/>
              <a:gd fmla="*/ 10693555 w 10718807" name="TX238"/>
              <a:gd fmla="*/ 4526800 h 5207651" name="TY238"/>
              <a:gd fmla="*/ 10718806 w 10718807" name="TX239"/>
              <a:gd fmla="*/ 4541446 h 5207651" name="TY239"/>
              <a:gd fmla="*/ 10718806 w 10718807" name="TX240"/>
              <a:gd fmla="*/ 4569488 h 5207651" name="TY240"/>
              <a:gd fmla="*/ 10693555 w 10718807" name="TX241"/>
              <a:gd fmla="*/ 4584133 h 5207651" name="TY241"/>
              <a:gd fmla="*/ 10718806 w 10718807" name="TX242"/>
              <a:gd fmla="*/ 4598779 h 5207651" name="TY242"/>
              <a:gd fmla="*/ 10718806 w 10718807" name="TX243"/>
              <a:gd fmla="*/ 4626820 h 5207651" name="TY243"/>
              <a:gd fmla="*/ 10693555 w 10718807" name="TX244"/>
              <a:gd fmla="*/ 4641465 h 5207651" name="TY244"/>
              <a:gd fmla="*/ 10718806 w 10718807" name="TX245"/>
              <a:gd fmla="*/ 4656111 h 5207651" name="TY245"/>
              <a:gd fmla="*/ 10718806 w 10718807" name="TX246"/>
              <a:gd fmla="*/ 4679758 h 5207651" name="TY246"/>
              <a:gd fmla="*/ 10685979 w 10718807" name="TX247"/>
              <a:gd fmla="*/ 4698797 h 5207651" name="TY247"/>
              <a:gd fmla="*/ 10718806 w 10718807" name="TX248"/>
              <a:gd fmla="*/ 4717838 h 5207651" name="TY248"/>
              <a:gd fmla="*/ 10718806 w 10718807" name="TX249"/>
              <a:gd fmla="*/ 4737091 h 5207651" name="TY249"/>
              <a:gd fmla="*/ 10685979 w 10718807" name="TX250"/>
              <a:gd fmla="*/ 4756131 h 5207651" name="TY250"/>
              <a:gd fmla="*/ 10718806 w 10718807" name="TX251"/>
              <a:gd fmla="*/ 4775170 h 5207651" name="TY251"/>
              <a:gd fmla="*/ 10718806 w 10718807" name="TX252"/>
              <a:gd fmla="*/ 4794423 h 5207651" name="TY252"/>
              <a:gd fmla="*/ 10685979 w 10718807" name="TX253"/>
              <a:gd fmla="*/ 4813462 h 5207651" name="TY253"/>
              <a:gd fmla="*/ 10718806 w 10718807" name="TX254"/>
              <a:gd fmla="*/ 4832502 h 5207651" name="TY254"/>
              <a:gd fmla="*/ 10718806 w 10718807" name="TX255"/>
              <a:gd fmla="*/ 4851755 h 5207651" name="TY255"/>
              <a:gd fmla="*/ 10685979 w 10718807" name="TX256"/>
              <a:gd fmla="*/ 4870794 h 5207651" name="TY256"/>
              <a:gd fmla="*/ 10718806 w 10718807" name="TX257"/>
              <a:gd fmla="*/ 4889834 h 5207651" name="TY257"/>
              <a:gd fmla="*/ 10718806 w 10718807" name="TX258"/>
              <a:gd fmla="*/ 4909087 h 5207651" name="TY258"/>
              <a:gd fmla="*/ 10685979 w 10718807" name="TX259"/>
              <a:gd fmla="*/ 4928126 h 5207651" name="TY259"/>
              <a:gd fmla="*/ 10718806 w 10718807" name="TX260"/>
              <a:gd fmla="*/ 4947166 h 5207651" name="TY260"/>
              <a:gd fmla="*/ 10718806 w 10718807" name="TX261"/>
              <a:gd fmla="*/ 4966419 h 5207651" name="TY261"/>
              <a:gd fmla="*/ 10685979 w 10718807" name="TX262"/>
              <a:gd fmla="*/ 4985458 h 5207651" name="TY262"/>
              <a:gd fmla="*/ 10718806 w 10718807" name="TX263"/>
              <a:gd fmla="*/ 5004498 h 5207651" name="TY263"/>
              <a:gd fmla="*/ 10718806 w 10718807" name="TX264"/>
              <a:gd fmla="*/ 5023751 h 5207651" name="TY264"/>
              <a:gd fmla="*/ 10685979 w 10718807" name="TX265"/>
              <a:gd fmla="*/ 5042790 h 5207651" name="TY265"/>
              <a:gd fmla="*/ 10718806 w 10718807" name="TX266"/>
              <a:gd fmla="*/ 5061831 h 5207651" name="TY266"/>
              <a:gd fmla="*/ 10718806 w 10718807" name="TX267"/>
              <a:gd fmla="*/ 5081084 h 5207651" name="TY267"/>
              <a:gd fmla="*/ 10685979 w 10718807" name="TX268"/>
              <a:gd fmla="*/ 5100123 h 5207651" name="TY268"/>
              <a:gd fmla="*/ 10718806 w 10718807" name="TX269"/>
              <a:gd fmla="*/ 5119163 h 5207651" name="TY269"/>
              <a:gd fmla="*/ 10718806 w 10718807" name="TX270"/>
              <a:gd fmla="*/ 5138416 h 5207651" name="TY270"/>
              <a:gd fmla="*/ 10685979 w 10718807" name="TX271"/>
              <a:gd fmla="*/ 5157455 h 5207651" name="TY271"/>
              <a:gd fmla="*/ 10718806 w 10718807" name="TX272"/>
              <a:gd fmla="*/ 5176495 h 5207651" name="TY272"/>
              <a:gd fmla="*/ 10718806 w 10718807" name="TX273"/>
              <a:gd fmla="*/ 5195748 h 5207651" name="TY273"/>
              <a:gd fmla="*/ 10698284 w 10718807" name="TX274"/>
              <a:gd fmla="*/ 5207650 h 5207651" name="TY274"/>
              <a:gd fmla="*/ 34228 w 10718807" name="TX275"/>
              <a:gd fmla="*/ 5207650 h 5207651" name="TY275"/>
              <a:gd fmla="*/ 46857 w 10718807" name="TX276"/>
              <a:gd fmla="*/ 5200325 h 5207651" name="TY276"/>
              <a:gd fmla="*/ 0 w 10718807" name="TX277"/>
              <a:gd fmla="*/ 5173148 h 5207651" name="TY277"/>
              <a:gd fmla="*/ 0 w 10718807" name="TX278"/>
              <a:gd fmla="*/ 5170170 h 5207651" name="TY278"/>
              <a:gd fmla="*/ 46857 w 10718807" name="TX279"/>
              <a:gd fmla="*/ 5142993 h 5207651" name="TY279"/>
              <a:gd fmla="*/ 0 w 10718807" name="TX280"/>
              <a:gd fmla="*/ 5115816 h 5207651" name="TY280"/>
              <a:gd fmla="*/ 0 w 10718807" name="TX281"/>
              <a:gd fmla="*/ 5112838 h 5207651" name="TY281"/>
              <a:gd fmla="*/ 46857 w 10718807" name="TX282"/>
              <a:gd fmla="*/ 5085661 h 5207651" name="TY282"/>
              <a:gd fmla="*/ 0 w 10718807" name="TX283"/>
              <a:gd fmla="*/ 5058484 h 5207651" name="TY283"/>
              <a:gd fmla="*/ 0 w 10718807" name="TX284"/>
              <a:gd fmla="*/ 5055506 h 5207651" name="TY284"/>
              <a:gd fmla="*/ 46857 w 10718807" name="TX285"/>
              <a:gd fmla="*/ 5028329 h 5207651" name="TY285"/>
              <a:gd fmla="*/ 0 w 10718807" name="TX286"/>
              <a:gd fmla="*/ 5001152 h 5207651" name="TY286"/>
              <a:gd fmla="*/ 0 w 10718807" name="TX287"/>
              <a:gd fmla="*/ 4998174 h 5207651" name="TY287"/>
              <a:gd fmla="*/ 46857 w 10718807" name="TX288"/>
              <a:gd fmla="*/ 4970998 h 5207651" name="TY288"/>
              <a:gd fmla="*/ 0 w 10718807" name="TX289"/>
              <a:gd fmla="*/ 4943820 h 5207651" name="TY289"/>
              <a:gd fmla="*/ 0 w 10718807" name="TX290"/>
              <a:gd fmla="*/ 4940842 h 5207651" name="TY290"/>
              <a:gd fmla="*/ 46857 w 10718807" name="TX291"/>
              <a:gd fmla="*/ 4913664 h 5207651" name="TY291"/>
              <a:gd fmla="*/ 0 w 10718807" name="TX292"/>
              <a:gd fmla="*/ 4886487 h 5207651" name="TY292"/>
              <a:gd fmla="*/ 0 w 10718807" name="TX293"/>
              <a:gd fmla="*/ 4879115 h 5207651" name="TY293"/>
              <a:gd fmla="*/ 39281 w 10718807" name="TX294"/>
              <a:gd fmla="*/ 4856332 h 5207651" name="TY294"/>
              <a:gd fmla="*/ 0 w 10718807" name="TX295"/>
              <a:gd fmla="*/ 4833549 h 5207651" name="TY295"/>
              <a:gd fmla="*/ 0 w 10718807" name="TX296"/>
              <a:gd fmla="*/ 4821783 h 5207651" name="TY296"/>
              <a:gd fmla="*/ 39281 w 10718807" name="TX297"/>
              <a:gd fmla="*/ 4799000 h 5207651" name="TY297"/>
              <a:gd fmla="*/ 0 w 10718807" name="TX298"/>
              <a:gd fmla="*/ 4776217 h 5207651" name="TY298"/>
              <a:gd fmla="*/ 0 w 10718807" name="TX299"/>
              <a:gd fmla="*/ 4764451 h 5207651" name="TY299"/>
              <a:gd fmla="*/ 39281 w 10718807" name="TX300"/>
              <a:gd fmla="*/ 4741667 h 5207651" name="TY300"/>
              <a:gd fmla="*/ 0 w 10718807" name="TX301"/>
              <a:gd fmla="*/ 4718884 h 5207651" name="TY301"/>
              <a:gd fmla="*/ 0 w 10718807" name="TX302"/>
              <a:gd fmla="*/ 4707118 h 5207651" name="TY302"/>
              <a:gd fmla="*/ 39281 w 10718807" name="TX303"/>
              <a:gd fmla="*/ 4684335 h 5207651" name="TY303"/>
              <a:gd fmla="*/ 0 w 10718807" name="TX304"/>
              <a:gd fmla="*/ 4661552 h 5207651" name="TY304"/>
              <a:gd fmla="*/ 0 w 10718807" name="TX305"/>
              <a:gd fmla="*/ 4649786 h 5207651" name="TY305"/>
              <a:gd fmla="*/ 39281 w 10718807" name="TX306"/>
              <a:gd fmla="*/ 4627003 h 5207651" name="TY306"/>
              <a:gd fmla="*/ 0 w 10718807" name="TX307"/>
              <a:gd fmla="*/ 4604220 h 5207651" name="TY307"/>
              <a:gd fmla="*/ 0 w 10718807" name="TX308"/>
              <a:gd fmla="*/ 4592454 h 5207651" name="TY308"/>
              <a:gd fmla="*/ 39281 w 10718807" name="TX309"/>
              <a:gd fmla="*/ 4569671 h 5207651" name="TY309"/>
              <a:gd fmla="*/ 0 w 10718807" name="TX310"/>
              <a:gd fmla="*/ 4546888 h 5207651" name="TY310"/>
              <a:gd fmla="*/ 0 w 10718807" name="TX311"/>
              <a:gd fmla="*/ 4535122 h 5207651" name="TY311"/>
              <a:gd fmla="*/ 39281 w 10718807" name="TX312"/>
              <a:gd fmla="*/ 4512339 h 5207651" name="TY312"/>
              <a:gd fmla="*/ 0 w 10718807" name="TX313"/>
              <a:gd fmla="*/ 4489556 h 5207651" name="TY313"/>
              <a:gd fmla="*/ 0 w 10718807" name="TX314"/>
              <a:gd fmla="*/ 4477790 h 5207651" name="TY314"/>
              <a:gd fmla="*/ 39281 w 10718807" name="TX315"/>
              <a:gd fmla="*/ 4455006 h 5207651" name="TY315"/>
              <a:gd fmla="*/ 0 w 10718807" name="TX316"/>
              <a:gd fmla="*/ 4432223 h 5207651" name="TY316"/>
              <a:gd fmla="*/ 0 w 10718807" name="TX317"/>
              <a:gd fmla="*/ 4420457 h 5207651" name="TY317"/>
              <a:gd fmla="*/ 39281 w 10718807" name="TX318"/>
              <a:gd fmla="*/ 4397674 h 5207651" name="TY318"/>
              <a:gd fmla="*/ 0 w 10718807" name="TX319"/>
              <a:gd fmla="*/ 4374891 h 5207651" name="TY319"/>
              <a:gd fmla="*/ 0 w 10718807" name="TX320"/>
              <a:gd fmla="*/ 4363125 h 5207651" name="TY320"/>
              <a:gd fmla="*/ 39281 w 10718807" name="TX321"/>
              <a:gd fmla="*/ 4340342 h 5207651" name="TY321"/>
              <a:gd fmla="*/ 0 w 10718807" name="TX322"/>
              <a:gd fmla="*/ 4317559 h 5207651" name="TY322"/>
              <a:gd fmla="*/ 0 w 10718807" name="TX323"/>
              <a:gd fmla="*/ 4305793 h 5207651" name="TY323"/>
              <a:gd fmla="*/ 39281 w 10718807" name="TX324"/>
              <a:gd fmla="*/ 4283010 h 5207651" name="TY324"/>
              <a:gd fmla="*/ 0 w 10718807" name="TX325"/>
              <a:gd fmla="*/ 4260227 h 5207651" name="TY325"/>
              <a:gd fmla="*/ 0 w 10718807" name="TX326"/>
              <a:gd fmla="*/ 4248461 h 5207651" name="TY326"/>
              <a:gd fmla="*/ 39281 w 10718807" name="TX327"/>
              <a:gd fmla="*/ 4225678 h 5207651" name="TY327"/>
              <a:gd fmla="*/ 0 w 10718807" name="TX328"/>
              <a:gd fmla="*/ 4202895 h 5207651" name="TY328"/>
              <a:gd fmla="*/ 0 w 10718807" name="TX329"/>
              <a:gd fmla="*/ 4191129 h 5207651" name="TY329"/>
              <a:gd fmla="*/ 39281 w 10718807" name="TX330"/>
              <a:gd fmla="*/ 4168346 h 5207651" name="TY330"/>
              <a:gd fmla="*/ 0 w 10718807" name="TX331"/>
              <a:gd fmla="*/ 4145562 h 5207651" name="TY331"/>
              <a:gd fmla="*/ 0 w 10718807" name="TX332"/>
              <a:gd fmla="*/ 4133796 h 5207651" name="TY332"/>
              <a:gd fmla="*/ 39281 w 10718807" name="TX333"/>
              <a:gd fmla="*/ 4111013 h 5207651" name="TY333"/>
              <a:gd fmla="*/ 0 w 10718807" name="TX334"/>
              <a:gd fmla="*/ 4088230 h 5207651" name="TY334"/>
              <a:gd fmla="*/ 0 w 10718807" name="TX335"/>
              <a:gd fmla="*/ 4076464 h 5207651" name="TY335"/>
              <a:gd fmla="*/ 39281 w 10718807" name="TX336"/>
              <a:gd fmla="*/ 4053681 h 5207651" name="TY336"/>
              <a:gd fmla="*/ 0 w 10718807" name="TX337"/>
              <a:gd fmla="*/ 4030898 h 5207651" name="TY337"/>
              <a:gd fmla="*/ 0 w 10718807" name="TX338"/>
              <a:gd fmla="*/ 4019132 h 5207651" name="TY338"/>
              <a:gd fmla="*/ 39281 w 10718807" name="TX339"/>
              <a:gd fmla="*/ 3996349 h 5207651" name="TY339"/>
              <a:gd fmla="*/ 0 w 10718807" name="TX340"/>
              <a:gd fmla="*/ 3973566 h 5207651" name="TY340"/>
              <a:gd fmla="*/ 0 w 10718807" name="TX341"/>
              <a:gd fmla="*/ 3961800 h 5207651" name="TY341"/>
              <a:gd fmla="*/ 39281 w 10718807" name="TX342"/>
              <a:gd fmla="*/ 3939017 h 5207651" name="TY342"/>
              <a:gd fmla="*/ 0 w 10718807" name="TX343"/>
              <a:gd fmla="*/ 3916234 h 5207651" name="TY343"/>
              <a:gd fmla="*/ 0 w 10718807" name="TX344"/>
              <a:gd fmla="*/ 3904468 h 5207651" name="TY344"/>
              <a:gd fmla="*/ 39281 w 10718807" name="TX345"/>
              <a:gd fmla="*/ 3881685 h 5207651" name="TY345"/>
              <a:gd fmla="*/ 0 w 10718807" name="TX346"/>
              <a:gd fmla="*/ 3858902 h 5207651" name="TY346"/>
              <a:gd fmla="*/ 0 w 10718807" name="TX347"/>
              <a:gd fmla="*/ 3847136 h 5207651" name="TY347"/>
              <a:gd fmla="*/ 39281 w 10718807" name="TX348"/>
              <a:gd fmla="*/ 3824352 h 5207651" name="TY348"/>
              <a:gd fmla="*/ 0 w 10718807" name="TX349"/>
              <a:gd fmla="*/ 3801569 h 5207651" name="TY349"/>
              <a:gd fmla="*/ 0 w 10718807" name="TX350"/>
              <a:gd fmla="*/ 3789803 h 5207651" name="TY350"/>
              <a:gd fmla="*/ 39281 w 10718807" name="TX351"/>
              <a:gd fmla="*/ 3767020 h 5207651" name="TY351"/>
              <a:gd fmla="*/ 0 w 10718807" name="TX352"/>
              <a:gd fmla="*/ 3744237 h 5207651" name="TY352"/>
              <a:gd fmla="*/ 0 w 10718807" name="TX353"/>
              <a:gd fmla="*/ 3732471 h 5207651" name="TY353"/>
              <a:gd fmla="*/ 39281 w 10718807" name="TX354"/>
              <a:gd fmla="*/ 3709688 h 5207651" name="TY354"/>
              <a:gd fmla="*/ 0 w 10718807" name="TX355"/>
              <a:gd fmla="*/ 3686905 h 5207651" name="TY355"/>
              <a:gd fmla="*/ 0 w 10718807" name="TX356"/>
              <a:gd fmla="*/ 3675139 h 5207651" name="TY356"/>
              <a:gd fmla="*/ 39281 w 10718807" name="TX357"/>
              <a:gd fmla="*/ 3652356 h 5207651" name="TY357"/>
              <a:gd fmla="*/ 0 w 10718807" name="TX358"/>
              <a:gd fmla="*/ 3629573 h 5207651" name="TY358"/>
              <a:gd fmla="*/ 0 w 10718807" name="TX359"/>
              <a:gd fmla="*/ 3617807 h 5207651" name="TY359"/>
              <a:gd fmla="*/ 39281 w 10718807" name="TX360"/>
              <a:gd fmla="*/ 3595024 h 5207651" name="TY360"/>
              <a:gd fmla="*/ 0 w 10718807" name="TX361"/>
              <a:gd fmla="*/ 3572241 h 5207651" name="TY361"/>
              <a:gd fmla="*/ 0 w 10718807" name="TX362"/>
              <a:gd fmla="*/ 3560475 h 5207651" name="TY362"/>
              <a:gd fmla="*/ 39281 w 10718807" name="TX363"/>
              <a:gd fmla="*/ 3537692 h 5207651" name="TY363"/>
              <a:gd fmla="*/ 0 w 10718807" name="TX364"/>
              <a:gd fmla="*/ 3514909 h 5207651" name="TY364"/>
              <a:gd fmla="*/ 0 w 10718807" name="TX365"/>
              <a:gd fmla="*/ 3503142 h 5207651" name="TY365"/>
              <a:gd fmla="*/ 39281 w 10718807" name="TX366"/>
              <a:gd fmla="*/ 3480359 h 5207651" name="TY366"/>
              <a:gd fmla="*/ 0 w 10718807" name="TX367"/>
              <a:gd fmla="*/ 3457576 h 5207651" name="TY367"/>
              <a:gd fmla="*/ 0 w 10718807" name="TX368"/>
              <a:gd fmla="*/ 3445810 h 5207651" name="TY368"/>
              <a:gd fmla="*/ 39281 w 10718807" name="TX369"/>
              <a:gd fmla="*/ 3423027 h 5207651" name="TY369"/>
              <a:gd fmla="*/ 0 w 10718807" name="TX370"/>
              <a:gd fmla="*/ 3400244 h 5207651" name="TY370"/>
              <a:gd fmla="*/ 0 w 10718807" name="TX371"/>
              <a:gd fmla="*/ 3388478 h 5207651" name="TY371"/>
              <a:gd fmla="*/ 39281 w 10718807" name="TX372"/>
              <a:gd fmla="*/ 3365695 h 5207651" name="TY372"/>
              <a:gd fmla="*/ 0 w 10718807" name="TX373"/>
              <a:gd fmla="*/ 3342912 h 5207651" name="TY373"/>
              <a:gd fmla="*/ 0 w 10718807" name="TX374"/>
              <a:gd fmla="*/ 3331146 h 5207651" name="TY374"/>
              <a:gd fmla="*/ 39281 w 10718807" name="TX375"/>
              <a:gd fmla="*/ 3308363 h 5207651" name="TY375"/>
              <a:gd fmla="*/ 0 w 10718807" name="TX376"/>
              <a:gd fmla="*/ 3285580 h 5207651" name="TY376"/>
              <a:gd fmla="*/ 0 w 10718807" name="TX377"/>
              <a:gd fmla="*/ 3273814 h 5207651" name="TY377"/>
              <a:gd fmla="*/ 39281 w 10718807" name="TX378"/>
              <a:gd fmla="*/ 3251031 h 5207651" name="TY378"/>
              <a:gd fmla="*/ 0 w 10718807" name="TX379"/>
              <a:gd fmla="*/ 3228248 h 5207651" name="TY379"/>
              <a:gd fmla="*/ 0 w 10718807" name="TX380"/>
              <a:gd fmla="*/ 3216482 h 5207651" name="TY380"/>
              <a:gd fmla="*/ 39281 w 10718807" name="TX381"/>
              <a:gd fmla="*/ 3193698 h 5207651" name="TY381"/>
              <a:gd fmla="*/ 0 w 10718807" name="TX382"/>
              <a:gd fmla="*/ 3170915 h 5207651" name="TY382"/>
              <a:gd fmla="*/ 0 w 10718807" name="TX383"/>
              <a:gd fmla="*/ 3159149 h 5207651" name="TY383"/>
              <a:gd fmla="*/ 39281 w 10718807" name="TX384"/>
              <a:gd fmla="*/ 3136366 h 5207651" name="TY384"/>
              <a:gd fmla="*/ 0 w 10718807" name="TX385"/>
              <a:gd fmla="*/ 3113583 h 5207651" name="TY385"/>
              <a:gd fmla="*/ 0 w 10718807" name="TX386"/>
              <a:gd fmla="*/ 3101817 h 5207651" name="TY386"/>
              <a:gd fmla="*/ 39281 w 10718807" name="TX387"/>
              <a:gd fmla="*/ 3079034 h 5207651" name="TY387"/>
              <a:gd fmla="*/ 0 w 10718807" name="TX388"/>
              <a:gd fmla="*/ 3056251 h 5207651" name="TY388"/>
              <a:gd fmla="*/ 0 w 10718807" name="TX389"/>
              <a:gd fmla="*/ 3044485 h 5207651" name="TY389"/>
              <a:gd fmla="*/ 39281 w 10718807" name="TX390"/>
              <a:gd fmla="*/ 3021702 h 5207651" name="TY390"/>
              <a:gd fmla="*/ 0 w 10718807" name="TX391"/>
              <a:gd fmla="*/ 2998919 h 5207651" name="TY391"/>
              <a:gd fmla="*/ 0 w 10718807" name="TX392"/>
              <a:gd fmla="*/ 2987153 h 5207651" name="TY392"/>
              <a:gd fmla="*/ 39281 w 10718807" name="TX393"/>
              <a:gd fmla="*/ 2964370 h 5207651" name="TY393"/>
              <a:gd fmla="*/ 0 w 10718807" name="TX394"/>
              <a:gd fmla="*/ 2941587 h 5207651" name="TY394"/>
              <a:gd fmla="*/ 0 w 10718807" name="TX395"/>
              <a:gd fmla="*/ 2929821 h 5207651" name="TY395"/>
              <a:gd fmla="*/ 39281 w 10718807" name="TX396"/>
              <a:gd fmla="*/ 2907038 h 5207651" name="TY396"/>
              <a:gd fmla="*/ 0 w 10718807" name="TX397"/>
              <a:gd fmla="*/ 2884255 h 5207651" name="TY397"/>
              <a:gd fmla="*/ 0 w 10718807" name="TX398"/>
              <a:gd fmla="*/ 2872488 h 5207651" name="TY398"/>
              <a:gd fmla="*/ 39281 w 10718807" name="TX399"/>
              <a:gd fmla="*/ 2849705 h 5207651" name="TY399"/>
              <a:gd fmla="*/ 0 w 10718807" name="TX400"/>
              <a:gd fmla="*/ 2826923 h 5207651" name="TY400"/>
              <a:gd fmla="*/ 0 w 10718807" name="TX401"/>
              <a:gd fmla="*/ 2815157 h 5207651" name="TY401"/>
              <a:gd fmla="*/ 39281 w 10718807" name="TX402"/>
              <a:gd fmla="*/ 2792373 h 5207651" name="TY402"/>
              <a:gd fmla="*/ 0 w 10718807" name="TX403"/>
              <a:gd fmla="*/ 2769590 h 5207651" name="TY403"/>
              <a:gd fmla="*/ 0 w 10718807" name="TX404"/>
              <a:gd fmla="*/ 2757824 h 5207651" name="TY404"/>
              <a:gd fmla="*/ 39281 w 10718807" name="TX405"/>
              <a:gd fmla="*/ 2735041 h 5207651" name="TY405"/>
              <a:gd fmla="*/ 0 w 10718807" name="TX406"/>
              <a:gd fmla="*/ 2712258 h 5207651" name="TY406"/>
              <a:gd fmla="*/ 0 w 10718807" name="TX407"/>
              <a:gd fmla="*/ 2700492 h 5207651" name="TY407"/>
              <a:gd fmla="*/ 39281 w 10718807" name="TX408"/>
              <a:gd fmla="*/ 2677709 h 5207651" name="TY408"/>
              <a:gd fmla="*/ 0 w 10718807" name="TX409"/>
              <a:gd fmla="*/ 2654926 h 5207651" name="TY409"/>
              <a:gd fmla="*/ 0 w 10718807" name="TX410"/>
              <a:gd fmla="*/ 2643160 h 5207651" name="TY410"/>
              <a:gd fmla="*/ 39281 w 10718807" name="TX411"/>
              <a:gd fmla="*/ 2620377 h 5207651" name="TY411"/>
              <a:gd fmla="*/ 0 w 10718807" name="TX412"/>
              <a:gd fmla="*/ 2597594 h 5207651" name="TY412"/>
              <a:gd fmla="*/ 0 w 10718807" name="TX413"/>
              <a:gd fmla="*/ 2585828 h 5207651" name="TY413"/>
              <a:gd fmla="*/ 39281 w 10718807" name="TX414"/>
              <a:gd fmla="*/ 2563045 h 5207651" name="TY414"/>
              <a:gd fmla="*/ 0 w 10718807" name="TX415"/>
              <a:gd fmla="*/ 2540261 h 5207651" name="TY415"/>
              <a:gd fmla="*/ 0 w 10718807" name="TX416"/>
              <a:gd fmla="*/ 2528495 h 5207651" name="TY416"/>
              <a:gd fmla="*/ 39281 w 10718807" name="TX417"/>
              <a:gd fmla="*/ 2505712 h 5207651" name="TY417"/>
              <a:gd fmla="*/ 0 w 10718807" name="TX418"/>
              <a:gd fmla="*/ 2482929 h 5207651" name="TY418"/>
              <a:gd fmla="*/ 0 w 10718807" name="TX419"/>
              <a:gd fmla="*/ 2471164 h 5207651" name="TY419"/>
              <a:gd fmla="*/ 39281 w 10718807" name="TX420"/>
              <a:gd fmla="*/ 2448381 h 5207651" name="TY420"/>
              <a:gd fmla="*/ 0 w 10718807" name="TX421"/>
              <a:gd fmla="*/ 2425598 h 5207651" name="TY421"/>
              <a:gd fmla="*/ 0 w 10718807" name="TX422"/>
              <a:gd fmla="*/ 2413832 h 5207651" name="TY422"/>
              <a:gd fmla="*/ 39281 w 10718807" name="TX423"/>
              <a:gd fmla="*/ 2391048 h 5207651" name="TY423"/>
              <a:gd fmla="*/ 0 w 10718807" name="TX424"/>
              <a:gd fmla="*/ 2368265 h 5207651" name="TY424"/>
              <a:gd fmla="*/ 0 w 10718807" name="TX425"/>
              <a:gd fmla="*/ 2360944 h 5207651" name="TY425"/>
              <a:gd fmla="*/ 46945 w 10718807" name="TX426"/>
              <a:gd fmla="*/ 2333716 h 5207651" name="TY426"/>
              <a:gd fmla="*/ 0 w 10718807" name="TX427"/>
              <a:gd fmla="*/ 2306488 h 5207651" name="TY427"/>
              <a:gd fmla="*/ 0 w 10718807" name="TX428"/>
              <a:gd fmla="*/ 2303612 h 5207651" name="TY428"/>
              <a:gd fmla="*/ 46945 w 10718807" name="TX429"/>
              <a:gd fmla="*/ 2276384 h 5207651" name="TY429"/>
              <a:gd fmla="*/ 0 w 10718807" name="TX430"/>
              <a:gd fmla="*/ 2249156 h 5207651" name="TY430"/>
              <a:gd fmla="*/ 0 w 10718807" name="TX431"/>
              <a:gd fmla="*/ 2246280 h 5207651" name="TY431"/>
              <a:gd fmla="*/ 46945 w 10718807" name="TX432"/>
              <a:gd fmla="*/ 2219052 h 5207651" name="TY432"/>
              <a:gd fmla="*/ 0 w 10718807" name="TX433"/>
              <a:gd fmla="*/ 2191824 h 5207651" name="TY433"/>
              <a:gd fmla="*/ 0 w 10718807" name="TX434"/>
              <a:gd fmla="*/ 2188948 h 5207651" name="TY434"/>
              <a:gd fmla="*/ 46945 w 10718807" name="TX435"/>
              <a:gd fmla="*/ 2161719 h 5207651" name="TY435"/>
              <a:gd fmla="*/ 0 w 10718807" name="TX436"/>
              <a:gd fmla="*/ 2134491 h 5207651" name="TY436"/>
              <a:gd fmla="*/ 0 w 10718807" name="TX437"/>
              <a:gd fmla="*/ 2131615 h 5207651" name="TY437"/>
              <a:gd fmla="*/ 46945 w 10718807" name="TX438"/>
              <a:gd fmla="*/ 2104387 h 5207651" name="TY438"/>
              <a:gd fmla="*/ 0 w 10718807" name="TX439"/>
              <a:gd fmla="*/ 2077159 h 5207651" name="TY439"/>
              <a:gd fmla="*/ 0 w 10718807" name="TX440"/>
              <a:gd fmla="*/ 2074283 h 5207651" name="TY440"/>
              <a:gd fmla="*/ 46945 w 10718807" name="TX441"/>
              <a:gd fmla="*/ 2047055 h 5207651" name="TY441"/>
              <a:gd fmla="*/ 0 w 10718807" name="TX442"/>
              <a:gd fmla="*/ 2019827 h 5207651" name="TY442"/>
              <a:gd fmla="*/ 0 w 10718807" name="TX443"/>
              <a:gd fmla="*/ 2016951 h 5207651" name="TY443"/>
              <a:gd fmla="*/ 46945 w 10718807" name="TX444"/>
              <a:gd fmla="*/ 1989723 h 5207651" name="TY444"/>
              <a:gd fmla="*/ 0 w 10718807" name="TX445"/>
              <a:gd fmla="*/ 1962495 h 5207651" name="TY445"/>
              <a:gd fmla="*/ 0 w 10718807" name="TX446"/>
              <a:gd fmla="*/ 1959619 h 5207651" name="TY446"/>
              <a:gd fmla="*/ 46945 w 10718807" name="TX447"/>
              <a:gd fmla="*/ 1932390 h 5207651" name="TY447"/>
              <a:gd fmla="*/ 0 w 10718807" name="TX448"/>
              <a:gd fmla="*/ 1905163 h 5207651" name="TY448"/>
              <a:gd fmla="*/ 0 w 10718807" name="TX449"/>
              <a:gd fmla="*/ 1902287 h 5207651" name="TY449"/>
              <a:gd fmla="*/ 46945 w 10718807" name="TX450"/>
              <a:gd fmla="*/ 1875059 h 5207651" name="TY450"/>
              <a:gd fmla="*/ 0 w 10718807" name="TX451"/>
              <a:gd fmla="*/ 1847831 h 5207651" name="TY451"/>
              <a:gd fmla="*/ 0 w 10718807" name="TX452"/>
              <a:gd fmla="*/ 1844955 h 5207651" name="TY452"/>
              <a:gd fmla="*/ 46945 w 10718807" name="TX453"/>
              <a:gd fmla="*/ 1817726 h 5207651" name="TY453"/>
              <a:gd fmla="*/ 0 w 10718807" name="TX454"/>
              <a:gd fmla="*/ 1790498 h 5207651" name="TY454"/>
              <a:gd fmla="*/ 0 w 10718807" name="TX455"/>
              <a:gd fmla="*/ 1787622 h 5207651" name="TY455"/>
              <a:gd fmla="*/ 46945 w 10718807" name="TX456"/>
              <a:gd fmla="*/ 1760394 h 5207651" name="TY456"/>
              <a:gd fmla="*/ 0 w 10718807" name="TX457"/>
              <a:gd fmla="*/ 1733166 h 5207651" name="TY457"/>
              <a:gd fmla="*/ 0 w 10718807" name="TX458"/>
              <a:gd fmla="*/ 1730290 h 5207651" name="TY458"/>
              <a:gd fmla="*/ 46945 w 10718807" name="TX459"/>
              <a:gd fmla="*/ 1703062 h 5207651" name="TY459"/>
              <a:gd fmla="*/ 0 w 10718807" name="TX460"/>
              <a:gd fmla="*/ 1675834 h 5207651" name="TY460"/>
              <a:gd fmla="*/ 0 w 10718807" name="TX461"/>
              <a:gd fmla="*/ 1672958 h 5207651" name="TY461"/>
              <a:gd fmla="*/ 46945 w 10718807" name="TX462"/>
              <a:gd fmla="*/ 1645730 h 5207651" name="TY462"/>
              <a:gd fmla="*/ 0 w 10718807" name="TX463"/>
              <a:gd fmla="*/ 1618502 h 5207651" name="TY463"/>
              <a:gd fmla="*/ 0 w 10718807" name="TX464"/>
              <a:gd fmla="*/ 1615626 h 5207651" name="TY464"/>
              <a:gd fmla="*/ 46945 w 10718807" name="TX465"/>
              <a:gd fmla="*/ 1588397 h 5207651" name="TY465"/>
              <a:gd fmla="*/ 0 w 10718807" name="TX466"/>
              <a:gd fmla="*/ 1561169 h 5207651" name="TY466"/>
              <a:gd fmla="*/ 0 w 10718807" name="TX467"/>
              <a:gd fmla="*/ 1558293 h 5207651" name="TY467"/>
              <a:gd fmla="*/ 46945 w 10718807" name="TX468"/>
              <a:gd fmla="*/ 1531065 h 5207651" name="TY468"/>
              <a:gd fmla="*/ 0 w 10718807" name="TX469"/>
              <a:gd fmla="*/ 1503837 h 5207651" name="TY469"/>
              <a:gd fmla="*/ 0 w 10718807" name="TX470"/>
              <a:gd fmla="*/ 1500961 h 5207651" name="TY470"/>
              <a:gd fmla="*/ 46945 w 10718807" name="TX471"/>
              <a:gd fmla="*/ 1473733 h 5207651" name="TY471"/>
              <a:gd fmla="*/ 0 w 10718807" name="TX472"/>
              <a:gd fmla="*/ 1446505 h 5207651" name="TY472"/>
              <a:gd fmla="*/ 0 w 10718807" name="TX473"/>
              <a:gd fmla="*/ 1443629 h 5207651" name="TY473"/>
              <a:gd fmla="*/ 46945 w 10718807" name="TX474"/>
              <a:gd fmla="*/ 1416401 h 5207651" name="TY474"/>
              <a:gd fmla="*/ 0 w 10718807" name="TX475"/>
              <a:gd fmla="*/ 1389173 h 5207651" name="TY475"/>
              <a:gd fmla="*/ 0 w 10718807" name="TX476"/>
              <a:gd fmla="*/ 1386297 h 5207651" name="TY476"/>
              <a:gd fmla="*/ 46945 w 10718807" name="TX477"/>
              <a:gd fmla="*/ 1359069 h 5207651" name="TY477"/>
              <a:gd fmla="*/ 0 w 10718807" name="TX478"/>
              <a:gd fmla="*/ 1331841 h 5207651" name="TY478"/>
              <a:gd fmla="*/ 0 w 10718807" name="TX479"/>
              <a:gd fmla="*/ 1328965 h 5207651" name="TY479"/>
              <a:gd fmla="*/ 46945 w 10718807" name="TX480"/>
              <a:gd fmla="*/ 1301737 h 5207651" name="TY480"/>
              <a:gd fmla="*/ 0 w 10718807" name="TX481"/>
              <a:gd fmla="*/ 1274509 h 5207651" name="TY481"/>
              <a:gd fmla="*/ 0 w 10718807" name="TX482"/>
              <a:gd fmla="*/ 1271633 h 5207651" name="TY482"/>
              <a:gd fmla="*/ 46945 w 10718807" name="TX483"/>
              <a:gd fmla="*/ 1244405 h 5207651" name="TY483"/>
              <a:gd fmla="*/ 0 w 10718807" name="TX484"/>
              <a:gd fmla="*/ 1217177 h 5207651" name="TY484"/>
              <a:gd fmla="*/ 0 w 10718807" name="TX485"/>
              <a:gd fmla="*/ 1214301 h 5207651" name="TY485"/>
              <a:gd fmla="*/ 46945 w 10718807" name="TX486"/>
              <a:gd fmla="*/ 1187072 h 5207651" name="TY486"/>
              <a:gd fmla="*/ 0 w 10718807" name="TX487"/>
              <a:gd fmla="*/ 1159844 h 5207651" name="TY487"/>
              <a:gd fmla="*/ 0 w 10718807" name="TX488"/>
              <a:gd fmla="*/ 1156968 h 5207651" name="TY488"/>
              <a:gd fmla="*/ 46945 w 10718807" name="TX489"/>
              <a:gd fmla="*/ 1129740 h 5207651" name="TY489"/>
              <a:gd fmla="*/ 0 w 10718807" name="TX490"/>
              <a:gd fmla="*/ 1102512 h 5207651" name="TY490"/>
              <a:gd fmla="*/ 0 w 10718807" name="TX491"/>
              <a:gd fmla="*/ 1099636 h 5207651" name="TY491"/>
              <a:gd fmla="*/ 46945 w 10718807" name="TX492"/>
              <a:gd fmla="*/ 1072408 h 5207651" name="TY492"/>
              <a:gd fmla="*/ 0 w 10718807" name="TX493"/>
              <a:gd fmla="*/ 1045180 h 5207651" name="TY493"/>
              <a:gd fmla="*/ 0 w 10718807" name="TX494"/>
              <a:gd fmla="*/ 1042304 h 5207651" name="TY494"/>
              <a:gd fmla="*/ 46945 w 10718807" name="TX495"/>
              <a:gd fmla="*/ 1015076 h 5207651" name="TY495"/>
              <a:gd fmla="*/ 0 w 10718807" name="TX496"/>
              <a:gd fmla="*/ 987847 h 5207651" name="TY496"/>
              <a:gd fmla="*/ 0 w 10718807" name="TX497"/>
              <a:gd fmla="*/ 984972 h 5207651" name="TY497"/>
              <a:gd fmla="*/ 46945 w 10718807" name="TX498"/>
              <a:gd fmla="*/ 957744 h 5207651" name="TY498"/>
              <a:gd fmla="*/ 0 w 10718807" name="TX499"/>
              <a:gd fmla="*/ 930515 h 5207651" name="TY499"/>
              <a:gd fmla="*/ 0 w 10718807" name="TX500"/>
              <a:gd fmla="*/ 927639 h 5207651" name="TY500"/>
              <a:gd fmla="*/ 46945 w 10718807" name="TX501"/>
              <a:gd fmla="*/ 900412 h 5207651" name="TY501"/>
              <a:gd fmla="*/ 0 w 10718807" name="TX502"/>
              <a:gd fmla="*/ 873183 h 5207651" name="TY502"/>
              <a:gd fmla="*/ 0 w 10718807" name="TX503"/>
              <a:gd fmla="*/ 870307 h 5207651" name="TY503"/>
              <a:gd fmla="*/ 46945 w 10718807" name="TX504"/>
              <a:gd fmla="*/ 843079 h 5207651" name="TY504"/>
              <a:gd fmla="*/ 0 w 10718807" name="TX505"/>
              <a:gd fmla="*/ 815851 h 5207651" name="TY505"/>
              <a:gd fmla="*/ 0 w 10718807" name="TX506"/>
              <a:gd fmla="*/ 812975 h 5207651" name="TY506"/>
              <a:gd fmla="*/ 46945 w 10718807" name="TX507"/>
              <a:gd fmla="*/ 785747 h 5207651" name="TY507"/>
              <a:gd fmla="*/ 0 w 10718807" name="TX508"/>
              <a:gd fmla="*/ 758519 h 5207651" name="TY508"/>
              <a:gd fmla="*/ 0 w 10718807" name="TX509"/>
              <a:gd fmla="*/ 755643 h 5207651" name="TY509"/>
              <a:gd fmla="*/ 46945 w 10718807" name="TX510"/>
              <a:gd fmla="*/ 728415 h 5207651" name="TY510"/>
              <a:gd fmla="*/ 0 w 10718807" name="TX511"/>
              <a:gd fmla="*/ 701187 h 5207651" name="TY511"/>
              <a:gd fmla="*/ 0 w 10718807" name="TX512"/>
              <a:gd fmla="*/ 698311 h 5207651" name="TY512"/>
              <a:gd fmla="*/ 46945 w 10718807" name="TX513"/>
              <a:gd fmla="*/ 671083 h 5207651" name="TY513"/>
              <a:gd fmla="*/ 0 w 10718807" name="TX514"/>
              <a:gd fmla="*/ 643855 h 5207651" name="TY514"/>
              <a:gd fmla="*/ 0 w 10718807" name="TX515"/>
              <a:gd fmla="*/ 640979 h 5207651" name="TY515"/>
              <a:gd fmla="*/ 46945 w 10718807" name="TX516"/>
              <a:gd fmla="*/ 613750 h 5207651" name="TY516"/>
              <a:gd fmla="*/ 0 w 10718807" name="TX517"/>
              <a:gd fmla="*/ 586522 h 5207651" name="TY517"/>
              <a:gd fmla="*/ 0 w 10718807" name="TX518"/>
              <a:gd fmla="*/ 583646 h 5207651" name="TY518"/>
              <a:gd fmla="*/ 46945 w 10718807" name="TX519"/>
              <a:gd fmla="*/ 556418 h 5207651" name="TY519"/>
              <a:gd fmla="*/ 0 w 10718807" name="TX520"/>
              <a:gd fmla="*/ 529190 h 5207651" name="TY520"/>
              <a:gd fmla="*/ 0 w 10718807" name="TX521"/>
              <a:gd fmla="*/ 526314 h 5207651" name="TY521"/>
              <a:gd fmla="*/ 46945 w 10718807" name="TX522"/>
              <a:gd fmla="*/ 499086 h 5207651" name="TY522"/>
              <a:gd fmla="*/ 0 w 10718807" name="TX523"/>
              <a:gd fmla="*/ 471858 h 5207651" name="TY523"/>
              <a:gd fmla="*/ 0 w 10718807" name="TX524"/>
              <a:gd fmla="*/ 468982 h 5207651" name="TY524"/>
              <a:gd fmla="*/ 46945 w 10718807" name="TX525"/>
              <a:gd fmla="*/ 441754 h 5207651" name="TY525"/>
              <a:gd fmla="*/ 0 w 10718807" name="TX526"/>
              <a:gd fmla="*/ 414526 h 5207651" name="TY526"/>
              <a:gd fmla="*/ 0 w 10718807" name="TX527"/>
              <a:gd fmla="*/ 411650 h 5207651" name="TY527"/>
              <a:gd fmla="*/ 46945 w 10718807" name="TX528"/>
              <a:gd fmla="*/ 384422 h 5207651" name="TY528"/>
              <a:gd fmla="*/ 0 w 10718807" name="TX529"/>
              <a:gd fmla="*/ 357194 h 5207651" name="TY529"/>
              <a:gd fmla="*/ 0 w 10718807" name="TX530"/>
              <a:gd fmla="*/ 354318 h 5207651" name="TY530"/>
              <a:gd fmla="*/ 46945 w 10718807" name="TX531"/>
              <a:gd fmla="*/ 327090 h 5207651" name="TY531"/>
              <a:gd fmla="*/ 0 w 10718807" name="TX532"/>
              <a:gd fmla="*/ 299862 h 5207651" name="TY532"/>
              <a:gd fmla="*/ 0 w 10718807" name="TX533"/>
              <a:gd fmla="*/ 296986 h 5207651" name="TY533"/>
              <a:gd fmla="*/ 46945 w 10718807" name="TX534"/>
              <a:gd fmla="*/ 269757 h 5207651" name="TY534"/>
              <a:gd fmla="*/ 0 w 10718807" name="TX535"/>
              <a:gd fmla="*/ 242529 h 5207651" name="TY535"/>
              <a:gd fmla="*/ 0 w 10718807" name="TX536"/>
              <a:gd fmla="*/ 239653 h 5207651" name="TY536"/>
              <a:gd fmla="*/ 46945 w 10718807" name="TX537"/>
              <a:gd fmla="*/ 212425 h 5207651" name="TY537"/>
              <a:gd fmla="*/ 0 w 10718807" name="TX538"/>
              <a:gd fmla="*/ 185197 h 5207651" name="TY538"/>
              <a:gd fmla="*/ 0 w 10718807" name="TX539"/>
              <a:gd fmla="*/ 182321 h 5207651" name="TY539"/>
              <a:gd fmla="*/ 46945 w 10718807" name="TX540"/>
              <a:gd fmla="*/ 155093 h 5207651" name="TY540"/>
              <a:gd fmla="*/ 0 w 10718807" name="TX541"/>
              <a:gd fmla="*/ 127865 h 5207651" name="TY541"/>
              <a:gd fmla="*/ 0 w 10718807" name="TX542"/>
              <a:gd fmla="*/ 124989 h 5207651" name="TY542"/>
              <a:gd fmla="*/ 46945 w 10718807" name="TX543"/>
              <a:gd fmla="*/ 97761 h 5207651" name="TY543"/>
              <a:gd fmla="*/ 0 w 10718807" name="TX544"/>
              <a:gd fmla="*/ 70533 h 5207651" name="TY544"/>
              <a:gd fmla="*/ 0 w 10718807" name="TX545"/>
              <a:gd fmla="*/ 67657 h 5207651" name="TY545"/>
              <a:gd fmla="*/ 46945 w 10718807" name="TX546"/>
              <a:gd fmla="*/ 40429 h 5207651" name="TY546"/>
              <a:gd fmla="*/ 0 w 10718807" name="TX547"/>
              <a:gd fmla="*/ 13201 h 5207651" name="TY547"/>
              <a:gd fmla="*/ 0 w 10718807" name="TX548"/>
              <a:gd fmla="*/ 10325 h 5207651" name="TY54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</a:cxnLst>
            <a:rect l="l" t="t" r="r" b="b"/>
            <a:pathLst>
              <a:path w="10718807" h="5207651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solidFill>
            <a:schemeClr val="bg1">
              <a:lumMod val="75000"/>
              <a:lumOff val="0"/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74775" y="1326515"/>
            <a:ext cx="0" cy="5207635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8725" y="1326515"/>
            <a:ext cx="0" cy="5207635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85550" y="1326515"/>
            <a:ext cx="0" cy="5207635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21347746">
            <a:off x="-193675" y="1335405"/>
            <a:ext cx="431800" cy="5207635"/>
          </a:xfrm>
          <a:custGeom>
            <a:avLst/>
            <a:gdLst>
              <a:gd name="connsiteX0" fmla="*/ 402811 w 431516"/>
              <a:gd name="connsiteY0" fmla="*/ 0 h 5207651"/>
              <a:gd name="connsiteX1" fmla="*/ 431516 w 431516"/>
              <a:gd name="connsiteY1" fmla="*/ 16649 h 5207651"/>
              <a:gd name="connsiteX2" fmla="*/ 431516 w 431516"/>
              <a:gd name="connsiteY2" fmla="*/ 35799 h 5207651"/>
              <a:gd name="connsiteX3" fmla="*/ 398601 w 431516"/>
              <a:gd name="connsiteY3" fmla="*/ 54890 h 5207651"/>
              <a:gd name="connsiteX4" fmla="*/ 431516 w 431516"/>
              <a:gd name="connsiteY4" fmla="*/ 73982 h 5207651"/>
              <a:gd name="connsiteX5" fmla="*/ 431516 w 431516"/>
              <a:gd name="connsiteY5" fmla="*/ 93132 h 5207651"/>
              <a:gd name="connsiteX6" fmla="*/ 398601 w 431516"/>
              <a:gd name="connsiteY6" fmla="*/ 112223 h 5207651"/>
              <a:gd name="connsiteX7" fmla="*/ 431516 w 431516"/>
              <a:gd name="connsiteY7" fmla="*/ 131314 h 5207651"/>
              <a:gd name="connsiteX8" fmla="*/ 431516 w 431516"/>
              <a:gd name="connsiteY8" fmla="*/ 150464 h 5207651"/>
              <a:gd name="connsiteX9" fmla="*/ 398601 w 431516"/>
              <a:gd name="connsiteY9" fmla="*/ 169555 h 5207651"/>
              <a:gd name="connsiteX10" fmla="*/ 431516 w 431516"/>
              <a:gd name="connsiteY10" fmla="*/ 188646 h 5207651"/>
              <a:gd name="connsiteX11" fmla="*/ 431516 w 431516"/>
              <a:gd name="connsiteY11" fmla="*/ 207796 h 5207651"/>
              <a:gd name="connsiteX12" fmla="*/ 398601 w 431516"/>
              <a:gd name="connsiteY12" fmla="*/ 226887 h 5207651"/>
              <a:gd name="connsiteX13" fmla="*/ 431516 w 431516"/>
              <a:gd name="connsiteY13" fmla="*/ 245978 h 5207651"/>
              <a:gd name="connsiteX14" fmla="*/ 431516 w 431516"/>
              <a:gd name="connsiteY14" fmla="*/ 265128 h 5207651"/>
              <a:gd name="connsiteX15" fmla="*/ 398601 w 431516"/>
              <a:gd name="connsiteY15" fmla="*/ 284219 h 5207651"/>
              <a:gd name="connsiteX16" fmla="*/ 431516 w 431516"/>
              <a:gd name="connsiteY16" fmla="*/ 303310 h 5207651"/>
              <a:gd name="connsiteX17" fmla="*/ 431516 w 431516"/>
              <a:gd name="connsiteY17" fmla="*/ 322460 h 5207651"/>
              <a:gd name="connsiteX18" fmla="*/ 398601 w 431516"/>
              <a:gd name="connsiteY18" fmla="*/ 341551 h 5207651"/>
              <a:gd name="connsiteX19" fmla="*/ 431516 w 431516"/>
              <a:gd name="connsiteY19" fmla="*/ 360642 h 5207651"/>
              <a:gd name="connsiteX20" fmla="*/ 431516 w 431516"/>
              <a:gd name="connsiteY20" fmla="*/ 379792 h 5207651"/>
              <a:gd name="connsiteX21" fmla="*/ 398601 w 431516"/>
              <a:gd name="connsiteY21" fmla="*/ 398883 h 5207651"/>
              <a:gd name="connsiteX22" fmla="*/ 431516 w 431516"/>
              <a:gd name="connsiteY22" fmla="*/ 417975 h 5207651"/>
              <a:gd name="connsiteX23" fmla="*/ 431516 w 431516"/>
              <a:gd name="connsiteY23" fmla="*/ 437125 h 5207651"/>
              <a:gd name="connsiteX24" fmla="*/ 398601 w 431516"/>
              <a:gd name="connsiteY24" fmla="*/ 456216 h 5207651"/>
              <a:gd name="connsiteX25" fmla="*/ 431516 w 431516"/>
              <a:gd name="connsiteY25" fmla="*/ 475307 h 5207651"/>
              <a:gd name="connsiteX26" fmla="*/ 431516 w 431516"/>
              <a:gd name="connsiteY26" fmla="*/ 494457 h 5207651"/>
              <a:gd name="connsiteX27" fmla="*/ 398601 w 431516"/>
              <a:gd name="connsiteY27" fmla="*/ 513548 h 5207651"/>
              <a:gd name="connsiteX28" fmla="*/ 431516 w 431516"/>
              <a:gd name="connsiteY28" fmla="*/ 532639 h 5207651"/>
              <a:gd name="connsiteX29" fmla="*/ 431516 w 431516"/>
              <a:gd name="connsiteY29" fmla="*/ 551789 h 5207651"/>
              <a:gd name="connsiteX30" fmla="*/ 398601 w 431516"/>
              <a:gd name="connsiteY30" fmla="*/ 570880 h 5207651"/>
              <a:gd name="connsiteX31" fmla="*/ 431516 w 431516"/>
              <a:gd name="connsiteY31" fmla="*/ 589971 h 5207651"/>
              <a:gd name="connsiteX32" fmla="*/ 431516 w 431516"/>
              <a:gd name="connsiteY32" fmla="*/ 609121 h 5207651"/>
              <a:gd name="connsiteX33" fmla="*/ 398601 w 431516"/>
              <a:gd name="connsiteY33" fmla="*/ 628212 h 5207651"/>
              <a:gd name="connsiteX34" fmla="*/ 431516 w 431516"/>
              <a:gd name="connsiteY34" fmla="*/ 647303 h 5207651"/>
              <a:gd name="connsiteX35" fmla="*/ 431516 w 431516"/>
              <a:gd name="connsiteY35" fmla="*/ 666454 h 5207651"/>
              <a:gd name="connsiteX36" fmla="*/ 398601 w 431516"/>
              <a:gd name="connsiteY36" fmla="*/ 685545 h 5207651"/>
              <a:gd name="connsiteX37" fmla="*/ 431516 w 431516"/>
              <a:gd name="connsiteY37" fmla="*/ 704635 h 5207651"/>
              <a:gd name="connsiteX38" fmla="*/ 431516 w 431516"/>
              <a:gd name="connsiteY38" fmla="*/ 723786 h 5207651"/>
              <a:gd name="connsiteX39" fmla="*/ 398601 w 431516"/>
              <a:gd name="connsiteY39" fmla="*/ 742877 h 5207651"/>
              <a:gd name="connsiteX40" fmla="*/ 431516 w 431516"/>
              <a:gd name="connsiteY40" fmla="*/ 761967 h 5207651"/>
              <a:gd name="connsiteX41" fmla="*/ 431516 w 431516"/>
              <a:gd name="connsiteY41" fmla="*/ 781118 h 5207651"/>
              <a:gd name="connsiteX42" fmla="*/ 398601 w 431516"/>
              <a:gd name="connsiteY42" fmla="*/ 800209 h 5207651"/>
              <a:gd name="connsiteX43" fmla="*/ 431516 w 431516"/>
              <a:gd name="connsiteY43" fmla="*/ 819300 h 5207651"/>
              <a:gd name="connsiteX44" fmla="*/ 431516 w 431516"/>
              <a:gd name="connsiteY44" fmla="*/ 838451 h 5207651"/>
              <a:gd name="connsiteX45" fmla="*/ 398601 w 431516"/>
              <a:gd name="connsiteY45" fmla="*/ 857541 h 5207651"/>
              <a:gd name="connsiteX46" fmla="*/ 431516 w 431516"/>
              <a:gd name="connsiteY46" fmla="*/ 876632 h 5207651"/>
              <a:gd name="connsiteX47" fmla="*/ 431516 w 431516"/>
              <a:gd name="connsiteY47" fmla="*/ 895782 h 5207651"/>
              <a:gd name="connsiteX48" fmla="*/ 398601 w 431516"/>
              <a:gd name="connsiteY48" fmla="*/ 914873 h 5207651"/>
              <a:gd name="connsiteX49" fmla="*/ 431516 w 431516"/>
              <a:gd name="connsiteY49" fmla="*/ 933964 h 5207651"/>
              <a:gd name="connsiteX50" fmla="*/ 431516 w 431516"/>
              <a:gd name="connsiteY50" fmla="*/ 953114 h 5207651"/>
              <a:gd name="connsiteX51" fmla="*/ 398601 w 431516"/>
              <a:gd name="connsiteY51" fmla="*/ 972205 h 5207651"/>
              <a:gd name="connsiteX52" fmla="*/ 431516 w 431516"/>
              <a:gd name="connsiteY52" fmla="*/ 991297 h 5207651"/>
              <a:gd name="connsiteX53" fmla="*/ 431516 w 431516"/>
              <a:gd name="connsiteY53" fmla="*/ 1010448 h 5207651"/>
              <a:gd name="connsiteX54" fmla="*/ 398601 w 431516"/>
              <a:gd name="connsiteY54" fmla="*/ 1029538 h 5207651"/>
              <a:gd name="connsiteX55" fmla="*/ 431516 w 431516"/>
              <a:gd name="connsiteY55" fmla="*/ 1048629 h 5207651"/>
              <a:gd name="connsiteX56" fmla="*/ 431516 w 431516"/>
              <a:gd name="connsiteY56" fmla="*/ 1067779 h 5207651"/>
              <a:gd name="connsiteX57" fmla="*/ 398601 w 431516"/>
              <a:gd name="connsiteY57" fmla="*/ 1086870 h 5207651"/>
              <a:gd name="connsiteX58" fmla="*/ 431516 w 431516"/>
              <a:gd name="connsiteY58" fmla="*/ 1105961 h 5207651"/>
              <a:gd name="connsiteX59" fmla="*/ 431516 w 431516"/>
              <a:gd name="connsiteY59" fmla="*/ 1125112 h 5207651"/>
              <a:gd name="connsiteX60" fmla="*/ 398601 w 431516"/>
              <a:gd name="connsiteY60" fmla="*/ 1144202 h 5207651"/>
              <a:gd name="connsiteX61" fmla="*/ 431516 w 431516"/>
              <a:gd name="connsiteY61" fmla="*/ 1163293 h 5207651"/>
              <a:gd name="connsiteX62" fmla="*/ 431516 w 431516"/>
              <a:gd name="connsiteY62" fmla="*/ 1182444 h 5207651"/>
              <a:gd name="connsiteX63" fmla="*/ 398601 w 431516"/>
              <a:gd name="connsiteY63" fmla="*/ 1201534 h 5207651"/>
              <a:gd name="connsiteX64" fmla="*/ 431516 w 431516"/>
              <a:gd name="connsiteY64" fmla="*/ 1220625 h 5207651"/>
              <a:gd name="connsiteX65" fmla="*/ 431516 w 431516"/>
              <a:gd name="connsiteY65" fmla="*/ 1239776 h 5207651"/>
              <a:gd name="connsiteX66" fmla="*/ 398601 w 431516"/>
              <a:gd name="connsiteY66" fmla="*/ 1258866 h 5207651"/>
              <a:gd name="connsiteX67" fmla="*/ 431516 w 431516"/>
              <a:gd name="connsiteY67" fmla="*/ 1277957 h 5207651"/>
              <a:gd name="connsiteX68" fmla="*/ 431516 w 431516"/>
              <a:gd name="connsiteY68" fmla="*/ 1297107 h 5207651"/>
              <a:gd name="connsiteX69" fmla="*/ 398601 w 431516"/>
              <a:gd name="connsiteY69" fmla="*/ 1316198 h 5207651"/>
              <a:gd name="connsiteX70" fmla="*/ 431516 w 431516"/>
              <a:gd name="connsiteY70" fmla="*/ 1335289 h 5207651"/>
              <a:gd name="connsiteX71" fmla="*/ 431516 w 431516"/>
              <a:gd name="connsiteY71" fmla="*/ 1354439 h 5207651"/>
              <a:gd name="connsiteX72" fmla="*/ 398601 w 431516"/>
              <a:gd name="connsiteY72" fmla="*/ 1373530 h 5207651"/>
              <a:gd name="connsiteX73" fmla="*/ 431516 w 431516"/>
              <a:gd name="connsiteY73" fmla="*/ 1392622 h 5207651"/>
              <a:gd name="connsiteX74" fmla="*/ 431516 w 431516"/>
              <a:gd name="connsiteY74" fmla="*/ 1411773 h 5207651"/>
              <a:gd name="connsiteX75" fmla="*/ 398601 w 431516"/>
              <a:gd name="connsiteY75" fmla="*/ 1430863 h 5207651"/>
              <a:gd name="connsiteX76" fmla="*/ 431516 w 431516"/>
              <a:gd name="connsiteY76" fmla="*/ 1449954 h 5207651"/>
              <a:gd name="connsiteX77" fmla="*/ 431516 w 431516"/>
              <a:gd name="connsiteY77" fmla="*/ 1469104 h 5207651"/>
              <a:gd name="connsiteX78" fmla="*/ 398601 w 431516"/>
              <a:gd name="connsiteY78" fmla="*/ 1488195 h 5207651"/>
              <a:gd name="connsiteX79" fmla="*/ 431516 w 431516"/>
              <a:gd name="connsiteY79" fmla="*/ 1507286 h 5207651"/>
              <a:gd name="connsiteX80" fmla="*/ 431516 w 431516"/>
              <a:gd name="connsiteY80" fmla="*/ 1526437 h 5207651"/>
              <a:gd name="connsiteX81" fmla="*/ 398601 w 431516"/>
              <a:gd name="connsiteY81" fmla="*/ 1545527 h 5207651"/>
              <a:gd name="connsiteX82" fmla="*/ 431516 w 431516"/>
              <a:gd name="connsiteY82" fmla="*/ 1564618 h 5207651"/>
              <a:gd name="connsiteX83" fmla="*/ 431516 w 431516"/>
              <a:gd name="connsiteY83" fmla="*/ 1583769 h 5207651"/>
              <a:gd name="connsiteX84" fmla="*/ 398601 w 431516"/>
              <a:gd name="connsiteY84" fmla="*/ 1602859 h 5207651"/>
              <a:gd name="connsiteX85" fmla="*/ 431516 w 431516"/>
              <a:gd name="connsiteY85" fmla="*/ 1621951 h 5207651"/>
              <a:gd name="connsiteX86" fmla="*/ 431516 w 431516"/>
              <a:gd name="connsiteY86" fmla="*/ 1641101 h 5207651"/>
              <a:gd name="connsiteX87" fmla="*/ 398601 w 431516"/>
              <a:gd name="connsiteY87" fmla="*/ 1660192 h 5207651"/>
              <a:gd name="connsiteX88" fmla="*/ 431516 w 431516"/>
              <a:gd name="connsiteY88" fmla="*/ 1679283 h 5207651"/>
              <a:gd name="connsiteX89" fmla="*/ 431516 w 431516"/>
              <a:gd name="connsiteY89" fmla="*/ 1698433 h 5207651"/>
              <a:gd name="connsiteX90" fmla="*/ 398601 w 431516"/>
              <a:gd name="connsiteY90" fmla="*/ 1717523 h 5207651"/>
              <a:gd name="connsiteX91" fmla="*/ 431516 w 431516"/>
              <a:gd name="connsiteY91" fmla="*/ 1736615 h 5207651"/>
              <a:gd name="connsiteX92" fmla="*/ 431516 w 431516"/>
              <a:gd name="connsiteY92" fmla="*/ 1755766 h 5207651"/>
              <a:gd name="connsiteX93" fmla="*/ 398601 w 431516"/>
              <a:gd name="connsiteY93" fmla="*/ 1774856 h 5207651"/>
              <a:gd name="connsiteX94" fmla="*/ 431516 w 431516"/>
              <a:gd name="connsiteY94" fmla="*/ 1793947 h 5207651"/>
              <a:gd name="connsiteX95" fmla="*/ 431516 w 431516"/>
              <a:gd name="connsiteY95" fmla="*/ 1813097 h 5207651"/>
              <a:gd name="connsiteX96" fmla="*/ 398601 w 431516"/>
              <a:gd name="connsiteY96" fmla="*/ 1832188 h 5207651"/>
              <a:gd name="connsiteX97" fmla="*/ 431516 w 431516"/>
              <a:gd name="connsiteY97" fmla="*/ 1851279 h 5207651"/>
              <a:gd name="connsiteX98" fmla="*/ 431516 w 431516"/>
              <a:gd name="connsiteY98" fmla="*/ 1870429 h 5207651"/>
              <a:gd name="connsiteX99" fmla="*/ 398601 w 431516"/>
              <a:gd name="connsiteY99" fmla="*/ 1889520 h 5207651"/>
              <a:gd name="connsiteX100" fmla="*/ 431516 w 431516"/>
              <a:gd name="connsiteY100" fmla="*/ 1908611 h 5207651"/>
              <a:gd name="connsiteX101" fmla="*/ 431516 w 431516"/>
              <a:gd name="connsiteY101" fmla="*/ 1927762 h 5207651"/>
              <a:gd name="connsiteX102" fmla="*/ 398601 w 431516"/>
              <a:gd name="connsiteY102" fmla="*/ 1946852 h 5207651"/>
              <a:gd name="connsiteX103" fmla="*/ 431516 w 431516"/>
              <a:gd name="connsiteY103" fmla="*/ 1965944 h 5207651"/>
              <a:gd name="connsiteX104" fmla="*/ 431516 w 431516"/>
              <a:gd name="connsiteY104" fmla="*/ 1985095 h 5207651"/>
              <a:gd name="connsiteX105" fmla="*/ 398601 w 431516"/>
              <a:gd name="connsiteY105" fmla="*/ 2004185 h 5207651"/>
              <a:gd name="connsiteX106" fmla="*/ 431516 w 431516"/>
              <a:gd name="connsiteY106" fmla="*/ 2023276 h 5207651"/>
              <a:gd name="connsiteX107" fmla="*/ 431516 w 431516"/>
              <a:gd name="connsiteY107" fmla="*/ 2042426 h 5207651"/>
              <a:gd name="connsiteX108" fmla="*/ 398601 w 431516"/>
              <a:gd name="connsiteY108" fmla="*/ 2061517 h 5207651"/>
              <a:gd name="connsiteX109" fmla="*/ 431516 w 431516"/>
              <a:gd name="connsiteY109" fmla="*/ 2080608 h 5207651"/>
              <a:gd name="connsiteX110" fmla="*/ 431516 w 431516"/>
              <a:gd name="connsiteY110" fmla="*/ 2099758 h 5207651"/>
              <a:gd name="connsiteX111" fmla="*/ 398601 w 431516"/>
              <a:gd name="connsiteY111" fmla="*/ 2118849 h 5207651"/>
              <a:gd name="connsiteX112" fmla="*/ 431516 w 431516"/>
              <a:gd name="connsiteY112" fmla="*/ 2137940 h 5207651"/>
              <a:gd name="connsiteX113" fmla="*/ 431516 w 431516"/>
              <a:gd name="connsiteY113" fmla="*/ 2161536 h 5207651"/>
              <a:gd name="connsiteX114" fmla="*/ 406265 w 431516"/>
              <a:gd name="connsiteY114" fmla="*/ 2176181 h 5207651"/>
              <a:gd name="connsiteX115" fmla="*/ 431516 w 431516"/>
              <a:gd name="connsiteY115" fmla="*/ 2190827 h 5207651"/>
              <a:gd name="connsiteX116" fmla="*/ 431516 w 431516"/>
              <a:gd name="connsiteY116" fmla="*/ 2218869 h 5207651"/>
              <a:gd name="connsiteX117" fmla="*/ 406265 w 431516"/>
              <a:gd name="connsiteY117" fmla="*/ 2233514 h 5207651"/>
              <a:gd name="connsiteX118" fmla="*/ 431516 w 431516"/>
              <a:gd name="connsiteY118" fmla="*/ 2248159 h 5207651"/>
              <a:gd name="connsiteX119" fmla="*/ 431516 w 431516"/>
              <a:gd name="connsiteY119" fmla="*/ 2276200 h 5207651"/>
              <a:gd name="connsiteX120" fmla="*/ 406265 w 431516"/>
              <a:gd name="connsiteY120" fmla="*/ 2290845 h 5207651"/>
              <a:gd name="connsiteX121" fmla="*/ 431516 w 431516"/>
              <a:gd name="connsiteY121" fmla="*/ 2305491 h 5207651"/>
              <a:gd name="connsiteX122" fmla="*/ 431516 w 431516"/>
              <a:gd name="connsiteY122" fmla="*/ 2333532 h 5207651"/>
              <a:gd name="connsiteX123" fmla="*/ 406265 w 431516"/>
              <a:gd name="connsiteY123" fmla="*/ 2348178 h 5207651"/>
              <a:gd name="connsiteX124" fmla="*/ 431516 w 431516"/>
              <a:gd name="connsiteY124" fmla="*/ 2362824 h 5207651"/>
              <a:gd name="connsiteX125" fmla="*/ 431516 w 431516"/>
              <a:gd name="connsiteY125" fmla="*/ 2390865 h 5207651"/>
              <a:gd name="connsiteX126" fmla="*/ 406265 w 431516"/>
              <a:gd name="connsiteY126" fmla="*/ 2405510 h 5207651"/>
              <a:gd name="connsiteX127" fmla="*/ 431516 w 431516"/>
              <a:gd name="connsiteY127" fmla="*/ 2420156 h 5207651"/>
              <a:gd name="connsiteX128" fmla="*/ 431516 w 431516"/>
              <a:gd name="connsiteY128" fmla="*/ 2448197 h 5207651"/>
              <a:gd name="connsiteX129" fmla="*/ 406265 w 431516"/>
              <a:gd name="connsiteY129" fmla="*/ 2462842 h 5207651"/>
              <a:gd name="connsiteX130" fmla="*/ 431516 w 431516"/>
              <a:gd name="connsiteY130" fmla="*/ 2477488 h 5207651"/>
              <a:gd name="connsiteX131" fmla="*/ 431516 w 431516"/>
              <a:gd name="connsiteY131" fmla="*/ 2505529 h 5207651"/>
              <a:gd name="connsiteX132" fmla="*/ 406265 w 431516"/>
              <a:gd name="connsiteY132" fmla="*/ 2520174 h 5207651"/>
              <a:gd name="connsiteX133" fmla="*/ 431516 w 431516"/>
              <a:gd name="connsiteY133" fmla="*/ 2534820 h 5207651"/>
              <a:gd name="connsiteX134" fmla="*/ 431516 w 431516"/>
              <a:gd name="connsiteY134" fmla="*/ 2562861 h 5207651"/>
              <a:gd name="connsiteX135" fmla="*/ 406265 w 431516"/>
              <a:gd name="connsiteY135" fmla="*/ 2577506 h 5207651"/>
              <a:gd name="connsiteX136" fmla="*/ 431516 w 431516"/>
              <a:gd name="connsiteY136" fmla="*/ 2592152 h 5207651"/>
              <a:gd name="connsiteX137" fmla="*/ 431516 w 431516"/>
              <a:gd name="connsiteY137" fmla="*/ 2620193 h 5207651"/>
              <a:gd name="connsiteX138" fmla="*/ 406265 w 431516"/>
              <a:gd name="connsiteY138" fmla="*/ 2634838 h 5207651"/>
              <a:gd name="connsiteX139" fmla="*/ 431516 w 431516"/>
              <a:gd name="connsiteY139" fmla="*/ 2649484 h 5207651"/>
              <a:gd name="connsiteX140" fmla="*/ 431516 w 431516"/>
              <a:gd name="connsiteY140" fmla="*/ 2677525 h 5207651"/>
              <a:gd name="connsiteX141" fmla="*/ 406265 w 431516"/>
              <a:gd name="connsiteY141" fmla="*/ 2692171 h 5207651"/>
              <a:gd name="connsiteX142" fmla="*/ 431516 w 431516"/>
              <a:gd name="connsiteY142" fmla="*/ 2706817 h 5207651"/>
              <a:gd name="connsiteX143" fmla="*/ 431516 w 431516"/>
              <a:gd name="connsiteY143" fmla="*/ 2734858 h 5207651"/>
              <a:gd name="connsiteX144" fmla="*/ 406265 w 431516"/>
              <a:gd name="connsiteY144" fmla="*/ 2749503 h 5207651"/>
              <a:gd name="connsiteX145" fmla="*/ 431516 w 431516"/>
              <a:gd name="connsiteY145" fmla="*/ 2764149 h 5207651"/>
              <a:gd name="connsiteX146" fmla="*/ 431516 w 431516"/>
              <a:gd name="connsiteY146" fmla="*/ 2792190 h 5207651"/>
              <a:gd name="connsiteX147" fmla="*/ 406265 w 431516"/>
              <a:gd name="connsiteY147" fmla="*/ 2806835 h 5207651"/>
              <a:gd name="connsiteX148" fmla="*/ 431516 w 431516"/>
              <a:gd name="connsiteY148" fmla="*/ 2821481 h 5207651"/>
              <a:gd name="connsiteX149" fmla="*/ 431516 w 431516"/>
              <a:gd name="connsiteY149" fmla="*/ 2849522 h 5207651"/>
              <a:gd name="connsiteX150" fmla="*/ 406265 w 431516"/>
              <a:gd name="connsiteY150" fmla="*/ 2864167 h 5207651"/>
              <a:gd name="connsiteX151" fmla="*/ 431516 w 431516"/>
              <a:gd name="connsiteY151" fmla="*/ 2878813 h 5207651"/>
              <a:gd name="connsiteX152" fmla="*/ 431516 w 431516"/>
              <a:gd name="connsiteY152" fmla="*/ 2906854 h 5207651"/>
              <a:gd name="connsiteX153" fmla="*/ 406265 w 431516"/>
              <a:gd name="connsiteY153" fmla="*/ 2921499 h 5207651"/>
              <a:gd name="connsiteX154" fmla="*/ 431516 w 431516"/>
              <a:gd name="connsiteY154" fmla="*/ 2936145 h 5207651"/>
              <a:gd name="connsiteX155" fmla="*/ 431516 w 431516"/>
              <a:gd name="connsiteY155" fmla="*/ 2964186 h 5207651"/>
              <a:gd name="connsiteX156" fmla="*/ 406265 w 431516"/>
              <a:gd name="connsiteY156" fmla="*/ 2978831 h 5207651"/>
              <a:gd name="connsiteX157" fmla="*/ 431516 w 431516"/>
              <a:gd name="connsiteY157" fmla="*/ 2993478 h 5207651"/>
              <a:gd name="connsiteX158" fmla="*/ 431516 w 431516"/>
              <a:gd name="connsiteY158" fmla="*/ 3021519 h 5207651"/>
              <a:gd name="connsiteX159" fmla="*/ 406265 w 431516"/>
              <a:gd name="connsiteY159" fmla="*/ 3036164 h 5207651"/>
              <a:gd name="connsiteX160" fmla="*/ 431516 w 431516"/>
              <a:gd name="connsiteY160" fmla="*/ 3050810 h 5207651"/>
              <a:gd name="connsiteX161" fmla="*/ 431516 w 431516"/>
              <a:gd name="connsiteY161" fmla="*/ 3078851 h 5207651"/>
              <a:gd name="connsiteX162" fmla="*/ 406265 w 431516"/>
              <a:gd name="connsiteY162" fmla="*/ 3093496 h 5207651"/>
              <a:gd name="connsiteX163" fmla="*/ 431516 w 431516"/>
              <a:gd name="connsiteY163" fmla="*/ 3108142 h 5207651"/>
              <a:gd name="connsiteX164" fmla="*/ 431516 w 431516"/>
              <a:gd name="connsiteY164" fmla="*/ 3136183 h 5207651"/>
              <a:gd name="connsiteX165" fmla="*/ 406265 w 431516"/>
              <a:gd name="connsiteY165" fmla="*/ 3150828 h 5207651"/>
              <a:gd name="connsiteX166" fmla="*/ 431516 w 431516"/>
              <a:gd name="connsiteY166" fmla="*/ 3165474 h 5207651"/>
              <a:gd name="connsiteX167" fmla="*/ 431516 w 431516"/>
              <a:gd name="connsiteY167" fmla="*/ 3193515 h 5207651"/>
              <a:gd name="connsiteX168" fmla="*/ 406265 w 431516"/>
              <a:gd name="connsiteY168" fmla="*/ 3208160 h 5207651"/>
              <a:gd name="connsiteX169" fmla="*/ 431516 w 431516"/>
              <a:gd name="connsiteY169" fmla="*/ 3222806 h 5207651"/>
              <a:gd name="connsiteX170" fmla="*/ 431516 w 431516"/>
              <a:gd name="connsiteY170" fmla="*/ 3250847 h 5207651"/>
              <a:gd name="connsiteX171" fmla="*/ 406265 w 431516"/>
              <a:gd name="connsiteY171" fmla="*/ 3265492 h 5207651"/>
              <a:gd name="connsiteX172" fmla="*/ 431516 w 431516"/>
              <a:gd name="connsiteY172" fmla="*/ 3280138 h 5207651"/>
              <a:gd name="connsiteX173" fmla="*/ 431516 w 431516"/>
              <a:gd name="connsiteY173" fmla="*/ 3308179 h 5207651"/>
              <a:gd name="connsiteX174" fmla="*/ 406265 w 431516"/>
              <a:gd name="connsiteY174" fmla="*/ 3322825 h 5207651"/>
              <a:gd name="connsiteX175" fmla="*/ 431516 w 431516"/>
              <a:gd name="connsiteY175" fmla="*/ 3337471 h 5207651"/>
              <a:gd name="connsiteX176" fmla="*/ 431516 w 431516"/>
              <a:gd name="connsiteY176" fmla="*/ 3365512 h 5207651"/>
              <a:gd name="connsiteX177" fmla="*/ 406265 w 431516"/>
              <a:gd name="connsiteY177" fmla="*/ 3380157 h 5207651"/>
              <a:gd name="connsiteX178" fmla="*/ 431516 w 431516"/>
              <a:gd name="connsiteY178" fmla="*/ 3394803 h 5207651"/>
              <a:gd name="connsiteX179" fmla="*/ 431516 w 431516"/>
              <a:gd name="connsiteY179" fmla="*/ 3422844 h 5207651"/>
              <a:gd name="connsiteX180" fmla="*/ 406265 w 431516"/>
              <a:gd name="connsiteY180" fmla="*/ 3437489 h 5207651"/>
              <a:gd name="connsiteX181" fmla="*/ 431516 w 431516"/>
              <a:gd name="connsiteY181" fmla="*/ 3452135 h 5207651"/>
              <a:gd name="connsiteX182" fmla="*/ 431516 w 431516"/>
              <a:gd name="connsiteY182" fmla="*/ 3480176 h 5207651"/>
              <a:gd name="connsiteX183" fmla="*/ 406265 w 431516"/>
              <a:gd name="connsiteY183" fmla="*/ 3494821 h 5207651"/>
              <a:gd name="connsiteX184" fmla="*/ 431516 w 431516"/>
              <a:gd name="connsiteY184" fmla="*/ 3509467 h 5207651"/>
              <a:gd name="connsiteX185" fmla="*/ 431516 w 431516"/>
              <a:gd name="connsiteY185" fmla="*/ 3537508 h 5207651"/>
              <a:gd name="connsiteX186" fmla="*/ 406265 w 431516"/>
              <a:gd name="connsiteY186" fmla="*/ 3552153 h 5207651"/>
              <a:gd name="connsiteX187" fmla="*/ 431516 w 431516"/>
              <a:gd name="connsiteY187" fmla="*/ 3566799 h 5207651"/>
              <a:gd name="connsiteX188" fmla="*/ 431516 w 431516"/>
              <a:gd name="connsiteY188" fmla="*/ 3594840 h 5207651"/>
              <a:gd name="connsiteX189" fmla="*/ 406265 w 431516"/>
              <a:gd name="connsiteY189" fmla="*/ 3609485 h 5207651"/>
              <a:gd name="connsiteX190" fmla="*/ 431516 w 431516"/>
              <a:gd name="connsiteY190" fmla="*/ 3624131 h 5207651"/>
              <a:gd name="connsiteX191" fmla="*/ 431516 w 431516"/>
              <a:gd name="connsiteY191" fmla="*/ 3652173 h 5207651"/>
              <a:gd name="connsiteX192" fmla="*/ 406265 w 431516"/>
              <a:gd name="connsiteY192" fmla="*/ 3666818 h 5207651"/>
              <a:gd name="connsiteX193" fmla="*/ 431516 w 431516"/>
              <a:gd name="connsiteY193" fmla="*/ 3681464 h 5207651"/>
              <a:gd name="connsiteX194" fmla="*/ 431516 w 431516"/>
              <a:gd name="connsiteY194" fmla="*/ 3709505 h 5207651"/>
              <a:gd name="connsiteX195" fmla="*/ 406265 w 431516"/>
              <a:gd name="connsiteY195" fmla="*/ 3724150 h 5207651"/>
              <a:gd name="connsiteX196" fmla="*/ 431516 w 431516"/>
              <a:gd name="connsiteY196" fmla="*/ 3738796 h 5207651"/>
              <a:gd name="connsiteX197" fmla="*/ 431516 w 431516"/>
              <a:gd name="connsiteY197" fmla="*/ 3766837 h 5207651"/>
              <a:gd name="connsiteX198" fmla="*/ 406265 w 431516"/>
              <a:gd name="connsiteY198" fmla="*/ 3781482 h 5207651"/>
              <a:gd name="connsiteX199" fmla="*/ 431516 w 431516"/>
              <a:gd name="connsiteY199" fmla="*/ 3796128 h 5207651"/>
              <a:gd name="connsiteX200" fmla="*/ 431516 w 431516"/>
              <a:gd name="connsiteY200" fmla="*/ 3824169 h 5207651"/>
              <a:gd name="connsiteX201" fmla="*/ 406265 w 431516"/>
              <a:gd name="connsiteY201" fmla="*/ 3838814 h 5207651"/>
              <a:gd name="connsiteX202" fmla="*/ 431516 w 431516"/>
              <a:gd name="connsiteY202" fmla="*/ 3853460 h 5207651"/>
              <a:gd name="connsiteX203" fmla="*/ 431516 w 431516"/>
              <a:gd name="connsiteY203" fmla="*/ 3881501 h 5207651"/>
              <a:gd name="connsiteX204" fmla="*/ 406265 w 431516"/>
              <a:gd name="connsiteY204" fmla="*/ 3896146 h 5207651"/>
              <a:gd name="connsiteX205" fmla="*/ 431516 w 431516"/>
              <a:gd name="connsiteY205" fmla="*/ 3910792 h 5207651"/>
              <a:gd name="connsiteX206" fmla="*/ 431516 w 431516"/>
              <a:gd name="connsiteY206" fmla="*/ 3938833 h 5207651"/>
              <a:gd name="connsiteX207" fmla="*/ 406265 w 431516"/>
              <a:gd name="connsiteY207" fmla="*/ 3953479 h 5207651"/>
              <a:gd name="connsiteX208" fmla="*/ 431516 w 431516"/>
              <a:gd name="connsiteY208" fmla="*/ 3968125 h 5207651"/>
              <a:gd name="connsiteX209" fmla="*/ 431516 w 431516"/>
              <a:gd name="connsiteY209" fmla="*/ 3996166 h 5207651"/>
              <a:gd name="connsiteX210" fmla="*/ 406265 w 431516"/>
              <a:gd name="connsiteY210" fmla="*/ 4010811 h 5207651"/>
              <a:gd name="connsiteX211" fmla="*/ 431516 w 431516"/>
              <a:gd name="connsiteY211" fmla="*/ 4025457 h 5207651"/>
              <a:gd name="connsiteX212" fmla="*/ 431516 w 431516"/>
              <a:gd name="connsiteY212" fmla="*/ 4053498 h 5207651"/>
              <a:gd name="connsiteX213" fmla="*/ 406265 w 431516"/>
              <a:gd name="connsiteY213" fmla="*/ 4068143 h 5207651"/>
              <a:gd name="connsiteX214" fmla="*/ 431516 w 431516"/>
              <a:gd name="connsiteY214" fmla="*/ 4082789 h 5207651"/>
              <a:gd name="connsiteX215" fmla="*/ 431516 w 431516"/>
              <a:gd name="connsiteY215" fmla="*/ 4110830 h 5207651"/>
              <a:gd name="connsiteX216" fmla="*/ 406265 w 431516"/>
              <a:gd name="connsiteY216" fmla="*/ 4125475 h 5207651"/>
              <a:gd name="connsiteX217" fmla="*/ 431516 w 431516"/>
              <a:gd name="connsiteY217" fmla="*/ 4140121 h 5207651"/>
              <a:gd name="connsiteX218" fmla="*/ 431516 w 431516"/>
              <a:gd name="connsiteY218" fmla="*/ 4168162 h 5207651"/>
              <a:gd name="connsiteX219" fmla="*/ 406265 w 431516"/>
              <a:gd name="connsiteY219" fmla="*/ 4182807 h 5207651"/>
              <a:gd name="connsiteX220" fmla="*/ 431516 w 431516"/>
              <a:gd name="connsiteY220" fmla="*/ 4197453 h 5207651"/>
              <a:gd name="connsiteX221" fmla="*/ 431516 w 431516"/>
              <a:gd name="connsiteY221" fmla="*/ 4225494 h 5207651"/>
              <a:gd name="connsiteX222" fmla="*/ 406265 w 431516"/>
              <a:gd name="connsiteY222" fmla="*/ 4240139 h 5207651"/>
              <a:gd name="connsiteX223" fmla="*/ 431516 w 431516"/>
              <a:gd name="connsiteY223" fmla="*/ 4254785 h 5207651"/>
              <a:gd name="connsiteX224" fmla="*/ 431516 w 431516"/>
              <a:gd name="connsiteY224" fmla="*/ 4282827 h 5207651"/>
              <a:gd name="connsiteX225" fmla="*/ 406265 w 431516"/>
              <a:gd name="connsiteY225" fmla="*/ 4297472 h 5207651"/>
              <a:gd name="connsiteX226" fmla="*/ 431516 w 431516"/>
              <a:gd name="connsiteY226" fmla="*/ 4312118 h 5207651"/>
              <a:gd name="connsiteX227" fmla="*/ 431516 w 431516"/>
              <a:gd name="connsiteY227" fmla="*/ 4340159 h 5207651"/>
              <a:gd name="connsiteX228" fmla="*/ 406265 w 431516"/>
              <a:gd name="connsiteY228" fmla="*/ 4354804 h 5207651"/>
              <a:gd name="connsiteX229" fmla="*/ 431516 w 431516"/>
              <a:gd name="connsiteY229" fmla="*/ 4369450 h 5207651"/>
              <a:gd name="connsiteX230" fmla="*/ 431516 w 431516"/>
              <a:gd name="connsiteY230" fmla="*/ 4397491 h 5207651"/>
              <a:gd name="connsiteX231" fmla="*/ 406265 w 431516"/>
              <a:gd name="connsiteY231" fmla="*/ 4412136 h 5207651"/>
              <a:gd name="connsiteX232" fmla="*/ 431516 w 431516"/>
              <a:gd name="connsiteY232" fmla="*/ 4426782 h 5207651"/>
              <a:gd name="connsiteX233" fmla="*/ 431516 w 431516"/>
              <a:gd name="connsiteY233" fmla="*/ 4454823 h 5207651"/>
              <a:gd name="connsiteX234" fmla="*/ 406265 w 431516"/>
              <a:gd name="connsiteY234" fmla="*/ 4469468 h 5207651"/>
              <a:gd name="connsiteX235" fmla="*/ 431516 w 431516"/>
              <a:gd name="connsiteY235" fmla="*/ 4484114 h 5207651"/>
              <a:gd name="connsiteX236" fmla="*/ 431516 w 431516"/>
              <a:gd name="connsiteY236" fmla="*/ 4512155 h 5207651"/>
              <a:gd name="connsiteX237" fmla="*/ 406265 w 431516"/>
              <a:gd name="connsiteY237" fmla="*/ 4526800 h 5207651"/>
              <a:gd name="connsiteX238" fmla="*/ 431516 w 431516"/>
              <a:gd name="connsiteY238" fmla="*/ 4541446 h 5207651"/>
              <a:gd name="connsiteX239" fmla="*/ 431516 w 431516"/>
              <a:gd name="connsiteY239" fmla="*/ 4569488 h 5207651"/>
              <a:gd name="connsiteX240" fmla="*/ 406265 w 431516"/>
              <a:gd name="connsiteY240" fmla="*/ 4584133 h 5207651"/>
              <a:gd name="connsiteX241" fmla="*/ 431516 w 431516"/>
              <a:gd name="connsiteY241" fmla="*/ 4598779 h 5207651"/>
              <a:gd name="connsiteX242" fmla="*/ 431516 w 431516"/>
              <a:gd name="connsiteY242" fmla="*/ 4626820 h 5207651"/>
              <a:gd name="connsiteX243" fmla="*/ 406265 w 431516"/>
              <a:gd name="connsiteY243" fmla="*/ 4641465 h 5207651"/>
              <a:gd name="connsiteX244" fmla="*/ 431516 w 431516"/>
              <a:gd name="connsiteY244" fmla="*/ 4656111 h 5207651"/>
              <a:gd name="connsiteX245" fmla="*/ 431516 w 431516"/>
              <a:gd name="connsiteY245" fmla="*/ 4679758 h 5207651"/>
              <a:gd name="connsiteX246" fmla="*/ 398689 w 431516"/>
              <a:gd name="connsiteY246" fmla="*/ 4698797 h 5207651"/>
              <a:gd name="connsiteX247" fmla="*/ 431516 w 431516"/>
              <a:gd name="connsiteY247" fmla="*/ 4717838 h 5207651"/>
              <a:gd name="connsiteX248" fmla="*/ 431516 w 431516"/>
              <a:gd name="connsiteY248" fmla="*/ 4737091 h 5207651"/>
              <a:gd name="connsiteX249" fmla="*/ 398689 w 431516"/>
              <a:gd name="connsiteY249" fmla="*/ 4756131 h 5207651"/>
              <a:gd name="connsiteX250" fmla="*/ 431516 w 431516"/>
              <a:gd name="connsiteY250" fmla="*/ 4775170 h 5207651"/>
              <a:gd name="connsiteX251" fmla="*/ 431516 w 431516"/>
              <a:gd name="connsiteY251" fmla="*/ 4794423 h 5207651"/>
              <a:gd name="connsiteX252" fmla="*/ 398689 w 431516"/>
              <a:gd name="connsiteY252" fmla="*/ 4813462 h 5207651"/>
              <a:gd name="connsiteX253" fmla="*/ 431516 w 431516"/>
              <a:gd name="connsiteY253" fmla="*/ 4832502 h 5207651"/>
              <a:gd name="connsiteX254" fmla="*/ 431516 w 431516"/>
              <a:gd name="connsiteY254" fmla="*/ 4851755 h 5207651"/>
              <a:gd name="connsiteX255" fmla="*/ 398689 w 431516"/>
              <a:gd name="connsiteY255" fmla="*/ 4870794 h 5207651"/>
              <a:gd name="connsiteX256" fmla="*/ 431516 w 431516"/>
              <a:gd name="connsiteY256" fmla="*/ 4889834 h 5207651"/>
              <a:gd name="connsiteX257" fmla="*/ 431516 w 431516"/>
              <a:gd name="connsiteY257" fmla="*/ 4909087 h 5207651"/>
              <a:gd name="connsiteX258" fmla="*/ 398689 w 431516"/>
              <a:gd name="connsiteY258" fmla="*/ 4928126 h 5207651"/>
              <a:gd name="connsiteX259" fmla="*/ 431516 w 431516"/>
              <a:gd name="connsiteY259" fmla="*/ 4947166 h 5207651"/>
              <a:gd name="connsiteX260" fmla="*/ 431516 w 431516"/>
              <a:gd name="connsiteY260" fmla="*/ 4966419 h 5207651"/>
              <a:gd name="connsiteX261" fmla="*/ 398689 w 431516"/>
              <a:gd name="connsiteY261" fmla="*/ 4985458 h 5207651"/>
              <a:gd name="connsiteX262" fmla="*/ 431516 w 431516"/>
              <a:gd name="connsiteY262" fmla="*/ 5004498 h 5207651"/>
              <a:gd name="connsiteX263" fmla="*/ 431516 w 431516"/>
              <a:gd name="connsiteY263" fmla="*/ 5023751 h 5207651"/>
              <a:gd name="connsiteX264" fmla="*/ 398689 w 431516"/>
              <a:gd name="connsiteY264" fmla="*/ 5042790 h 5207651"/>
              <a:gd name="connsiteX265" fmla="*/ 431516 w 431516"/>
              <a:gd name="connsiteY265" fmla="*/ 5061831 h 5207651"/>
              <a:gd name="connsiteX266" fmla="*/ 431516 w 431516"/>
              <a:gd name="connsiteY266" fmla="*/ 5081084 h 5207651"/>
              <a:gd name="connsiteX267" fmla="*/ 398689 w 431516"/>
              <a:gd name="connsiteY267" fmla="*/ 5100123 h 5207651"/>
              <a:gd name="connsiteX268" fmla="*/ 431516 w 431516"/>
              <a:gd name="connsiteY268" fmla="*/ 5119163 h 5207651"/>
              <a:gd name="connsiteX269" fmla="*/ 431516 w 431516"/>
              <a:gd name="connsiteY269" fmla="*/ 5138416 h 5207651"/>
              <a:gd name="connsiteX270" fmla="*/ 398689 w 431516"/>
              <a:gd name="connsiteY270" fmla="*/ 5157455 h 5207651"/>
              <a:gd name="connsiteX271" fmla="*/ 431516 w 431516"/>
              <a:gd name="connsiteY271" fmla="*/ 5176495 h 5207651"/>
              <a:gd name="connsiteX272" fmla="*/ 431516 w 431516"/>
              <a:gd name="connsiteY272" fmla="*/ 5195748 h 5207651"/>
              <a:gd name="connsiteX273" fmla="*/ 410994 w 431516"/>
              <a:gd name="connsiteY273" fmla="*/ 5207650 h 5207651"/>
              <a:gd name="connsiteX274" fmla="*/ 0 w 431516"/>
              <a:gd name="connsiteY274" fmla="*/ 5207651 h 5207651"/>
              <a:gd name="connsiteX275" fmla="*/ 382813 w 431516"/>
              <a:gd name="connsiteY275" fmla="*/ 0 h 52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431516" h="5207651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3" name="그림 42" descr="C:/Users/정현진/AppData/Roaming/PolarisOffice/ETemp/1196_14927360/fImage65611230245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6015" y="960120"/>
            <a:ext cx="7620000" cy="5570220"/>
          </a:xfrm>
          <a:prstGeom prst="rect"/>
          <a:noFill/>
        </p:spPr>
      </p:pic>
      <p:sp>
        <p:nvSpPr>
          <p:cNvPr id="46" name="도형 45"/>
          <p:cNvSpPr>
            <a:spLocks/>
          </p:cNvSpPr>
          <p:nvPr/>
        </p:nvSpPr>
        <p:spPr>
          <a:xfrm rot="0">
            <a:off x="9316085" y="4465955"/>
            <a:ext cx="1431925" cy="831850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개인 서버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9308465" y="2186940"/>
            <a:ext cx="1431925" cy="831850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중앙 서버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8"/>
          <p:cNvCxnSpPr/>
          <p:nvPr/>
        </p:nvCxnSpPr>
        <p:spPr>
          <a:xfrm rot="0">
            <a:off x="10029190" y="3046095"/>
            <a:ext cx="9525" cy="1385570"/>
          </a:xfrm>
          <a:prstGeom prst="straightConnector1"/>
          <a:ln w="2540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43"/>
          <p:cNvSpPr>
            <a:spLocks/>
          </p:cNvSpPr>
          <p:nvPr/>
        </p:nvSpPr>
        <p:spPr>
          <a:xfrm rot="0">
            <a:off x="7859395" y="1015365"/>
            <a:ext cx="776605" cy="333375"/>
          </a:xfrm>
          <a:prstGeom prst="roundRect"/>
          <a:solidFill>
            <a:schemeClr val="bg1">
              <a:alpha val="0"/>
            </a:schemeClr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7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lumOff val="0"/>
            <a:alpha val="8007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20980" y="481965"/>
            <a:ext cx="1021715" cy="1029335"/>
            <a:chOff x="220980" y="481965"/>
            <a:chExt cx="1021715" cy="102933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 rot="3660000">
              <a:off x="241300" y="713105"/>
              <a:ext cx="890905" cy="705485"/>
            </a:xfrm>
            <a:prstGeom prst="ellipse"/>
            <a:solidFill>
              <a:schemeClr val="tx1">
                <a:alpha val="408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20820000">
              <a:off x="247015" y="612775"/>
              <a:ext cx="723900" cy="643890"/>
            </a:xfrm>
            <a:prstGeom prst="ellipse"/>
            <a:solidFill>
              <a:srgbClr val="A0A0A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220980" y="629920"/>
              <a:ext cx="643890" cy="64389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427990" y="839470"/>
              <a:ext cx="224790" cy="224790"/>
            </a:xfrm>
            <a:prstGeom prst="ellipse"/>
            <a:solidFill>
              <a:srgbClr val="49545C"/>
            </a:solidFill>
            <a:ln w="0">
              <a:noFill/>
              <a:prstDash/>
            </a:ln>
            <a:effectLst>
              <a:innerShdw blurRad="0" dist="114300" dir="108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720000">
              <a:off x="598170" y="595630"/>
              <a:ext cx="644525" cy="106045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484505" y="481965"/>
              <a:ext cx="636905" cy="153670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도형 2"/>
          <p:cNvSpPr>
            <a:spLocks/>
          </p:cNvSpPr>
          <p:nvPr/>
        </p:nvSpPr>
        <p:spPr>
          <a:xfrm rot="0">
            <a:off x="1221740" y="326390"/>
            <a:ext cx="3560445" cy="4413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457200" indent="0" defTabSz="508000" latinLnBrk="0">
              <a:buFontTx/>
              <a:buNone/>
              <a:defRPr/>
            </a:pPr>
            <a:r>
              <a:rPr lang="ko-KR" altLang="ko-KR" sz="2400">
                <a:solidFill>
                  <a:srgbClr val="546591"/>
                </a:solidFill>
                <a:latin typeface="야놀자 야체 B" charset="0"/>
                <a:ea typeface="야놀자 야체 B" charset="0"/>
              </a:rPr>
              <a:t>Clone</a:t>
            </a:r>
            <a:endParaRPr lang="ko-KR" altLang="en-US" sz="2400">
              <a:solidFill>
                <a:srgbClr val="546591"/>
              </a:solidFill>
              <a:latin typeface="야놀자 야체 B" charset="0"/>
              <a:ea typeface="야놀자 야체 B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16200000">
            <a:off x="924560" y="469900"/>
            <a:ext cx="441325" cy="15367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759075" y="934085"/>
            <a:ext cx="310515" cy="2152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endParaRPr lang="ko-KR" altLang="en-US" sz="800">
              <a:solidFill>
                <a:srgbClr val="FFFFFF"/>
              </a:solidFill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120775" y="941705"/>
            <a:ext cx="10258425" cy="5593080"/>
          </a:xfrm>
          <a:custGeom>
            <a:gdLst>
              <a:gd fmla="*/ 17802 w 10718807" name="TX0"/>
              <a:gd fmla="*/ 0 h 5207651" name="TY0"/>
              <a:gd fmla="*/ 10690101 w 10718807" name="TX1"/>
              <a:gd fmla="*/ 0 h 5207651" name="TY1"/>
              <a:gd fmla="*/ 10718806 w 10718807" name="TX2"/>
              <a:gd fmla="*/ 16649 h 5207651" name="TY2"/>
              <a:gd fmla="*/ 10718806 w 10718807" name="TX3"/>
              <a:gd fmla="*/ 35799 h 5207651" name="TY3"/>
              <a:gd fmla="*/ 10685891 w 10718807" name="TX4"/>
              <a:gd fmla="*/ 54890 h 5207651" name="TY4"/>
              <a:gd fmla="*/ 10718806 w 10718807" name="TX5"/>
              <a:gd fmla="*/ 73982 h 5207651" name="TY5"/>
              <a:gd fmla="*/ 10718806 w 10718807" name="TX6"/>
              <a:gd fmla="*/ 93132 h 5207651" name="TY6"/>
              <a:gd fmla="*/ 10685891 w 10718807" name="TX7"/>
              <a:gd fmla="*/ 112223 h 5207651" name="TY7"/>
              <a:gd fmla="*/ 10718806 w 10718807" name="TX8"/>
              <a:gd fmla="*/ 131314 h 5207651" name="TY8"/>
              <a:gd fmla="*/ 10718806 w 10718807" name="TX9"/>
              <a:gd fmla="*/ 150464 h 5207651" name="TY9"/>
              <a:gd fmla="*/ 10685891 w 10718807" name="TX10"/>
              <a:gd fmla="*/ 169555 h 5207651" name="TY10"/>
              <a:gd fmla="*/ 10718806 w 10718807" name="TX11"/>
              <a:gd fmla="*/ 188646 h 5207651" name="TY11"/>
              <a:gd fmla="*/ 10718806 w 10718807" name="TX12"/>
              <a:gd fmla="*/ 207796 h 5207651" name="TY12"/>
              <a:gd fmla="*/ 10685891 w 10718807" name="TX13"/>
              <a:gd fmla="*/ 226887 h 5207651" name="TY13"/>
              <a:gd fmla="*/ 10718806 w 10718807" name="TX14"/>
              <a:gd fmla="*/ 245978 h 5207651" name="TY14"/>
              <a:gd fmla="*/ 10718806 w 10718807" name="TX15"/>
              <a:gd fmla="*/ 265128 h 5207651" name="TY15"/>
              <a:gd fmla="*/ 10685891 w 10718807" name="TX16"/>
              <a:gd fmla="*/ 284219 h 5207651" name="TY16"/>
              <a:gd fmla="*/ 10718806 w 10718807" name="TX17"/>
              <a:gd fmla="*/ 303310 h 5207651" name="TY17"/>
              <a:gd fmla="*/ 10718806 w 10718807" name="TX18"/>
              <a:gd fmla="*/ 322460 h 5207651" name="TY18"/>
              <a:gd fmla="*/ 10685891 w 10718807" name="TX19"/>
              <a:gd fmla="*/ 341551 h 5207651" name="TY19"/>
              <a:gd fmla="*/ 10718806 w 10718807" name="TX20"/>
              <a:gd fmla="*/ 360642 h 5207651" name="TY20"/>
              <a:gd fmla="*/ 10718806 w 10718807" name="TX21"/>
              <a:gd fmla="*/ 379792 h 5207651" name="TY21"/>
              <a:gd fmla="*/ 10685891 w 10718807" name="TX22"/>
              <a:gd fmla="*/ 398883 h 5207651" name="TY22"/>
              <a:gd fmla="*/ 10718806 w 10718807" name="TX23"/>
              <a:gd fmla="*/ 417975 h 5207651" name="TY23"/>
              <a:gd fmla="*/ 10718806 w 10718807" name="TX24"/>
              <a:gd fmla="*/ 437125 h 5207651" name="TY24"/>
              <a:gd fmla="*/ 10685891 w 10718807" name="TX25"/>
              <a:gd fmla="*/ 456216 h 5207651" name="TY25"/>
              <a:gd fmla="*/ 10718806 w 10718807" name="TX26"/>
              <a:gd fmla="*/ 475307 h 5207651" name="TY26"/>
              <a:gd fmla="*/ 10718806 w 10718807" name="TX27"/>
              <a:gd fmla="*/ 494457 h 5207651" name="TY27"/>
              <a:gd fmla="*/ 10685891 w 10718807" name="TX28"/>
              <a:gd fmla="*/ 513548 h 5207651" name="TY28"/>
              <a:gd fmla="*/ 10718806 w 10718807" name="TX29"/>
              <a:gd fmla="*/ 532639 h 5207651" name="TY29"/>
              <a:gd fmla="*/ 10718806 w 10718807" name="TX30"/>
              <a:gd fmla="*/ 551789 h 5207651" name="TY30"/>
              <a:gd fmla="*/ 10685891 w 10718807" name="TX31"/>
              <a:gd fmla="*/ 570880 h 5207651" name="TY31"/>
              <a:gd fmla="*/ 10718806 w 10718807" name="TX32"/>
              <a:gd fmla="*/ 589971 h 5207651" name="TY32"/>
              <a:gd fmla="*/ 10718806 w 10718807" name="TX33"/>
              <a:gd fmla="*/ 609121 h 5207651" name="TY33"/>
              <a:gd fmla="*/ 10685891 w 10718807" name="TX34"/>
              <a:gd fmla="*/ 628212 h 5207651" name="TY34"/>
              <a:gd fmla="*/ 10718806 w 10718807" name="TX35"/>
              <a:gd fmla="*/ 647303 h 5207651" name="TY35"/>
              <a:gd fmla="*/ 10718806 w 10718807" name="TX36"/>
              <a:gd fmla="*/ 666454 h 5207651" name="TY36"/>
              <a:gd fmla="*/ 10685891 w 10718807" name="TX37"/>
              <a:gd fmla="*/ 685545 h 5207651" name="TY37"/>
              <a:gd fmla="*/ 10718806 w 10718807" name="TX38"/>
              <a:gd fmla="*/ 704635 h 5207651" name="TY38"/>
              <a:gd fmla="*/ 10718806 w 10718807" name="TX39"/>
              <a:gd fmla="*/ 723786 h 5207651" name="TY39"/>
              <a:gd fmla="*/ 10685891 w 10718807" name="TX40"/>
              <a:gd fmla="*/ 742877 h 5207651" name="TY40"/>
              <a:gd fmla="*/ 10718806 w 10718807" name="TX41"/>
              <a:gd fmla="*/ 761967 h 5207651" name="TY41"/>
              <a:gd fmla="*/ 10718806 w 10718807" name="TX42"/>
              <a:gd fmla="*/ 781118 h 5207651" name="TY42"/>
              <a:gd fmla="*/ 10685891 w 10718807" name="TX43"/>
              <a:gd fmla="*/ 800209 h 5207651" name="TY43"/>
              <a:gd fmla="*/ 10718806 w 10718807" name="TX44"/>
              <a:gd fmla="*/ 819300 h 5207651" name="TY44"/>
              <a:gd fmla="*/ 10718806 w 10718807" name="TX45"/>
              <a:gd fmla="*/ 838451 h 5207651" name="TY45"/>
              <a:gd fmla="*/ 10685891 w 10718807" name="TX46"/>
              <a:gd fmla="*/ 857541 h 5207651" name="TY46"/>
              <a:gd fmla="*/ 10718806 w 10718807" name="TX47"/>
              <a:gd fmla="*/ 876632 h 5207651" name="TY47"/>
              <a:gd fmla="*/ 10718806 w 10718807" name="TX48"/>
              <a:gd fmla="*/ 895782 h 5207651" name="TY48"/>
              <a:gd fmla="*/ 10685891 w 10718807" name="TX49"/>
              <a:gd fmla="*/ 914873 h 5207651" name="TY49"/>
              <a:gd fmla="*/ 10718806 w 10718807" name="TX50"/>
              <a:gd fmla="*/ 933964 h 5207651" name="TY50"/>
              <a:gd fmla="*/ 10718806 w 10718807" name="TX51"/>
              <a:gd fmla="*/ 953114 h 5207651" name="TY51"/>
              <a:gd fmla="*/ 10685891 w 10718807" name="TX52"/>
              <a:gd fmla="*/ 972205 h 5207651" name="TY52"/>
              <a:gd fmla="*/ 10718806 w 10718807" name="TX53"/>
              <a:gd fmla="*/ 991297 h 5207651" name="TY53"/>
              <a:gd fmla="*/ 10718806 w 10718807" name="TX54"/>
              <a:gd fmla="*/ 1010448 h 5207651" name="TY54"/>
              <a:gd fmla="*/ 10685891 w 10718807" name="TX55"/>
              <a:gd fmla="*/ 1029538 h 5207651" name="TY55"/>
              <a:gd fmla="*/ 10718806 w 10718807" name="TX56"/>
              <a:gd fmla="*/ 1048629 h 5207651" name="TY56"/>
              <a:gd fmla="*/ 10718806 w 10718807" name="TX57"/>
              <a:gd fmla="*/ 1067779 h 5207651" name="TY57"/>
              <a:gd fmla="*/ 10685891 w 10718807" name="TX58"/>
              <a:gd fmla="*/ 1086870 h 5207651" name="TY58"/>
              <a:gd fmla="*/ 10718806 w 10718807" name="TX59"/>
              <a:gd fmla="*/ 1105961 h 5207651" name="TY59"/>
              <a:gd fmla="*/ 10718806 w 10718807" name="TX60"/>
              <a:gd fmla="*/ 1125112 h 5207651" name="TY60"/>
              <a:gd fmla="*/ 10685891 w 10718807" name="TX61"/>
              <a:gd fmla="*/ 1144202 h 5207651" name="TY61"/>
              <a:gd fmla="*/ 10718806 w 10718807" name="TX62"/>
              <a:gd fmla="*/ 1163293 h 5207651" name="TY62"/>
              <a:gd fmla="*/ 10718806 w 10718807" name="TX63"/>
              <a:gd fmla="*/ 1182444 h 5207651" name="TY63"/>
              <a:gd fmla="*/ 10685891 w 10718807" name="TX64"/>
              <a:gd fmla="*/ 1201534 h 5207651" name="TY64"/>
              <a:gd fmla="*/ 10718806 w 10718807" name="TX65"/>
              <a:gd fmla="*/ 1220625 h 5207651" name="TY65"/>
              <a:gd fmla="*/ 10718806 w 10718807" name="TX66"/>
              <a:gd fmla="*/ 1239776 h 5207651" name="TY66"/>
              <a:gd fmla="*/ 10685891 w 10718807" name="TX67"/>
              <a:gd fmla="*/ 1258866 h 5207651" name="TY67"/>
              <a:gd fmla="*/ 10718806 w 10718807" name="TX68"/>
              <a:gd fmla="*/ 1277957 h 5207651" name="TY68"/>
              <a:gd fmla="*/ 10718806 w 10718807" name="TX69"/>
              <a:gd fmla="*/ 1297107 h 5207651" name="TY69"/>
              <a:gd fmla="*/ 10685891 w 10718807" name="TX70"/>
              <a:gd fmla="*/ 1316198 h 5207651" name="TY70"/>
              <a:gd fmla="*/ 10718806 w 10718807" name="TX71"/>
              <a:gd fmla="*/ 1335289 h 5207651" name="TY71"/>
              <a:gd fmla="*/ 10718806 w 10718807" name="TX72"/>
              <a:gd fmla="*/ 1354439 h 5207651" name="TY72"/>
              <a:gd fmla="*/ 10685891 w 10718807" name="TX73"/>
              <a:gd fmla="*/ 1373530 h 5207651" name="TY73"/>
              <a:gd fmla="*/ 10718806 w 10718807" name="TX74"/>
              <a:gd fmla="*/ 1392622 h 5207651" name="TY74"/>
              <a:gd fmla="*/ 10718806 w 10718807" name="TX75"/>
              <a:gd fmla="*/ 1411773 h 5207651" name="TY75"/>
              <a:gd fmla="*/ 10685891 w 10718807" name="TX76"/>
              <a:gd fmla="*/ 1430863 h 5207651" name="TY76"/>
              <a:gd fmla="*/ 10718806 w 10718807" name="TX77"/>
              <a:gd fmla="*/ 1449954 h 5207651" name="TY77"/>
              <a:gd fmla="*/ 10718806 w 10718807" name="TX78"/>
              <a:gd fmla="*/ 1469104 h 5207651" name="TY78"/>
              <a:gd fmla="*/ 10685891 w 10718807" name="TX79"/>
              <a:gd fmla="*/ 1488195 h 5207651" name="TY79"/>
              <a:gd fmla="*/ 10718806 w 10718807" name="TX80"/>
              <a:gd fmla="*/ 1507286 h 5207651" name="TY80"/>
              <a:gd fmla="*/ 10718806 w 10718807" name="TX81"/>
              <a:gd fmla="*/ 1526437 h 5207651" name="TY81"/>
              <a:gd fmla="*/ 10685891 w 10718807" name="TX82"/>
              <a:gd fmla="*/ 1545527 h 5207651" name="TY82"/>
              <a:gd fmla="*/ 10718806 w 10718807" name="TX83"/>
              <a:gd fmla="*/ 1564618 h 5207651" name="TY83"/>
              <a:gd fmla="*/ 10718806 w 10718807" name="TX84"/>
              <a:gd fmla="*/ 1583769 h 5207651" name="TY84"/>
              <a:gd fmla="*/ 10685891 w 10718807" name="TX85"/>
              <a:gd fmla="*/ 1602859 h 5207651" name="TY85"/>
              <a:gd fmla="*/ 10718806 w 10718807" name="TX86"/>
              <a:gd fmla="*/ 1621951 h 5207651" name="TY86"/>
              <a:gd fmla="*/ 10718806 w 10718807" name="TX87"/>
              <a:gd fmla="*/ 1641101 h 5207651" name="TY87"/>
              <a:gd fmla="*/ 10685891 w 10718807" name="TX88"/>
              <a:gd fmla="*/ 1660192 h 5207651" name="TY88"/>
              <a:gd fmla="*/ 10718806 w 10718807" name="TX89"/>
              <a:gd fmla="*/ 1679283 h 5207651" name="TY89"/>
              <a:gd fmla="*/ 10718806 w 10718807" name="TX90"/>
              <a:gd fmla="*/ 1698433 h 5207651" name="TY90"/>
              <a:gd fmla="*/ 10685891 w 10718807" name="TX91"/>
              <a:gd fmla="*/ 1717523 h 5207651" name="TY91"/>
              <a:gd fmla="*/ 10718806 w 10718807" name="TX92"/>
              <a:gd fmla="*/ 1736615 h 5207651" name="TY92"/>
              <a:gd fmla="*/ 10718806 w 10718807" name="TX93"/>
              <a:gd fmla="*/ 1755766 h 5207651" name="TY93"/>
              <a:gd fmla="*/ 10685891 w 10718807" name="TX94"/>
              <a:gd fmla="*/ 1774856 h 5207651" name="TY94"/>
              <a:gd fmla="*/ 10718806 w 10718807" name="TX95"/>
              <a:gd fmla="*/ 1793947 h 5207651" name="TY95"/>
              <a:gd fmla="*/ 10718806 w 10718807" name="TX96"/>
              <a:gd fmla="*/ 1813097 h 5207651" name="TY96"/>
              <a:gd fmla="*/ 10685891 w 10718807" name="TX97"/>
              <a:gd fmla="*/ 1832188 h 5207651" name="TY97"/>
              <a:gd fmla="*/ 10718806 w 10718807" name="TX98"/>
              <a:gd fmla="*/ 1851279 h 5207651" name="TY98"/>
              <a:gd fmla="*/ 10718806 w 10718807" name="TX99"/>
              <a:gd fmla="*/ 1870429 h 5207651" name="TY99"/>
              <a:gd fmla="*/ 10685891 w 10718807" name="TX100"/>
              <a:gd fmla="*/ 1889520 h 5207651" name="TY100"/>
              <a:gd fmla="*/ 10718806 w 10718807" name="TX101"/>
              <a:gd fmla="*/ 1908611 h 5207651" name="TY101"/>
              <a:gd fmla="*/ 10718806 w 10718807" name="TX102"/>
              <a:gd fmla="*/ 1927762 h 5207651" name="TY102"/>
              <a:gd fmla="*/ 10685891 w 10718807" name="TX103"/>
              <a:gd fmla="*/ 1946852 h 5207651" name="TY103"/>
              <a:gd fmla="*/ 10718806 w 10718807" name="TX104"/>
              <a:gd fmla="*/ 1965944 h 5207651" name="TY104"/>
              <a:gd fmla="*/ 10718806 w 10718807" name="TX105"/>
              <a:gd fmla="*/ 1985095 h 5207651" name="TY105"/>
              <a:gd fmla="*/ 10685891 w 10718807" name="TX106"/>
              <a:gd fmla="*/ 2004185 h 5207651" name="TY106"/>
              <a:gd fmla="*/ 10718806 w 10718807" name="TX107"/>
              <a:gd fmla="*/ 2023276 h 5207651" name="TY107"/>
              <a:gd fmla="*/ 10718806 w 10718807" name="TX108"/>
              <a:gd fmla="*/ 2042426 h 5207651" name="TY108"/>
              <a:gd fmla="*/ 10685891 w 10718807" name="TX109"/>
              <a:gd fmla="*/ 2061517 h 5207651" name="TY109"/>
              <a:gd fmla="*/ 10718806 w 10718807" name="TX110"/>
              <a:gd fmla="*/ 2080608 h 5207651" name="TY110"/>
              <a:gd fmla="*/ 10718806 w 10718807" name="TX111"/>
              <a:gd fmla="*/ 2099758 h 5207651" name="TY111"/>
              <a:gd fmla="*/ 10685891 w 10718807" name="TX112"/>
              <a:gd fmla="*/ 2118849 h 5207651" name="TY112"/>
              <a:gd fmla="*/ 10718806 w 10718807" name="TX113"/>
              <a:gd fmla="*/ 2137940 h 5207651" name="TY113"/>
              <a:gd fmla="*/ 10718806 w 10718807" name="TX114"/>
              <a:gd fmla="*/ 2161536 h 5207651" name="TY114"/>
              <a:gd fmla="*/ 10693555 w 10718807" name="TX115"/>
              <a:gd fmla="*/ 2176181 h 5207651" name="TY115"/>
              <a:gd fmla="*/ 10718806 w 10718807" name="TX116"/>
              <a:gd fmla="*/ 2190827 h 5207651" name="TY116"/>
              <a:gd fmla="*/ 10718806 w 10718807" name="TX117"/>
              <a:gd fmla="*/ 2218869 h 5207651" name="TY117"/>
              <a:gd fmla="*/ 10693555 w 10718807" name="TX118"/>
              <a:gd fmla="*/ 2233514 h 5207651" name="TY118"/>
              <a:gd fmla="*/ 10718806 w 10718807" name="TX119"/>
              <a:gd fmla="*/ 2248159 h 5207651" name="TY119"/>
              <a:gd fmla="*/ 10718806 w 10718807" name="TX120"/>
              <a:gd fmla="*/ 2276200 h 5207651" name="TY120"/>
              <a:gd fmla="*/ 10693555 w 10718807" name="TX121"/>
              <a:gd fmla="*/ 2290845 h 5207651" name="TY121"/>
              <a:gd fmla="*/ 10718806 w 10718807" name="TX122"/>
              <a:gd fmla="*/ 2305491 h 5207651" name="TY122"/>
              <a:gd fmla="*/ 10718806 w 10718807" name="TX123"/>
              <a:gd fmla="*/ 2333532 h 5207651" name="TY123"/>
              <a:gd fmla="*/ 10693555 w 10718807" name="TX124"/>
              <a:gd fmla="*/ 2348178 h 5207651" name="TY124"/>
              <a:gd fmla="*/ 10718806 w 10718807" name="TX125"/>
              <a:gd fmla="*/ 2362824 h 5207651" name="TY125"/>
              <a:gd fmla="*/ 10718806 w 10718807" name="TX126"/>
              <a:gd fmla="*/ 2390865 h 5207651" name="TY126"/>
              <a:gd fmla="*/ 10693555 w 10718807" name="TX127"/>
              <a:gd fmla="*/ 2405510 h 5207651" name="TY127"/>
              <a:gd fmla="*/ 10718806 w 10718807" name="TX128"/>
              <a:gd fmla="*/ 2420156 h 5207651" name="TY128"/>
              <a:gd fmla="*/ 10718806 w 10718807" name="TX129"/>
              <a:gd fmla="*/ 2448197 h 5207651" name="TY129"/>
              <a:gd fmla="*/ 10693555 w 10718807" name="TX130"/>
              <a:gd fmla="*/ 2462842 h 5207651" name="TY130"/>
              <a:gd fmla="*/ 10718806 w 10718807" name="TX131"/>
              <a:gd fmla="*/ 2477488 h 5207651" name="TY131"/>
              <a:gd fmla="*/ 10718806 w 10718807" name="TX132"/>
              <a:gd fmla="*/ 2505529 h 5207651" name="TY132"/>
              <a:gd fmla="*/ 10693555 w 10718807" name="TX133"/>
              <a:gd fmla="*/ 2520174 h 5207651" name="TY133"/>
              <a:gd fmla="*/ 10718806 w 10718807" name="TX134"/>
              <a:gd fmla="*/ 2534820 h 5207651" name="TY134"/>
              <a:gd fmla="*/ 10718806 w 10718807" name="TX135"/>
              <a:gd fmla="*/ 2562861 h 5207651" name="TY135"/>
              <a:gd fmla="*/ 10693555 w 10718807" name="TX136"/>
              <a:gd fmla="*/ 2577506 h 5207651" name="TY136"/>
              <a:gd fmla="*/ 10718806 w 10718807" name="TX137"/>
              <a:gd fmla="*/ 2592152 h 5207651" name="TY137"/>
              <a:gd fmla="*/ 10718806 w 10718807" name="TX138"/>
              <a:gd fmla="*/ 2620193 h 5207651" name="TY138"/>
              <a:gd fmla="*/ 10693555 w 10718807" name="TX139"/>
              <a:gd fmla="*/ 2634838 h 5207651" name="TY139"/>
              <a:gd fmla="*/ 10718806 w 10718807" name="TX140"/>
              <a:gd fmla="*/ 2649484 h 5207651" name="TY140"/>
              <a:gd fmla="*/ 10718806 w 10718807" name="TX141"/>
              <a:gd fmla="*/ 2677525 h 5207651" name="TY141"/>
              <a:gd fmla="*/ 10693555 w 10718807" name="TX142"/>
              <a:gd fmla="*/ 2692171 h 5207651" name="TY142"/>
              <a:gd fmla="*/ 10718806 w 10718807" name="TX143"/>
              <a:gd fmla="*/ 2706817 h 5207651" name="TY143"/>
              <a:gd fmla="*/ 10718806 w 10718807" name="TX144"/>
              <a:gd fmla="*/ 2734858 h 5207651" name="TY144"/>
              <a:gd fmla="*/ 10693555 w 10718807" name="TX145"/>
              <a:gd fmla="*/ 2749503 h 5207651" name="TY145"/>
              <a:gd fmla="*/ 10718806 w 10718807" name="TX146"/>
              <a:gd fmla="*/ 2764149 h 5207651" name="TY146"/>
              <a:gd fmla="*/ 10718806 w 10718807" name="TX147"/>
              <a:gd fmla="*/ 2792190 h 5207651" name="TY147"/>
              <a:gd fmla="*/ 10693555 w 10718807" name="TX148"/>
              <a:gd fmla="*/ 2806835 h 5207651" name="TY148"/>
              <a:gd fmla="*/ 10718806 w 10718807" name="TX149"/>
              <a:gd fmla="*/ 2821481 h 5207651" name="TY149"/>
              <a:gd fmla="*/ 10718806 w 10718807" name="TX150"/>
              <a:gd fmla="*/ 2849522 h 5207651" name="TY150"/>
              <a:gd fmla="*/ 10693555 w 10718807" name="TX151"/>
              <a:gd fmla="*/ 2864167 h 5207651" name="TY151"/>
              <a:gd fmla="*/ 10718806 w 10718807" name="TX152"/>
              <a:gd fmla="*/ 2878813 h 5207651" name="TY152"/>
              <a:gd fmla="*/ 10718806 w 10718807" name="TX153"/>
              <a:gd fmla="*/ 2906854 h 5207651" name="TY153"/>
              <a:gd fmla="*/ 10693555 w 10718807" name="TX154"/>
              <a:gd fmla="*/ 2921499 h 5207651" name="TY154"/>
              <a:gd fmla="*/ 10718806 w 10718807" name="TX155"/>
              <a:gd fmla="*/ 2936145 h 5207651" name="TY155"/>
              <a:gd fmla="*/ 10718806 w 10718807" name="TX156"/>
              <a:gd fmla="*/ 2964186 h 5207651" name="TY156"/>
              <a:gd fmla="*/ 10693555 w 10718807" name="TX157"/>
              <a:gd fmla="*/ 2978831 h 5207651" name="TY157"/>
              <a:gd fmla="*/ 10718806 w 10718807" name="TX158"/>
              <a:gd fmla="*/ 2993478 h 5207651" name="TY158"/>
              <a:gd fmla="*/ 10718806 w 10718807" name="TX159"/>
              <a:gd fmla="*/ 3021519 h 5207651" name="TY159"/>
              <a:gd fmla="*/ 10693555 w 10718807" name="TX160"/>
              <a:gd fmla="*/ 3036164 h 5207651" name="TY160"/>
              <a:gd fmla="*/ 10718806 w 10718807" name="TX161"/>
              <a:gd fmla="*/ 3050810 h 5207651" name="TY161"/>
              <a:gd fmla="*/ 10718806 w 10718807" name="TX162"/>
              <a:gd fmla="*/ 3078851 h 5207651" name="TY162"/>
              <a:gd fmla="*/ 10693555 w 10718807" name="TX163"/>
              <a:gd fmla="*/ 3093496 h 5207651" name="TY163"/>
              <a:gd fmla="*/ 10718806 w 10718807" name="TX164"/>
              <a:gd fmla="*/ 3108142 h 5207651" name="TY164"/>
              <a:gd fmla="*/ 10718806 w 10718807" name="TX165"/>
              <a:gd fmla="*/ 3136183 h 5207651" name="TY165"/>
              <a:gd fmla="*/ 10693555 w 10718807" name="TX166"/>
              <a:gd fmla="*/ 3150828 h 5207651" name="TY166"/>
              <a:gd fmla="*/ 10718806 w 10718807" name="TX167"/>
              <a:gd fmla="*/ 3165474 h 5207651" name="TY167"/>
              <a:gd fmla="*/ 10718806 w 10718807" name="TX168"/>
              <a:gd fmla="*/ 3193515 h 5207651" name="TY168"/>
              <a:gd fmla="*/ 10693555 w 10718807" name="TX169"/>
              <a:gd fmla="*/ 3208160 h 5207651" name="TY169"/>
              <a:gd fmla="*/ 10718806 w 10718807" name="TX170"/>
              <a:gd fmla="*/ 3222806 h 5207651" name="TY170"/>
              <a:gd fmla="*/ 10718806 w 10718807" name="TX171"/>
              <a:gd fmla="*/ 3250847 h 5207651" name="TY171"/>
              <a:gd fmla="*/ 10693555 w 10718807" name="TX172"/>
              <a:gd fmla="*/ 3265492 h 5207651" name="TY172"/>
              <a:gd fmla="*/ 10718806 w 10718807" name="TX173"/>
              <a:gd fmla="*/ 3280138 h 5207651" name="TY173"/>
              <a:gd fmla="*/ 10718806 w 10718807" name="TX174"/>
              <a:gd fmla="*/ 3308179 h 5207651" name="TY174"/>
              <a:gd fmla="*/ 10693555 w 10718807" name="TX175"/>
              <a:gd fmla="*/ 3322825 h 5207651" name="TY175"/>
              <a:gd fmla="*/ 10718806 w 10718807" name="TX176"/>
              <a:gd fmla="*/ 3337471 h 5207651" name="TY176"/>
              <a:gd fmla="*/ 10718806 w 10718807" name="TX177"/>
              <a:gd fmla="*/ 3365512 h 5207651" name="TY177"/>
              <a:gd fmla="*/ 10693555 w 10718807" name="TX178"/>
              <a:gd fmla="*/ 3380157 h 5207651" name="TY178"/>
              <a:gd fmla="*/ 10718806 w 10718807" name="TX179"/>
              <a:gd fmla="*/ 3394803 h 5207651" name="TY179"/>
              <a:gd fmla="*/ 10718806 w 10718807" name="TX180"/>
              <a:gd fmla="*/ 3422844 h 5207651" name="TY180"/>
              <a:gd fmla="*/ 10693555 w 10718807" name="TX181"/>
              <a:gd fmla="*/ 3437489 h 5207651" name="TY181"/>
              <a:gd fmla="*/ 10718806 w 10718807" name="TX182"/>
              <a:gd fmla="*/ 3452135 h 5207651" name="TY182"/>
              <a:gd fmla="*/ 10718806 w 10718807" name="TX183"/>
              <a:gd fmla="*/ 3480176 h 5207651" name="TY183"/>
              <a:gd fmla="*/ 10693555 w 10718807" name="TX184"/>
              <a:gd fmla="*/ 3494821 h 5207651" name="TY184"/>
              <a:gd fmla="*/ 10718806 w 10718807" name="TX185"/>
              <a:gd fmla="*/ 3509467 h 5207651" name="TY185"/>
              <a:gd fmla="*/ 10718806 w 10718807" name="TX186"/>
              <a:gd fmla="*/ 3537508 h 5207651" name="TY186"/>
              <a:gd fmla="*/ 10693555 w 10718807" name="TX187"/>
              <a:gd fmla="*/ 3552153 h 5207651" name="TY187"/>
              <a:gd fmla="*/ 10718806 w 10718807" name="TX188"/>
              <a:gd fmla="*/ 3566799 h 5207651" name="TY188"/>
              <a:gd fmla="*/ 10718806 w 10718807" name="TX189"/>
              <a:gd fmla="*/ 3594840 h 5207651" name="TY189"/>
              <a:gd fmla="*/ 10693555 w 10718807" name="TX190"/>
              <a:gd fmla="*/ 3609485 h 5207651" name="TY190"/>
              <a:gd fmla="*/ 10718806 w 10718807" name="TX191"/>
              <a:gd fmla="*/ 3624131 h 5207651" name="TY191"/>
              <a:gd fmla="*/ 10718806 w 10718807" name="TX192"/>
              <a:gd fmla="*/ 3652173 h 5207651" name="TY192"/>
              <a:gd fmla="*/ 10693555 w 10718807" name="TX193"/>
              <a:gd fmla="*/ 3666818 h 5207651" name="TY193"/>
              <a:gd fmla="*/ 10718806 w 10718807" name="TX194"/>
              <a:gd fmla="*/ 3681464 h 5207651" name="TY194"/>
              <a:gd fmla="*/ 10718806 w 10718807" name="TX195"/>
              <a:gd fmla="*/ 3709505 h 5207651" name="TY195"/>
              <a:gd fmla="*/ 10693555 w 10718807" name="TX196"/>
              <a:gd fmla="*/ 3724150 h 5207651" name="TY196"/>
              <a:gd fmla="*/ 10718806 w 10718807" name="TX197"/>
              <a:gd fmla="*/ 3738796 h 5207651" name="TY197"/>
              <a:gd fmla="*/ 10718806 w 10718807" name="TX198"/>
              <a:gd fmla="*/ 3766837 h 5207651" name="TY198"/>
              <a:gd fmla="*/ 10693555 w 10718807" name="TX199"/>
              <a:gd fmla="*/ 3781482 h 5207651" name="TY199"/>
              <a:gd fmla="*/ 10718806 w 10718807" name="TX200"/>
              <a:gd fmla="*/ 3796128 h 5207651" name="TY200"/>
              <a:gd fmla="*/ 10718806 w 10718807" name="TX201"/>
              <a:gd fmla="*/ 3824169 h 5207651" name="TY201"/>
              <a:gd fmla="*/ 10693555 w 10718807" name="TX202"/>
              <a:gd fmla="*/ 3838814 h 5207651" name="TY202"/>
              <a:gd fmla="*/ 10718806 w 10718807" name="TX203"/>
              <a:gd fmla="*/ 3853460 h 5207651" name="TY203"/>
              <a:gd fmla="*/ 10718806 w 10718807" name="TX204"/>
              <a:gd fmla="*/ 3881501 h 5207651" name="TY204"/>
              <a:gd fmla="*/ 10693555 w 10718807" name="TX205"/>
              <a:gd fmla="*/ 3896146 h 5207651" name="TY205"/>
              <a:gd fmla="*/ 10718806 w 10718807" name="TX206"/>
              <a:gd fmla="*/ 3910792 h 5207651" name="TY206"/>
              <a:gd fmla="*/ 10718806 w 10718807" name="TX207"/>
              <a:gd fmla="*/ 3938833 h 5207651" name="TY207"/>
              <a:gd fmla="*/ 10693555 w 10718807" name="TX208"/>
              <a:gd fmla="*/ 3953479 h 5207651" name="TY208"/>
              <a:gd fmla="*/ 10718806 w 10718807" name="TX209"/>
              <a:gd fmla="*/ 3968125 h 5207651" name="TY209"/>
              <a:gd fmla="*/ 10718806 w 10718807" name="TX210"/>
              <a:gd fmla="*/ 3996166 h 5207651" name="TY210"/>
              <a:gd fmla="*/ 10693555 w 10718807" name="TX211"/>
              <a:gd fmla="*/ 4010811 h 5207651" name="TY211"/>
              <a:gd fmla="*/ 10718806 w 10718807" name="TX212"/>
              <a:gd fmla="*/ 4025457 h 5207651" name="TY212"/>
              <a:gd fmla="*/ 10718806 w 10718807" name="TX213"/>
              <a:gd fmla="*/ 4053498 h 5207651" name="TY213"/>
              <a:gd fmla="*/ 10693555 w 10718807" name="TX214"/>
              <a:gd fmla="*/ 4068143 h 5207651" name="TY214"/>
              <a:gd fmla="*/ 10718806 w 10718807" name="TX215"/>
              <a:gd fmla="*/ 4082789 h 5207651" name="TY215"/>
              <a:gd fmla="*/ 10718806 w 10718807" name="TX216"/>
              <a:gd fmla="*/ 4110830 h 5207651" name="TY216"/>
              <a:gd fmla="*/ 10693555 w 10718807" name="TX217"/>
              <a:gd fmla="*/ 4125475 h 5207651" name="TY217"/>
              <a:gd fmla="*/ 10718806 w 10718807" name="TX218"/>
              <a:gd fmla="*/ 4140121 h 5207651" name="TY218"/>
              <a:gd fmla="*/ 10718806 w 10718807" name="TX219"/>
              <a:gd fmla="*/ 4168162 h 5207651" name="TY219"/>
              <a:gd fmla="*/ 10693555 w 10718807" name="TX220"/>
              <a:gd fmla="*/ 4182807 h 5207651" name="TY220"/>
              <a:gd fmla="*/ 10718806 w 10718807" name="TX221"/>
              <a:gd fmla="*/ 4197453 h 5207651" name="TY221"/>
              <a:gd fmla="*/ 10718806 w 10718807" name="TX222"/>
              <a:gd fmla="*/ 4225494 h 5207651" name="TY222"/>
              <a:gd fmla="*/ 10693555 w 10718807" name="TX223"/>
              <a:gd fmla="*/ 4240139 h 5207651" name="TY223"/>
              <a:gd fmla="*/ 10718806 w 10718807" name="TX224"/>
              <a:gd fmla="*/ 4254785 h 5207651" name="TY224"/>
              <a:gd fmla="*/ 10718806 w 10718807" name="TX225"/>
              <a:gd fmla="*/ 4282827 h 5207651" name="TY225"/>
              <a:gd fmla="*/ 10693555 w 10718807" name="TX226"/>
              <a:gd fmla="*/ 4297472 h 5207651" name="TY226"/>
              <a:gd fmla="*/ 10718806 w 10718807" name="TX227"/>
              <a:gd fmla="*/ 4312118 h 5207651" name="TY227"/>
              <a:gd fmla="*/ 10718806 w 10718807" name="TX228"/>
              <a:gd fmla="*/ 4340159 h 5207651" name="TY228"/>
              <a:gd fmla="*/ 10693555 w 10718807" name="TX229"/>
              <a:gd fmla="*/ 4354804 h 5207651" name="TY229"/>
              <a:gd fmla="*/ 10718806 w 10718807" name="TX230"/>
              <a:gd fmla="*/ 4369450 h 5207651" name="TY230"/>
              <a:gd fmla="*/ 10718806 w 10718807" name="TX231"/>
              <a:gd fmla="*/ 4397491 h 5207651" name="TY231"/>
              <a:gd fmla="*/ 10693555 w 10718807" name="TX232"/>
              <a:gd fmla="*/ 4412136 h 5207651" name="TY232"/>
              <a:gd fmla="*/ 10718806 w 10718807" name="TX233"/>
              <a:gd fmla="*/ 4426782 h 5207651" name="TY233"/>
              <a:gd fmla="*/ 10718806 w 10718807" name="TX234"/>
              <a:gd fmla="*/ 4454823 h 5207651" name="TY234"/>
              <a:gd fmla="*/ 10693555 w 10718807" name="TX235"/>
              <a:gd fmla="*/ 4469468 h 5207651" name="TY235"/>
              <a:gd fmla="*/ 10718806 w 10718807" name="TX236"/>
              <a:gd fmla="*/ 4484114 h 5207651" name="TY236"/>
              <a:gd fmla="*/ 10718806 w 10718807" name="TX237"/>
              <a:gd fmla="*/ 4512155 h 5207651" name="TY237"/>
              <a:gd fmla="*/ 10693555 w 10718807" name="TX238"/>
              <a:gd fmla="*/ 4526800 h 5207651" name="TY238"/>
              <a:gd fmla="*/ 10718806 w 10718807" name="TX239"/>
              <a:gd fmla="*/ 4541446 h 5207651" name="TY239"/>
              <a:gd fmla="*/ 10718806 w 10718807" name="TX240"/>
              <a:gd fmla="*/ 4569488 h 5207651" name="TY240"/>
              <a:gd fmla="*/ 10693555 w 10718807" name="TX241"/>
              <a:gd fmla="*/ 4584133 h 5207651" name="TY241"/>
              <a:gd fmla="*/ 10718806 w 10718807" name="TX242"/>
              <a:gd fmla="*/ 4598779 h 5207651" name="TY242"/>
              <a:gd fmla="*/ 10718806 w 10718807" name="TX243"/>
              <a:gd fmla="*/ 4626820 h 5207651" name="TY243"/>
              <a:gd fmla="*/ 10693555 w 10718807" name="TX244"/>
              <a:gd fmla="*/ 4641465 h 5207651" name="TY244"/>
              <a:gd fmla="*/ 10718806 w 10718807" name="TX245"/>
              <a:gd fmla="*/ 4656111 h 5207651" name="TY245"/>
              <a:gd fmla="*/ 10718806 w 10718807" name="TX246"/>
              <a:gd fmla="*/ 4679758 h 5207651" name="TY246"/>
              <a:gd fmla="*/ 10685979 w 10718807" name="TX247"/>
              <a:gd fmla="*/ 4698797 h 5207651" name="TY247"/>
              <a:gd fmla="*/ 10718806 w 10718807" name="TX248"/>
              <a:gd fmla="*/ 4717838 h 5207651" name="TY248"/>
              <a:gd fmla="*/ 10718806 w 10718807" name="TX249"/>
              <a:gd fmla="*/ 4737091 h 5207651" name="TY249"/>
              <a:gd fmla="*/ 10685979 w 10718807" name="TX250"/>
              <a:gd fmla="*/ 4756131 h 5207651" name="TY250"/>
              <a:gd fmla="*/ 10718806 w 10718807" name="TX251"/>
              <a:gd fmla="*/ 4775170 h 5207651" name="TY251"/>
              <a:gd fmla="*/ 10718806 w 10718807" name="TX252"/>
              <a:gd fmla="*/ 4794423 h 5207651" name="TY252"/>
              <a:gd fmla="*/ 10685979 w 10718807" name="TX253"/>
              <a:gd fmla="*/ 4813462 h 5207651" name="TY253"/>
              <a:gd fmla="*/ 10718806 w 10718807" name="TX254"/>
              <a:gd fmla="*/ 4832502 h 5207651" name="TY254"/>
              <a:gd fmla="*/ 10718806 w 10718807" name="TX255"/>
              <a:gd fmla="*/ 4851755 h 5207651" name="TY255"/>
              <a:gd fmla="*/ 10685979 w 10718807" name="TX256"/>
              <a:gd fmla="*/ 4870794 h 5207651" name="TY256"/>
              <a:gd fmla="*/ 10718806 w 10718807" name="TX257"/>
              <a:gd fmla="*/ 4889834 h 5207651" name="TY257"/>
              <a:gd fmla="*/ 10718806 w 10718807" name="TX258"/>
              <a:gd fmla="*/ 4909087 h 5207651" name="TY258"/>
              <a:gd fmla="*/ 10685979 w 10718807" name="TX259"/>
              <a:gd fmla="*/ 4928126 h 5207651" name="TY259"/>
              <a:gd fmla="*/ 10718806 w 10718807" name="TX260"/>
              <a:gd fmla="*/ 4947166 h 5207651" name="TY260"/>
              <a:gd fmla="*/ 10718806 w 10718807" name="TX261"/>
              <a:gd fmla="*/ 4966419 h 5207651" name="TY261"/>
              <a:gd fmla="*/ 10685979 w 10718807" name="TX262"/>
              <a:gd fmla="*/ 4985458 h 5207651" name="TY262"/>
              <a:gd fmla="*/ 10718806 w 10718807" name="TX263"/>
              <a:gd fmla="*/ 5004498 h 5207651" name="TY263"/>
              <a:gd fmla="*/ 10718806 w 10718807" name="TX264"/>
              <a:gd fmla="*/ 5023751 h 5207651" name="TY264"/>
              <a:gd fmla="*/ 10685979 w 10718807" name="TX265"/>
              <a:gd fmla="*/ 5042790 h 5207651" name="TY265"/>
              <a:gd fmla="*/ 10718806 w 10718807" name="TX266"/>
              <a:gd fmla="*/ 5061831 h 5207651" name="TY266"/>
              <a:gd fmla="*/ 10718806 w 10718807" name="TX267"/>
              <a:gd fmla="*/ 5081084 h 5207651" name="TY267"/>
              <a:gd fmla="*/ 10685979 w 10718807" name="TX268"/>
              <a:gd fmla="*/ 5100123 h 5207651" name="TY268"/>
              <a:gd fmla="*/ 10718806 w 10718807" name="TX269"/>
              <a:gd fmla="*/ 5119163 h 5207651" name="TY269"/>
              <a:gd fmla="*/ 10718806 w 10718807" name="TX270"/>
              <a:gd fmla="*/ 5138416 h 5207651" name="TY270"/>
              <a:gd fmla="*/ 10685979 w 10718807" name="TX271"/>
              <a:gd fmla="*/ 5157455 h 5207651" name="TY271"/>
              <a:gd fmla="*/ 10718806 w 10718807" name="TX272"/>
              <a:gd fmla="*/ 5176495 h 5207651" name="TY272"/>
              <a:gd fmla="*/ 10718806 w 10718807" name="TX273"/>
              <a:gd fmla="*/ 5195748 h 5207651" name="TY273"/>
              <a:gd fmla="*/ 10698284 w 10718807" name="TX274"/>
              <a:gd fmla="*/ 5207650 h 5207651" name="TY274"/>
              <a:gd fmla="*/ 34228 w 10718807" name="TX275"/>
              <a:gd fmla="*/ 5207650 h 5207651" name="TY275"/>
              <a:gd fmla="*/ 46857 w 10718807" name="TX276"/>
              <a:gd fmla="*/ 5200325 h 5207651" name="TY276"/>
              <a:gd fmla="*/ 0 w 10718807" name="TX277"/>
              <a:gd fmla="*/ 5173148 h 5207651" name="TY277"/>
              <a:gd fmla="*/ 0 w 10718807" name="TX278"/>
              <a:gd fmla="*/ 5170170 h 5207651" name="TY278"/>
              <a:gd fmla="*/ 46857 w 10718807" name="TX279"/>
              <a:gd fmla="*/ 5142993 h 5207651" name="TY279"/>
              <a:gd fmla="*/ 0 w 10718807" name="TX280"/>
              <a:gd fmla="*/ 5115816 h 5207651" name="TY280"/>
              <a:gd fmla="*/ 0 w 10718807" name="TX281"/>
              <a:gd fmla="*/ 5112838 h 5207651" name="TY281"/>
              <a:gd fmla="*/ 46857 w 10718807" name="TX282"/>
              <a:gd fmla="*/ 5085661 h 5207651" name="TY282"/>
              <a:gd fmla="*/ 0 w 10718807" name="TX283"/>
              <a:gd fmla="*/ 5058484 h 5207651" name="TY283"/>
              <a:gd fmla="*/ 0 w 10718807" name="TX284"/>
              <a:gd fmla="*/ 5055506 h 5207651" name="TY284"/>
              <a:gd fmla="*/ 46857 w 10718807" name="TX285"/>
              <a:gd fmla="*/ 5028329 h 5207651" name="TY285"/>
              <a:gd fmla="*/ 0 w 10718807" name="TX286"/>
              <a:gd fmla="*/ 5001152 h 5207651" name="TY286"/>
              <a:gd fmla="*/ 0 w 10718807" name="TX287"/>
              <a:gd fmla="*/ 4998174 h 5207651" name="TY287"/>
              <a:gd fmla="*/ 46857 w 10718807" name="TX288"/>
              <a:gd fmla="*/ 4970998 h 5207651" name="TY288"/>
              <a:gd fmla="*/ 0 w 10718807" name="TX289"/>
              <a:gd fmla="*/ 4943820 h 5207651" name="TY289"/>
              <a:gd fmla="*/ 0 w 10718807" name="TX290"/>
              <a:gd fmla="*/ 4940842 h 5207651" name="TY290"/>
              <a:gd fmla="*/ 46857 w 10718807" name="TX291"/>
              <a:gd fmla="*/ 4913664 h 5207651" name="TY291"/>
              <a:gd fmla="*/ 0 w 10718807" name="TX292"/>
              <a:gd fmla="*/ 4886487 h 5207651" name="TY292"/>
              <a:gd fmla="*/ 0 w 10718807" name="TX293"/>
              <a:gd fmla="*/ 4879115 h 5207651" name="TY293"/>
              <a:gd fmla="*/ 39281 w 10718807" name="TX294"/>
              <a:gd fmla="*/ 4856332 h 5207651" name="TY294"/>
              <a:gd fmla="*/ 0 w 10718807" name="TX295"/>
              <a:gd fmla="*/ 4833549 h 5207651" name="TY295"/>
              <a:gd fmla="*/ 0 w 10718807" name="TX296"/>
              <a:gd fmla="*/ 4821783 h 5207651" name="TY296"/>
              <a:gd fmla="*/ 39281 w 10718807" name="TX297"/>
              <a:gd fmla="*/ 4799000 h 5207651" name="TY297"/>
              <a:gd fmla="*/ 0 w 10718807" name="TX298"/>
              <a:gd fmla="*/ 4776217 h 5207651" name="TY298"/>
              <a:gd fmla="*/ 0 w 10718807" name="TX299"/>
              <a:gd fmla="*/ 4764451 h 5207651" name="TY299"/>
              <a:gd fmla="*/ 39281 w 10718807" name="TX300"/>
              <a:gd fmla="*/ 4741667 h 5207651" name="TY300"/>
              <a:gd fmla="*/ 0 w 10718807" name="TX301"/>
              <a:gd fmla="*/ 4718884 h 5207651" name="TY301"/>
              <a:gd fmla="*/ 0 w 10718807" name="TX302"/>
              <a:gd fmla="*/ 4707118 h 5207651" name="TY302"/>
              <a:gd fmla="*/ 39281 w 10718807" name="TX303"/>
              <a:gd fmla="*/ 4684335 h 5207651" name="TY303"/>
              <a:gd fmla="*/ 0 w 10718807" name="TX304"/>
              <a:gd fmla="*/ 4661552 h 5207651" name="TY304"/>
              <a:gd fmla="*/ 0 w 10718807" name="TX305"/>
              <a:gd fmla="*/ 4649786 h 5207651" name="TY305"/>
              <a:gd fmla="*/ 39281 w 10718807" name="TX306"/>
              <a:gd fmla="*/ 4627003 h 5207651" name="TY306"/>
              <a:gd fmla="*/ 0 w 10718807" name="TX307"/>
              <a:gd fmla="*/ 4604220 h 5207651" name="TY307"/>
              <a:gd fmla="*/ 0 w 10718807" name="TX308"/>
              <a:gd fmla="*/ 4592454 h 5207651" name="TY308"/>
              <a:gd fmla="*/ 39281 w 10718807" name="TX309"/>
              <a:gd fmla="*/ 4569671 h 5207651" name="TY309"/>
              <a:gd fmla="*/ 0 w 10718807" name="TX310"/>
              <a:gd fmla="*/ 4546888 h 5207651" name="TY310"/>
              <a:gd fmla="*/ 0 w 10718807" name="TX311"/>
              <a:gd fmla="*/ 4535122 h 5207651" name="TY311"/>
              <a:gd fmla="*/ 39281 w 10718807" name="TX312"/>
              <a:gd fmla="*/ 4512339 h 5207651" name="TY312"/>
              <a:gd fmla="*/ 0 w 10718807" name="TX313"/>
              <a:gd fmla="*/ 4489556 h 5207651" name="TY313"/>
              <a:gd fmla="*/ 0 w 10718807" name="TX314"/>
              <a:gd fmla="*/ 4477790 h 5207651" name="TY314"/>
              <a:gd fmla="*/ 39281 w 10718807" name="TX315"/>
              <a:gd fmla="*/ 4455006 h 5207651" name="TY315"/>
              <a:gd fmla="*/ 0 w 10718807" name="TX316"/>
              <a:gd fmla="*/ 4432223 h 5207651" name="TY316"/>
              <a:gd fmla="*/ 0 w 10718807" name="TX317"/>
              <a:gd fmla="*/ 4420457 h 5207651" name="TY317"/>
              <a:gd fmla="*/ 39281 w 10718807" name="TX318"/>
              <a:gd fmla="*/ 4397674 h 5207651" name="TY318"/>
              <a:gd fmla="*/ 0 w 10718807" name="TX319"/>
              <a:gd fmla="*/ 4374891 h 5207651" name="TY319"/>
              <a:gd fmla="*/ 0 w 10718807" name="TX320"/>
              <a:gd fmla="*/ 4363125 h 5207651" name="TY320"/>
              <a:gd fmla="*/ 39281 w 10718807" name="TX321"/>
              <a:gd fmla="*/ 4340342 h 5207651" name="TY321"/>
              <a:gd fmla="*/ 0 w 10718807" name="TX322"/>
              <a:gd fmla="*/ 4317559 h 5207651" name="TY322"/>
              <a:gd fmla="*/ 0 w 10718807" name="TX323"/>
              <a:gd fmla="*/ 4305793 h 5207651" name="TY323"/>
              <a:gd fmla="*/ 39281 w 10718807" name="TX324"/>
              <a:gd fmla="*/ 4283010 h 5207651" name="TY324"/>
              <a:gd fmla="*/ 0 w 10718807" name="TX325"/>
              <a:gd fmla="*/ 4260227 h 5207651" name="TY325"/>
              <a:gd fmla="*/ 0 w 10718807" name="TX326"/>
              <a:gd fmla="*/ 4248461 h 5207651" name="TY326"/>
              <a:gd fmla="*/ 39281 w 10718807" name="TX327"/>
              <a:gd fmla="*/ 4225678 h 5207651" name="TY327"/>
              <a:gd fmla="*/ 0 w 10718807" name="TX328"/>
              <a:gd fmla="*/ 4202895 h 5207651" name="TY328"/>
              <a:gd fmla="*/ 0 w 10718807" name="TX329"/>
              <a:gd fmla="*/ 4191129 h 5207651" name="TY329"/>
              <a:gd fmla="*/ 39281 w 10718807" name="TX330"/>
              <a:gd fmla="*/ 4168346 h 5207651" name="TY330"/>
              <a:gd fmla="*/ 0 w 10718807" name="TX331"/>
              <a:gd fmla="*/ 4145562 h 5207651" name="TY331"/>
              <a:gd fmla="*/ 0 w 10718807" name="TX332"/>
              <a:gd fmla="*/ 4133796 h 5207651" name="TY332"/>
              <a:gd fmla="*/ 39281 w 10718807" name="TX333"/>
              <a:gd fmla="*/ 4111013 h 5207651" name="TY333"/>
              <a:gd fmla="*/ 0 w 10718807" name="TX334"/>
              <a:gd fmla="*/ 4088230 h 5207651" name="TY334"/>
              <a:gd fmla="*/ 0 w 10718807" name="TX335"/>
              <a:gd fmla="*/ 4076464 h 5207651" name="TY335"/>
              <a:gd fmla="*/ 39281 w 10718807" name="TX336"/>
              <a:gd fmla="*/ 4053681 h 5207651" name="TY336"/>
              <a:gd fmla="*/ 0 w 10718807" name="TX337"/>
              <a:gd fmla="*/ 4030898 h 5207651" name="TY337"/>
              <a:gd fmla="*/ 0 w 10718807" name="TX338"/>
              <a:gd fmla="*/ 4019132 h 5207651" name="TY338"/>
              <a:gd fmla="*/ 39281 w 10718807" name="TX339"/>
              <a:gd fmla="*/ 3996349 h 5207651" name="TY339"/>
              <a:gd fmla="*/ 0 w 10718807" name="TX340"/>
              <a:gd fmla="*/ 3973566 h 5207651" name="TY340"/>
              <a:gd fmla="*/ 0 w 10718807" name="TX341"/>
              <a:gd fmla="*/ 3961800 h 5207651" name="TY341"/>
              <a:gd fmla="*/ 39281 w 10718807" name="TX342"/>
              <a:gd fmla="*/ 3939017 h 5207651" name="TY342"/>
              <a:gd fmla="*/ 0 w 10718807" name="TX343"/>
              <a:gd fmla="*/ 3916234 h 5207651" name="TY343"/>
              <a:gd fmla="*/ 0 w 10718807" name="TX344"/>
              <a:gd fmla="*/ 3904468 h 5207651" name="TY344"/>
              <a:gd fmla="*/ 39281 w 10718807" name="TX345"/>
              <a:gd fmla="*/ 3881685 h 5207651" name="TY345"/>
              <a:gd fmla="*/ 0 w 10718807" name="TX346"/>
              <a:gd fmla="*/ 3858902 h 5207651" name="TY346"/>
              <a:gd fmla="*/ 0 w 10718807" name="TX347"/>
              <a:gd fmla="*/ 3847136 h 5207651" name="TY347"/>
              <a:gd fmla="*/ 39281 w 10718807" name="TX348"/>
              <a:gd fmla="*/ 3824352 h 5207651" name="TY348"/>
              <a:gd fmla="*/ 0 w 10718807" name="TX349"/>
              <a:gd fmla="*/ 3801569 h 5207651" name="TY349"/>
              <a:gd fmla="*/ 0 w 10718807" name="TX350"/>
              <a:gd fmla="*/ 3789803 h 5207651" name="TY350"/>
              <a:gd fmla="*/ 39281 w 10718807" name="TX351"/>
              <a:gd fmla="*/ 3767020 h 5207651" name="TY351"/>
              <a:gd fmla="*/ 0 w 10718807" name="TX352"/>
              <a:gd fmla="*/ 3744237 h 5207651" name="TY352"/>
              <a:gd fmla="*/ 0 w 10718807" name="TX353"/>
              <a:gd fmla="*/ 3732471 h 5207651" name="TY353"/>
              <a:gd fmla="*/ 39281 w 10718807" name="TX354"/>
              <a:gd fmla="*/ 3709688 h 5207651" name="TY354"/>
              <a:gd fmla="*/ 0 w 10718807" name="TX355"/>
              <a:gd fmla="*/ 3686905 h 5207651" name="TY355"/>
              <a:gd fmla="*/ 0 w 10718807" name="TX356"/>
              <a:gd fmla="*/ 3675139 h 5207651" name="TY356"/>
              <a:gd fmla="*/ 39281 w 10718807" name="TX357"/>
              <a:gd fmla="*/ 3652356 h 5207651" name="TY357"/>
              <a:gd fmla="*/ 0 w 10718807" name="TX358"/>
              <a:gd fmla="*/ 3629573 h 5207651" name="TY358"/>
              <a:gd fmla="*/ 0 w 10718807" name="TX359"/>
              <a:gd fmla="*/ 3617807 h 5207651" name="TY359"/>
              <a:gd fmla="*/ 39281 w 10718807" name="TX360"/>
              <a:gd fmla="*/ 3595024 h 5207651" name="TY360"/>
              <a:gd fmla="*/ 0 w 10718807" name="TX361"/>
              <a:gd fmla="*/ 3572241 h 5207651" name="TY361"/>
              <a:gd fmla="*/ 0 w 10718807" name="TX362"/>
              <a:gd fmla="*/ 3560475 h 5207651" name="TY362"/>
              <a:gd fmla="*/ 39281 w 10718807" name="TX363"/>
              <a:gd fmla="*/ 3537692 h 5207651" name="TY363"/>
              <a:gd fmla="*/ 0 w 10718807" name="TX364"/>
              <a:gd fmla="*/ 3514909 h 5207651" name="TY364"/>
              <a:gd fmla="*/ 0 w 10718807" name="TX365"/>
              <a:gd fmla="*/ 3503142 h 5207651" name="TY365"/>
              <a:gd fmla="*/ 39281 w 10718807" name="TX366"/>
              <a:gd fmla="*/ 3480359 h 5207651" name="TY366"/>
              <a:gd fmla="*/ 0 w 10718807" name="TX367"/>
              <a:gd fmla="*/ 3457576 h 5207651" name="TY367"/>
              <a:gd fmla="*/ 0 w 10718807" name="TX368"/>
              <a:gd fmla="*/ 3445810 h 5207651" name="TY368"/>
              <a:gd fmla="*/ 39281 w 10718807" name="TX369"/>
              <a:gd fmla="*/ 3423027 h 5207651" name="TY369"/>
              <a:gd fmla="*/ 0 w 10718807" name="TX370"/>
              <a:gd fmla="*/ 3400244 h 5207651" name="TY370"/>
              <a:gd fmla="*/ 0 w 10718807" name="TX371"/>
              <a:gd fmla="*/ 3388478 h 5207651" name="TY371"/>
              <a:gd fmla="*/ 39281 w 10718807" name="TX372"/>
              <a:gd fmla="*/ 3365695 h 5207651" name="TY372"/>
              <a:gd fmla="*/ 0 w 10718807" name="TX373"/>
              <a:gd fmla="*/ 3342912 h 5207651" name="TY373"/>
              <a:gd fmla="*/ 0 w 10718807" name="TX374"/>
              <a:gd fmla="*/ 3331146 h 5207651" name="TY374"/>
              <a:gd fmla="*/ 39281 w 10718807" name="TX375"/>
              <a:gd fmla="*/ 3308363 h 5207651" name="TY375"/>
              <a:gd fmla="*/ 0 w 10718807" name="TX376"/>
              <a:gd fmla="*/ 3285580 h 5207651" name="TY376"/>
              <a:gd fmla="*/ 0 w 10718807" name="TX377"/>
              <a:gd fmla="*/ 3273814 h 5207651" name="TY377"/>
              <a:gd fmla="*/ 39281 w 10718807" name="TX378"/>
              <a:gd fmla="*/ 3251031 h 5207651" name="TY378"/>
              <a:gd fmla="*/ 0 w 10718807" name="TX379"/>
              <a:gd fmla="*/ 3228248 h 5207651" name="TY379"/>
              <a:gd fmla="*/ 0 w 10718807" name="TX380"/>
              <a:gd fmla="*/ 3216482 h 5207651" name="TY380"/>
              <a:gd fmla="*/ 39281 w 10718807" name="TX381"/>
              <a:gd fmla="*/ 3193698 h 5207651" name="TY381"/>
              <a:gd fmla="*/ 0 w 10718807" name="TX382"/>
              <a:gd fmla="*/ 3170915 h 5207651" name="TY382"/>
              <a:gd fmla="*/ 0 w 10718807" name="TX383"/>
              <a:gd fmla="*/ 3159149 h 5207651" name="TY383"/>
              <a:gd fmla="*/ 39281 w 10718807" name="TX384"/>
              <a:gd fmla="*/ 3136366 h 5207651" name="TY384"/>
              <a:gd fmla="*/ 0 w 10718807" name="TX385"/>
              <a:gd fmla="*/ 3113583 h 5207651" name="TY385"/>
              <a:gd fmla="*/ 0 w 10718807" name="TX386"/>
              <a:gd fmla="*/ 3101817 h 5207651" name="TY386"/>
              <a:gd fmla="*/ 39281 w 10718807" name="TX387"/>
              <a:gd fmla="*/ 3079034 h 5207651" name="TY387"/>
              <a:gd fmla="*/ 0 w 10718807" name="TX388"/>
              <a:gd fmla="*/ 3056251 h 5207651" name="TY388"/>
              <a:gd fmla="*/ 0 w 10718807" name="TX389"/>
              <a:gd fmla="*/ 3044485 h 5207651" name="TY389"/>
              <a:gd fmla="*/ 39281 w 10718807" name="TX390"/>
              <a:gd fmla="*/ 3021702 h 5207651" name="TY390"/>
              <a:gd fmla="*/ 0 w 10718807" name="TX391"/>
              <a:gd fmla="*/ 2998919 h 5207651" name="TY391"/>
              <a:gd fmla="*/ 0 w 10718807" name="TX392"/>
              <a:gd fmla="*/ 2987153 h 5207651" name="TY392"/>
              <a:gd fmla="*/ 39281 w 10718807" name="TX393"/>
              <a:gd fmla="*/ 2964370 h 5207651" name="TY393"/>
              <a:gd fmla="*/ 0 w 10718807" name="TX394"/>
              <a:gd fmla="*/ 2941587 h 5207651" name="TY394"/>
              <a:gd fmla="*/ 0 w 10718807" name="TX395"/>
              <a:gd fmla="*/ 2929821 h 5207651" name="TY395"/>
              <a:gd fmla="*/ 39281 w 10718807" name="TX396"/>
              <a:gd fmla="*/ 2907038 h 5207651" name="TY396"/>
              <a:gd fmla="*/ 0 w 10718807" name="TX397"/>
              <a:gd fmla="*/ 2884255 h 5207651" name="TY397"/>
              <a:gd fmla="*/ 0 w 10718807" name="TX398"/>
              <a:gd fmla="*/ 2872488 h 5207651" name="TY398"/>
              <a:gd fmla="*/ 39281 w 10718807" name="TX399"/>
              <a:gd fmla="*/ 2849705 h 5207651" name="TY399"/>
              <a:gd fmla="*/ 0 w 10718807" name="TX400"/>
              <a:gd fmla="*/ 2826923 h 5207651" name="TY400"/>
              <a:gd fmla="*/ 0 w 10718807" name="TX401"/>
              <a:gd fmla="*/ 2815157 h 5207651" name="TY401"/>
              <a:gd fmla="*/ 39281 w 10718807" name="TX402"/>
              <a:gd fmla="*/ 2792373 h 5207651" name="TY402"/>
              <a:gd fmla="*/ 0 w 10718807" name="TX403"/>
              <a:gd fmla="*/ 2769590 h 5207651" name="TY403"/>
              <a:gd fmla="*/ 0 w 10718807" name="TX404"/>
              <a:gd fmla="*/ 2757824 h 5207651" name="TY404"/>
              <a:gd fmla="*/ 39281 w 10718807" name="TX405"/>
              <a:gd fmla="*/ 2735041 h 5207651" name="TY405"/>
              <a:gd fmla="*/ 0 w 10718807" name="TX406"/>
              <a:gd fmla="*/ 2712258 h 5207651" name="TY406"/>
              <a:gd fmla="*/ 0 w 10718807" name="TX407"/>
              <a:gd fmla="*/ 2700492 h 5207651" name="TY407"/>
              <a:gd fmla="*/ 39281 w 10718807" name="TX408"/>
              <a:gd fmla="*/ 2677709 h 5207651" name="TY408"/>
              <a:gd fmla="*/ 0 w 10718807" name="TX409"/>
              <a:gd fmla="*/ 2654926 h 5207651" name="TY409"/>
              <a:gd fmla="*/ 0 w 10718807" name="TX410"/>
              <a:gd fmla="*/ 2643160 h 5207651" name="TY410"/>
              <a:gd fmla="*/ 39281 w 10718807" name="TX411"/>
              <a:gd fmla="*/ 2620377 h 5207651" name="TY411"/>
              <a:gd fmla="*/ 0 w 10718807" name="TX412"/>
              <a:gd fmla="*/ 2597594 h 5207651" name="TY412"/>
              <a:gd fmla="*/ 0 w 10718807" name="TX413"/>
              <a:gd fmla="*/ 2585828 h 5207651" name="TY413"/>
              <a:gd fmla="*/ 39281 w 10718807" name="TX414"/>
              <a:gd fmla="*/ 2563045 h 5207651" name="TY414"/>
              <a:gd fmla="*/ 0 w 10718807" name="TX415"/>
              <a:gd fmla="*/ 2540261 h 5207651" name="TY415"/>
              <a:gd fmla="*/ 0 w 10718807" name="TX416"/>
              <a:gd fmla="*/ 2528495 h 5207651" name="TY416"/>
              <a:gd fmla="*/ 39281 w 10718807" name="TX417"/>
              <a:gd fmla="*/ 2505712 h 5207651" name="TY417"/>
              <a:gd fmla="*/ 0 w 10718807" name="TX418"/>
              <a:gd fmla="*/ 2482929 h 5207651" name="TY418"/>
              <a:gd fmla="*/ 0 w 10718807" name="TX419"/>
              <a:gd fmla="*/ 2471164 h 5207651" name="TY419"/>
              <a:gd fmla="*/ 39281 w 10718807" name="TX420"/>
              <a:gd fmla="*/ 2448381 h 5207651" name="TY420"/>
              <a:gd fmla="*/ 0 w 10718807" name="TX421"/>
              <a:gd fmla="*/ 2425598 h 5207651" name="TY421"/>
              <a:gd fmla="*/ 0 w 10718807" name="TX422"/>
              <a:gd fmla="*/ 2413832 h 5207651" name="TY422"/>
              <a:gd fmla="*/ 39281 w 10718807" name="TX423"/>
              <a:gd fmla="*/ 2391048 h 5207651" name="TY423"/>
              <a:gd fmla="*/ 0 w 10718807" name="TX424"/>
              <a:gd fmla="*/ 2368265 h 5207651" name="TY424"/>
              <a:gd fmla="*/ 0 w 10718807" name="TX425"/>
              <a:gd fmla="*/ 2360944 h 5207651" name="TY425"/>
              <a:gd fmla="*/ 46945 w 10718807" name="TX426"/>
              <a:gd fmla="*/ 2333716 h 5207651" name="TY426"/>
              <a:gd fmla="*/ 0 w 10718807" name="TX427"/>
              <a:gd fmla="*/ 2306488 h 5207651" name="TY427"/>
              <a:gd fmla="*/ 0 w 10718807" name="TX428"/>
              <a:gd fmla="*/ 2303612 h 5207651" name="TY428"/>
              <a:gd fmla="*/ 46945 w 10718807" name="TX429"/>
              <a:gd fmla="*/ 2276384 h 5207651" name="TY429"/>
              <a:gd fmla="*/ 0 w 10718807" name="TX430"/>
              <a:gd fmla="*/ 2249156 h 5207651" name="TY430"/>
              <a:gd fmla="*/ 0 w 10718807" name="TX431"/>
              <a:gd fmla="*/ 2246280 h 5207651" name="TY431"/>
              <a:gd fmla="*/ 46945 w 10718807" name="TX432"/>
              <a:gd fmla="*/ 2219052 h 5207651" name="TY432"/>
              <a:gd fmla="*/ 0 w 10718807" name="TX433"/>
              <a:gd fmla="*/ 2191824 h 5207651" name="TY433"/>
              <a:gd fmla="*/ 0 w 10718807" name="TX434"/>
              <a:gd fmla="*/ 2188948 h 5207651" name="TY434"/>
              <a:gd fmla="*/ 46945 w 10718807" name="TX435"/>
              <a:gd fmla="*/ 2161719 h 5207651" name="TY435"/>
              <a:gd fmla="*/ 0 w 10718807" name="TX436"/>
              <a:gd fmla="*/ 2134491 h 5207651" name="TY436"/>
              <a:gd fmla="*/ 0 w 10718807" name="TX437"/>
              <a:gd fmla="*/ 2131615 h 5207651" name="TY437"/>
              <a:gd fmla="*/ 46945 w 10718807" name="TX438"/>
              <a:gd fmla="*/ 2104387 h 5207651" name="TY438"/>
              <a:gd fmla="*/ 0 w 10718807" name="TX439"/>
              <a:gd fmla="*/ 2077159 h 5207651" name="TY439"/>
              <a:gd fmla="*/ 0 w 10718807" name="TX440"/>
              <a:gd fmla="*/ 2074283 h 5207651" name="TY440"/>
              <a:gd fmla="*/ 46945 w 10718807" name="TX441"/>
              <a:gd fmla="*/ 2047055 h 5207651" name="TY441"/>
              <a:gd fmla="*/ 0 w 10718807" name="TX442"/>
              <a:gd fmla="*/ 2019827 h 5207651" name="TY442"/>
              <a:gd fmla="*/ 0 w 10718807" name="TX443"/>
              <a:gd fmla="*/ 2016951 h 5207651" name="TY443"/>
              <a:gd fmla="*/ 46945 w 10718807" name="TX444"/>
              <a:gd fmla="*/ 1989723 h 5207651" name="TY444"/>
              <a:gd fmla="*/ 0 w 10718807" name="TX445"/>
              <a:gd fmla="*/ 1962495 h 5207651" name="TY445"/>
              <a:gd fmla="*/ 0 w 10718807" name="TX446"/>
              <a:gd fmla="*/ 1959619 h 5207651" name="TY446"/>
              <a:gd fmla="*/ 46945 w 10718807" name="TX447"/>
              <a:gd fmla="*/ 1932390 h 5207651" name="TY447"/>
              <a:gd fmla="*/ 0 w 10718807" name="TX448"/>
              <a:gd fmla="*/ 1905163 h 5207651" name="TY448"/>
              <a:gd fmla="*/ 0 w 10718807" name="TX449"/>
              <a:gd fmla="*/ 1902287 h 5207651" name="TY449"/>
              <a:gd fmla="*/ 46945 w 10718807" name="TX450"/>
              <a:gd fmla="*/ 1875059 h 5207651" name="TY450"/>
              <a:gd fmla="*/ 0 w 10718807" name="TX451"/>
              <a:gd fmla="*/ 1847831 h 5207651" name="TY451"/>
              <a:gd fmla="*/ 0 w 10718807" name="TX452"/>
              <a:gd fmla="*/ 1844955 h 5207651" name="TY452"/>
              <a:gd fmla="*/ 46945 w 10718807" name="TX453"/>
              <a:gd fmla="*/ 1817726 h 5207651" name="TY453"/>
              <a:gd fmla="*/ 0 w 10718807" name="TX454"/>
              <a:gd fmla="*/ 1790498 h 5207651" name="TY454"/>
              <a:gd fmla="*/ 0 w 10718807" name="TX455"/>
              <a:gd fmla="*/ 1787622 h 5207651" name="TY455"/>
              <a:gd fmla="*/ 46945 w 10718807" name="TX456"/>
              <a:gd fmla="*/ 1760394 h 5207651" name="TY456"/>
              <a:gd fmla="*/ 0 w 10718807" name="TX457"/>
              <a:gd fmla="*/ 1733166 h 5207651" name="TY457"/>
              <a:gd fmla="*/ 0 w 10718807" name="TX458"/>
              <a:gd fmla="*/ 1730290 h 5207651" name="TY458"/>
              <a:gd fmla="*/ 46945 w 10718807" name="TX459"/>
              <a:gd fmla="*/ 1703062 h 5207651" name="TY459"/>
              <a:gd fmla="*/ 0 w 10718807" name="TX460"/>
              <a:gd fmla="*/ 1675834 h 5207651" name="TY460"/>
              <a:gd fmla="*/ 0 w 10718807" name="TX461"/>
              <a:gd fmla="*/ 1672958 h 5207651" name="TY461"/>
              <a:gd fmla="*/ 46945 w 10718807" name="TX462"/>
              <a:gd fmla="*/ 1645730 h 5207651" name="TY462"/>
              <a:gd fmla="*/ 0 w 10718807" name="TX463"/>
              <a:gd fmla="*/ 1618502 h 5207651" name="TY463"/>
              <a:gd fmla="*/ 0 w 10718807" name="TX464"/>
              <a:gd fmla="*/ 1615626 h 5207651" name="TY464"/>
              <a:gd fmla="*/ 46945 w 10718807" name="TX465"/>
              <a:gd fmla="*/ 1588397 h 5207651" name="TY465"/>
              <a:gd fmla="*/ 0 w 10718807" name="TX466"/>
              <a:gd fmla="*/ 1561169 h 5207651" name="TY466"/>
              <a:gd fmla="*/ 0 w 10718807" name="TX467"/>
              <a:gd fmla="*/ 1558293 h 5207651" name="TY467"/>
              <a:gd fmla="*/ 46945 w 10718807" name="TX468"/>
              <a:gd fmla="*/ 1531065 h 5207651" name="TY468"/>
              <a:gd fmla="*/ 0 w 10718807" name="TX469"/>
              <a:gd fmla="*/ 1503837 h 5207651" name="TY469"/>
              <a:gd fmla="*/ 0 w 10718807" name="TX470"/>
              <a:gd fmla="*/ 1500961 h 5207651" name="TY470"/>
              <a:gd fmla="*/ 46945 w 10718807" name="TX471"/>
              <a:gd fmla="*/ 1473733 h 5207651" name="TY471"/>
              <a:gd fmla="*/ 0 w 10718807" name="TX472"/>
              <a:gd fmla="*/ 1446505 h 5207651" name="TY472"/>
              <a:gd fmla="*/ 0 w 10718807" name="TX473"/>
              <a:gd fmla="*/ 1443629 h 5207651" name="TY473"/>
              <a:gd fmla="*/ 46945 w 10718807" name="TX474"/>
              <a:gd fmla="*/ 1416401 h 5207651" name="TY474"/>
              <a:gd fmla="*/ 0 w 10718807" name="TX475"/>
              <a:gd fmla="*/ 1389173 h 5207651" name="TY475"/>
              <a:gd fmla="*/ 0 w 10718807" name="TX476"/>
              <a:gd fmla="*/ 1386297 h 5207651" name="TY476"/>
              <a:gd fmla="*/ 46945 w 10718807" name="TX477"/>
              <a:gd fmla="*/ 1359069 h 5207651" name="TY477"/>
              <a:gd fmla="*/ 0 w 10718807" name="TX478"/>
              <a:gd fmla="*/ 1331841 h 5207651" name="TY478"/>
              <a:gd fmla="*/ 0 w 10718807" name="TX479"/>
              <a:gd fmla="*/ 1328965 h 5207651" name="TY479"/>
              <a:gd fmla="*/ 46945 w 10718807" name="TX480"/>
              <a:gd fmla="*/ 1301737 h 5207651" name="TY480"/>
              <a:gd fmla="*/ 0 w 10718807" name="TX481"/>
              <a:gd fmla="*/ 1274509 h 5207651" name="TY481"/>
              <a:gd fmla="*/ 0 w 10718807" name="TX482"/>
              <a:gd fmla="*/ 1271633 h 5207651" name="TY482"/>
              <a:gd fmla="*/ 46945 w 10718807" name="TX483"/>
              <a:gd fmla="*/ 1244405 h 5207651" name="TY483"/>
              <a:gd fmla="*/ 0 w 10718807" name="TX484"/>
              <a:gd fmla="*/ 1217177 h 5207651" name="TY484"/>
              <a:gd fmla="*/ 0 w 10718807" name="TX485"/>
              <a:gd fmla="*/ 1214301 h 5207651" name="TY485"/>
              <a:gd fmla="*/ 46945 w 10718807" name="TX486"/>
              <a:gd fmla="*/ 1187072 h 5207651" name="TY486"/>
              <a:gd fmla="*/ 0 w 10718807" name="TX487"/>
              <a:gd fmla="*/ 1159844 h 5207651" name="TY487"/>
              <a:gd fmla="*/ 0 w 10718807" name="TX488"/>
              <a:gd fmla="*/ 1156968 h 5207651" name="TY488"/>
              <a:gd fmla="*/ 46945 w 10718807" name="TX489"/>
              <a:gd fmla="*/ 1129740 h 5207651" name="TY489"/>
              <a:gd fmla="*/ 0 w 10718807" name="TX490"/>
              <a:gd fmla="*/ 1102512 h 5207651" name="TY490"/>
              <a:gd fmla="*/ 0 w 10718807" name="TX491"/>
              <a:gd fmla="*/ 1099636 h 5207651" name="TY491"/>
              <a:gd fmla="*/ 46945 w 10718807" name="TX492"/>
              <a:gd fmla="*/ 1072408 h 5207651" name="TY492"/>
              <a:gd fmla="*/ 0 w 10718807" name="TX493"/>
              <a:gd fmla="*/ 1045180 h 5207651" name="TY493"/>
              <a:gd fmla="*/ 0 w 10718807" name="TX494"/>
              <a:gd fmla="*/ 1042304 h 5207651" name="TY494"/>
              <a:gd fmla="*/ 46945 w 10718807" name="TX495"/>
              <a:gd fmla="*/ 1015076 h 5207651" name="TY495"/>
              <a:gd fmla="*/ 0 w 10718807" name="TX496"/>
              <a:gd fmla="*/ 987847 h 5207651" name="TY496"/>
              <a:gd fmla="*/ 0 w 10718807" name="TX497"/>
              <a:gd fmla="*/ 984972 h 5207651" name="TY497"/>
              <a:gd fmla="*/ 46945 w 10718807" name="TX498"/>
              <a:gd fmla="*/ 957744 h 5207651" name="TY498"/>
              <a:gd fmla="*/ 0 w 10718807" name="TX499"/>
              <a:gd fmla="*/ 930515 h 5207651" name="TY499"/>
              <a:gd fmla="*/ 0 w 10718807" name="TX500"/>
              <a:gd fmla="*/ 927639 h 5207651" name="TY500"/>
              <a:gd fmla="*/ 46945 w 10718807" name="TX501"/>
              <a:gd fmla="*/ 900412 h 5207651" name="TY501"/>
              <a:gd fmla="*/ 0 w 10718807" name="TX502"/>
              <a:gd fmla="*/ 873183 h 5207651" name="TY502"/>
              <a:gd fmla="*/ 0 w 10718807" name="TX503"/>
              <a:gd fmla="*/ 870307 h 5207651" name="TY503"/>
              <a:gd fmla="*/ 46945 w 10718807" name="TX504"/>
              <a:gd fmla="*/ 843079 h 5207651" name="TY504"/>
              <a:gd fmla="*/ 0 w 10718807" name="TX505"/>
              <a:gd fmla="*/ 815851 h 5207651" name="TY505"/>
              <a:gd fmla="*/ 0 w 10718807" name="TX506"/>
              <a:gd fmla="*/ 812975 h 5207651" name="TY506"/>
              <a:gd fmla="*/ 46945 w 10718807" name="TX507"/>
              <a:gd fmla="*/ 785747 h 5207651" name="TY507"/>
              <a:gd fmla="*/ 0 w 10718807" name="TX508"/>
              <a:gd fmla="*/ 758519 h 5207651" name="TY508"/>
              <a:gd fmla="*/ 0 w 10718807" name="TX509"/>
              <a:gd fmla="*/ 755643 h 5207651" name="TY509"/>
              <a:gd fmla="*/ 46945 w 10718807" name="TX510"/>
              <a:gd fmla="*/ 728415 h 5207651" name="TY510"/>
              <a:gd fmla="*/ 0 w 10718807" name="TX511"/>
              <a:gd fmla="*/ 701187 h 5207651" name="TY511"/>
              <a:gd fmla="*/ 0 w 10718807" name="TX512"/>
              <a:gd fmla="*/ 698311 h 5207651" name="TY512"/>
              <a:gd fmla="*/ 46945 w 10718807" name="TX513"/>
              <a:gd fmla="*/ 671083 h 5207651" name="TY513"/>
              <a:gd fmla="*/ 0 w 10718807" name="TX514"/>
              <a:gd fmla="*/ 643855 h 5207651" name="TY514"/>
              <a:gd fmla="*/ 0 w 10718807" name="TX515"/>
              <a:gd fmla="*/ 640979 h 5207651" name="TY515"/>
              <a:gd fmla="*/ 46945 w 10718807" name="TX516"/>
              <a:gd fmla="*/ 613750 h 5207651" name="TY516"/>
              <a:gd fmla="*/ 0 w 10718807" name="TX517"/>
              <a:gd fmla="*/ 586522 h 5207651" name="TY517"/>
              <a:gd fmla="*/ 0 w 10718807" name="TX518"/>
              <a:gd fmla="*/ 583646 h 5207651" name="TY518"/>
              <a:gd fmla="*/ 46945 w 10718807" name="TX519"/>
              <a:gd fmla="*/ 556418 h 5207651" name="TY519"/>
              <a:gd fmla="*/ 0 w 10718807" name="TX520"/>
              <a:gd fmla="*/ 529190 h 5207651" name="TY520"/>
              <a:gd fmla="*/ 0 w 10718807" name="TX521"/>
              <a:gd fmla="*/ 526314 h 5207651" name="TY521"/>
              <a:gd fmla="*/ 46945 w 10718807" name="TX522"/>
              <a:gd fmla="*/ 499086 h 5207651" name="TY522"/>
              <a:gd fmla="*/ 0 w 10718807" name="TX523"/>
              <a:gd fmla="*/ 471858 h 5207651" name="TY523"/>
              <a:gd fmla="*/ 0 w 10718807" name="TX524"/>
              <a:gd fmla="*/ 468982 h 5207651" name="TY524"/>
              <a:gd fmla="*/ 46945 w 10718807" name="TX525"/>
              <a:gd fmla="*/ 441754 h 5207651" name="TY525"/>
              <a:gd fmla="*/ 0 w 10718807" name="TX526"/>
              <a:gd fmla="*/ 414526 h 5207651" name="TY526"/>
              <a:gd fmla="*/ 0 w 10718807" name="TX527"/>
              <a:gd fmla="*/ 411650 h 5207651" name="TY527"/>
              <a:gd fmla="*/ 46945 w 10718807" name="TX528"/>
              <a:gd fmla="*/ 384422 h 5207651" name="TY528"/>
              <a:gd fmla="*/ 0 w 10718807" name="TX529"/>
              <a:gd fmla="*/ 357194 h 5207651" name="TY529"/>
              <a:gd fmla="*/ 0 w 10718807" name="TX530"/>
              <a:gd fmla="*/ 354318 h 5207651" name="TY530"/>
              <a:gd fmla="*/ 46945 w 10718807" name="TX531"/>
              <a:gd fmla="*/ 327090 h 5207651" name="TY531"/>
              <a:gd fmla="*/ 0 w 10718807" name="TX532"/>
              <a:gd fmla="*/ 299862 h 5207651" name="TY532"/>
              <a:gd fmla="*/ 0 w 10718807" name="TX533"/>
              <a:gd fmla="*/ 296986 h 5207651" name="TY533"/>
              <a:gd fmla="*/ 46945 w 10718807" name="TX534"/>
              <a:gd fmla="*/ 269757 h 5207651" name="TY534"/>
              <a:gd fmla="*/ 0 w 10718807" name="TX535"/>
              <a:gd fmla="*/ 242529 h 5207651" name="TY535"/>
              <a:gd fmla="*/ 0 w 10718807" name="TX536"/>
              <a:gd fmla="*/ 239653 h 5207651" name="TY536"/>
              <a:gd fmla="*/ 46945 w 10718807" name="TX537"/>
              <a:gd fmla="*/ 212425 h 5207651" name="TY537"/>
              <a:gd fmla="*/ 0 w 10718807" name="TX538"/>
              <a:gd fmla="*/ 185197 h 5207651" name="TY538"/>
              <a:gd fmla="*/ 0 w 10718807" name="TX539"/>
              <a:gd fmla="*/ 182321 h 5207651" name="TY539"/>
              <a:gd fmla="*/ 46945 w 10718807" name="TX540"/>
              <a:gd fmla="*/ 155093 h 5207651" name="TY540"/>
              <a:gd fmla="*/ 0 w 10718807" name="TX541"/>
              <a:gd fmla="*/ 127865 h 5207651" name="TY541"/>
              <a:gd fmla="*/ 0 w 10718807" name="TX542"/>
              <a:gd fmla="*/ 124989 h 5207651" name="TY542"/>
              <a:gd fmla="*/ 46945 w 10718807" name="TX543"/>
              <a:gd fmla="*/ 97761 h 5207651" name="TY543"/>
              <a:gd fmla="*/ 0 w 10718807" name="TX544"/>
              <a:gd fmla="*/ 70533 h 5207651" name="TY544"/>
              <a:gd fmla="*/ 0 w 10718807" name="TX545"/>
              <a:gd fmla="*/ 67657 h 5207651" name="TY545"/>
              <a:gd fmla="*/ 46945 w 10718807" name="TX546"/>
              <a:gd fmla="*/ 40429 h 5207651" name="TY546"/>
              <a:gd fmla="*/ 0 w 10718807" name="TX547"/>
              <a:gd fmla="*/ 13201 h 5207651" name="TY547"/>
              <a:gd fmla="*/ 0 w 10718807" name="TX548"/>
              <a:gd fmla="*/ 10325 h 5207651" name="TY54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</a:cxnLst>
            <a:rect l="l" t="t" r="r" b="b"/>
            <a:pathLst>
              <a:path w="10718807" h="5207651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solidFill>
            <a:schemeClr val="bg1">
              <a:lumMod val="75000"/>
              <a:lumOff val="0"/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5" name="도형 14"/>
          <p:cNvCxnSpPr/>
          <p:nvPr/>
        </p:nvCxnSpPr>
        <p:spPr>
          <a:xfrm rot="0">
            <a:off x="137477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630872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11385550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 rot="21300000">
            <a:off x="-193675" y="1335405"/>
            <a:ext cx="432435" cy="5208270"/>
          </a:xfrm>
          <a:custGeom>
            <a:gdLst>
              <a:gd fmla="*/ 402811 w 431517" name="TX0"/>
              <a:gd fmla="*/ 0 h 5207652" name="TY0"/>
              <a:gd fmla="*/ 431516 w 431517" name="TX1"/>
              <a:gd fmla="*/ 16649 h 5207652" name="TY1"/>
              <a:gd fmla="*/ 431516 w 431517" name="TX2"/>
              <a:gd fmla="*/ 35799 h 5207652" name="TY2"/>
              <a:gd fmla="*/ 398601 w 431517" name="TX3"/>
              <a:gd fmla="*/ 54890 h 5207652" name="TY3"/>
              <a:gd fmla="*/ 431516 w 431517" name="TX4"/>
              <a:gd fmla="*/ 73982 h 5207652" name="TY4"/>
              <a:gd fmla="*/ 431516 w 431517" name="TX5"/>
              <a:gd fmla="*/ 93132 h 5207652" name="TY5"/>
              <a:gd fmla="*/ 398601 w 431517" name="TX6"/>
              <a:gd fmla="*/ 112223 h 5207652" name="TY6"/>
              <a:gd fmla="*/ 431516 w 431517" name="TX7"/>
              <a:gd fmla="*/ 131314 h 5207652" name="TY7"/>
              <a:gd fmla="*/ 431516 w 431517" name="TX8"/>
              <a:gd fmla="*/ 150464 h 5207652" name="TY8"/>
              <a:gd fmla="*/ 398601 w 431517" name="TX9"/>
              <a:gd fmla="*/ 169555 h 5207652" name="TY9"/>
              <a:gd fmla="*/ 431516 w 431517" name="TX10"/>
              <a:gd fmla="*/ 188646 h 5207652" name="TY10"/>
              <a:gd fmla="*/ 431516 w 431517" name="TX11"/>
              <a:gd fmla="*/ 207796 h 5207652" name="TY11"/>
              <a:gd fmla="*/ 398601 w 431517" name="TX12"/>
              <a:gd fmla="*/ 226887 h 5207652" name="TY12"/>
              <a:gd fmla="*/ 431516 w 431517" name="TX13"/>
              <a:gd fmla="*/ 245978 h 5207652" name="TY13"/>
              <a:gd fmla="*/ 431516 w 431517" name="TX14"/>
              <a:gd fmla="*/ 265128 h 5207652" name="TY14"/>
              <a:gd fmla="*/ 398601 w 431517" name="TX15"/>
              <a:gd fmla="*/ 284219 h 5207652" name="TY15"/>
              <a:gd fmla="*/ 431516 w 431517" name="TX16"/>
              <a:gd fmla="*/ 303310 h 5207652" name="TY16"/>
              <a:gd fmla="*/ 431516 w 431517" name="TX17"/>
              <a:gd fmla="*/ 322460 h 5207652" name="TY17"/>
              <a:gd fmla="*/ 398601 w 431517" name="TX18"/>
              <a:gd fmla="*/ 341551 h 5207652" name="TY18"/>
              <a:gd fmla="*/ 431516 w 431517" name="TX19"/>
              <a:gd fmla="*/ 360642 h 5207652" name="TY19"/>
              <a:gd fmla="*/ 431516 w 431517" name="TX20"/>
              <a:gd fmla="*/ 379792 h 5207652" name="TY20"/>
              <a:gd fmla="*/ 398601 w 431517" name="TX21"/>
              <a:gd fmla="*/ 398883 h 5207652" name="TY21"/>
              <a:gd fmla="*/ 431516 w 431517" name="TX22"/>
              <a:gd fmla="*/ 417975 h 5207652" name="TY22"/>
              <a:gd fmla="*/ 431516 w 431517" name="TX23"/>
              <a:gd fmla="*/ 437125 h 5207652" name="TY23"/>
              <a:gd fmla="*/ 398601 w 431517" name="TX24"/>
              <a:gd fmla="*/ 456216 h 5207652" name="TY24"/>
              <a:gd fmla="*/ 431516 w 431517" name="TX25"/>
              <a:gd fmla="*/ 475307 h 5207652" name="TY25"/>
              <a:gd fmla="*/ 431516 w 431517" name="TX26"/>
              <a:gd fmla="*/ 494457 h 5207652" name="TY26"/>
              <a:gd fmla="*/ 398601 w 431517" name="TX27"/>
              <a:gd fmla="*/ 513548 h 5207652" name="TY27"/>
              <a:gd fmla="*/ 431516 w 431517" name="TX28"/>
              <a:gd fmla="*/ 532639 h 5207652" name="TY28"/>
              <a:gd fmla="*/ 431516 w 431517" name="TX29"/>
              <a:gd fmla="*/ 551789 h 5207652" name="TY29"/>
              <a:gd fmla="*/ 398601 w 431517" name="TX30"/>
              <a:gd fmla="*/ 570880 h 5207652" name="TY30"/>
              <a:gd fmla="*/ 431516 w 431517" name="TX31"/>
              <a:gd fmla="*/ 589971 h 5207652" name="TY31"/>
              <a:gd fmla="*/ 431516 w 431517" name="TX32"/>
              <a:gd fmla="*/ 609121 h 5207652" name="TY32"/>
              <a:gd fmla="*/ 398601 w 431517" name="TX33"/>
              <a:gd fmla="*/ 628212 h 5207652" name="TY33"/>
              <a:gd fmla="*/ 431516 w 431517" name="TX34"/>
              <a:gd fmla="*/ 647303 h 5207652" name="TY34"/>
              <a:gd fmla="*/ 431516 w 431517" name="TX35"/>
              <a:gd fmla="*/ 666454 h 5207652" name="TY35"/>
              <a:gd fmla="*/ 398601 w 431517" name="TX36"/>
              <a:gd fmla="*/ 685545 h 5207652" name="TY36"/>
              <a:gd fmla="*/ 431516 w 431517" name="TX37"/>
              <a:gd fmla="*/ 704635 h 5207652" name="TY37"/>
              <a:gd fmla="*/ 431516 w 431517" name="TX38"/>
              <a:gd fmla="*/ 723786 h 5207652" name="TY38"/>
              <a:gd fmla="*/ 398601 w 431517" name="TX39"/>
              <a:gd fmla="*/ 742877 h 5207652" name="TY39"/>
              <a:gd fmla="*/ 431516 w 431517" name="TX40"/>
              <a:gd fmla="*/ 761967 h 5207652" name="TY40"/>
              <a:gd fmla="*/ 431516 w 431517" name="TX41"/>
              <a:gd fmla="*/ 781118 h 5207652" name="TY41"/>
              <a:gd fmla="*/ 398601 w 431517" name="TX42"/>
              <a:gd fmla="*/ 800209 h 5207652" name="TY42"/>
              <a:gd fmla="*/ 431516 w 431517" name="TX43"/>
              <a:gd fmla="*/ 819300 h 5207652" name="TY43"/>
              <a:gd fmla="*/ 431516 w 431517" name="TX44"/>
              <a:gd fmla="*/ 838451 h 5207652" name="TY44"/>
              <a:gd fmla="*/ 398601 w 431517" name="TX45"/>
              <a:gd fmla="*/ 857541 h 5207652" name="TY45"/>
              <a:gd fmla="*/ 431516 w 431517" name="TX46"/>
              <a:gd fmla="*/ 876632 h 5207652" name="TY46"/>
              <a:gd fmla="*/ 431516 w 431517" name="TX47"/>
              <a:gd fmla="*/ 895782 h 5207652" name="TY47"/>
              <a:gd fmla="*/ 398601 w 431517" name="TX48"/>
              <a:gd fmla="*/ 914873 h 5207652" name="TY48"/>
              <a:gd fmla="*/ 431516 w 431517" name="TX49"/>
              <a:gd fmla="*/ 933964 h 5207652" name="TY49"/>
              <a:gd fmla="*/ 431516 w 431517" name="TX50"/>
              <a:gd fmla="*/ 953114 h 5207652" name="TY50"/>
              <a:gd fmla="*/ 398601 w 431517" name="TX51"/>
              <a:gd fmla="*/ 972205 h 5207652" name="TY51"/>
              <a:gd fmla="*/ 431516 w 431517" name="TX52"/>
              <a:gd fmla="*/ 991297 h 5207652" name="TY52"/>
              <a:gd fmla="*/ 431516 w 431517" name="TX53"/>
              <a:gd fmla="*/ 1010448 h 5207652" name="TY53"/>
              <a:gd fmla="*/ 398601 w 431517" name="TX54"/>
              <a:gd fmla="*/ 1029538 h 5207652" name="TY54"/>
              <a:gd fmla="*/ 431516 w 431517" name="TX55"/>
              <a:gd fmla="*/ 1048629 h 5207652" name="TY55"/>
              <a:gd fmla="*/ 431516 w 431517" name="TX56"/>
              <a:gd fmla="*/ 1067779 h 5207652" name="TY56"/>
              <a:gd fmla="*/ 398601 w 431517" name="TX57"/>
              <a:gd fmla="*/ 1086870 h 5207652" name="TY57"/>
              <a:gd fmla="*/ 431516 w 431517" name="TX58"/>
              <a:gd fmla="*/ 1105961 h 5207652" name="TY58"/>
              <a:gd fmla="*/ 431516 w 431517" name="TX59"/>
              <a:gd fmla="*/ 1125112 h 5207652" name="TY59"/>
              <a:gd fmla="*/ 398601 w 431517" name="TX60"/>
              <a:gd fmla="*/ 1144202 h 5207652" name="TY60"/>
              <a:gd fmla="*/ 431516 w 431517" name="TX61"/>
              <a:gd fmla="*/ 1163293 h 5207652" name="TY61"/>
              <a:gd fmla="*/ 431516 w 431517" name="TX62"/>
              <a:gd fmla="*/ 1182444 h 5207652" name="TY62"/>
              <a:gd fmla="*/ 398601 w 431517" name="TX63"/>
              <a:gd fmla="*/ 1201534 h 5207652" name="TY63"/>
              <a:gd fmla="*/ 431516 w 431517" name="TX64"/>
              <a:gd fmla="*/ 1220625 h 5207652" name="TY64"/>
              <a:gd fmla="*/ 431516 w 431517" name="TX65"/>
              <a:gd fmla="*/ 1239776 h 5207652" name="TY65"/>
              <a:gd fmla="*/ 398601 w 431517" name="TX66"/>
              <a:gd fmla="*/ 1258866 h 5207652" name="TY66"/>
              <a:gd fmla="*/ 431516 w 431517" name="TX67"/>
              <a:gd fmla="*/ 1277957 h 5207652" name="TY67"/>
              <a:gd fmla="*/ 431516 w 431517" name="TX68"/>
              <a:gd fmla="*/ 1297107 h 5207652" name="TY68"/>
              <a:gd fmla="*/ 398601 w 431517" name="TX69"/>
              <a:gd fmla="*/ 1316198 h 5207652" name="TY69"/>
              <a:gd fmla="*/ 431516 w 431517" name="TX70"/>
              <a:gd fmla="*/ 1335289 h 5207652" name="TY70"/>
              <a:gd fmla="*/ 431516 w 431517" name="TX71"/>
              <a:gd fmla="*/ 1354439 h 5207652" name="TY71"/>
              <a:gd fmla="*/ 398601 w 431517" name="TX72"/>
              <a:gd fmla="*/ 1373530 h 5207652" name="TY72"/>
              <a:gd fmla="*/ 431516 w 431517" name="TX73"/>
              <a:gd fmla="*/ 1392622 h 5207652" name="TY73"/>
              <a:gd fmla="*/ 431516 w 431517" name="TX74"/>
              <a:gd fmla="*/ 1411773 h 5207652" name="TY74"/>
              <a:gd fmla="*/ 398601 w 431517" name="TX75"/>
              <a:gd fmla="*/ 1430863 h 5207652" name="TY75"/>
              <a:gd fmla="*/ 431516 w 431517" name="TX76"/>
              <a:gd fmla="*/ 1449954 h 5207652" name="TY76"/>
              <a:gd fmla="*/ 431516 w 431517" name="TX77"/>
              <a:gd fmla="*/ 1469104 h 5207652" name="TY77"/>
              <a:gd fmla="*/ 398601 w 431517" name="TX78"/>
              <a:gd fmla="*/ 1488195 h 5207652" name="TY78"/>
              <a:gd fmla="*/ 431516 w 431517" name="TX79"/>
              <a:gd fmla="*/ 1507286 h 5207652" name="TY79"/>
              <a:gd fmla="*/ 431516 w 431517" name="TX80"/>
              <a:gd fmla="*/ 1526437 h 5207652" name="TY80"/>
              <a:gd fmla="*/ 398601 w 431517" name="TX81"/>
              <a:gd fmla="*/ 1545527 h 5207652" name="TY81"/>
              <a:gd fmla="*/ 431516 w 431517" name="TX82"/>
              <a:gd fmla="*/ 1564618 h 5207652" name="TY82"/>
              <a:gd fmla="*/ 431516 w 431517" name="TX83"/>
              <a:gd fmla="*/ 1583769 h 5207652" name="TY83"/>
              <a:gd fmla="*/ 398601 w 431517" name="TX84"/>
              <a:gd fmla="*/ 1602859 h 5207652" name="TY84"/>
              <a:gd fmla="*/ 431516 w 431517" name="TX85"/>
              <a:gd fmla="*/ 1621951 h 5207652" name="TY85"/>
              <a:gd fmla="*/ 431516 w 431517" name="TX86"/>
              <a:gd fmla="*/ 1641101 h 5207652" name="TY86"/>
              <a:gd fmla="*/ 398601 w 431517" name="TX87"/>
              <a:gd fmla="*/ 1660192 h 5207652" name="TY87"/>
              <a:gd fmla="*/ 431516 w 431517" name="TX88"/>
              <a:gd fmla="*/ 1679283 h 5207652" name="TY88"/>
              <a:gd fmla="*/ 431516 w 431517" name="TX89"/>
              <a:gd fmla="*/ 1698433 h 5207652" name="TY89"/>
              <a:gd fmla="*/ 398601 w 431517" name="TX90"/>
              <a:gd fmla="*/ 1717523 h 5207652" name="TY90"/>
              <a:gd fmla="*/ 431516 w 431517" name="TX91"/>
              <a:gd fmla="*/ 1736615 h 5207652" name="TY91"/>
              <a:gd fmla="*/ 431516 w 431517" name="TX92"/>
              <a:gd fmla="*/ 1755766 h 5207652" name="TY92"/>
              <a:gd fmla="*/ 398601 w 431517" name="TX93"/>
              <a:gd fmla="*/ 1774856 h 5207652" name="TY93"/>
              <a:gd fmla="*/ 431516 w 431517" name="TX94"/>
              <a:gd fmla="*/ 1793947 h 5207652" name="TY94"/>
              <a:gd fmla="*/ 431516 w 431517" name="TX95"/>
              <a:gd fmla="*/ 1813097 h 5207652" name="TY95"/>
              <a:gd fmla="*/ 398601 w 431517" name="TX96"/>
              <a:gd fmla="*/ 1832188 h 5207652" name="TY96"/>
              <a:gd fmla="*/ 431516 w 431517" name="TX97"/>
              <a:gd fmla="*/ 1851279 h 5207652" name="TY97"/>
              <a:gd fmla="*/ 431516 w 431517" name="TX98"/>
              <a:gd fmla="*/ 1870429 h 5207652" name="TY98"/>
              <a:gd fmla="*/ 398601 w 431517" name="TX99"/>
              <a:gd fmla="*/ 1889520 h 5207652" name="TY99"/>
              <a:gd fmla="*/ 431516 w 431517" name="TX100"/>
              <a:gd fmla="*/ 1908611 h 5207652" name="TY100"/>
              <a:gd fmla="*/ 431516 w 431517" name="TX101"/>
              <a:gd fmla="*/ 1927762 h 5207652" name="TY101"/>
              <a:gd fmla="*/ 398601 w 431517" name="TX102"/>
              <a:gd fmla="*/ 1946852 h 5207652" name="TY102"/>
              <a:gd fmla="*/ 431516 w 431517" name="TX103"/>
              <a:gd fmla="*/ 1965944 h 5207652" name="TY103"/>
              <a:gd fmla="*/ 431516 w 431517" name="TX104"/>
              <a:gd fmla="*/ 1985095 h 5207652" name="TY104"/>
              <a:gd fmla="*/ 398601 w 431517" name="TX105"/>
              <a:gd fmla="*/ 2004185 h 5207652" name="TY105"/>
              <a:gd fmla="*/ 431516 w 431517" name="TX106"/>
              <a:gd fmla="*/ 2023276 h 5207652" name="TY106"/>
              <a:gd fmla="*/ 431516 w 431517" name="TX107"/>
              <a:gd fmla="*/ 2042426 h 5207652" name="TY107"/>
              <a:gd fmla="*/ 398601 w 431517" name="TX108"/>
              <a:gd fmla="*/ 2061517 h 5207652" name="TY108"/>
              <a:gd fmla="*/ 431516 w 431517" name="TX109"/>
              <a:gd fmla="*/ 2080608 h 5207652" name="TY109"/>
              <a:gd fmla="*/ 431516 w 431517" name="TX110"/>
              <a:gd fmla="*/ 2099758 h 5207652" name="TY110"/>
              <a:gd fmla="*/ 398601 w 431517" name="TX111"/>
              <a:gd fmla="*/ 2118849 h 5207652" name="TY111"/>
              <a:gd fmla="*/ 431516 w 431517" name="TX112"/>
              <a:gd fmla="*/ 2137940 h 5207652" name="TY112"/>
              <a:gd fmla="*/ 431516 w 431517" name="TX113"/>
              <a:gd fmla="*/ 2161536 h 5207652" name="TY113"/>
              <a:gd fmla="*/ 406265 w 431517" name="TX114"/>
              <a:gd fmla="*/ 2176181 h 5207652" name="TY114"/>
              <a:gd fmla="*/ 431516 w 431517" name="TX115"/>
              <a:gd fmla="*/ 2190827 h 5207652" name="TY115"/>
              <a:gd fmla="*/ 431516 w 431517" name="TX116"/>
              <a:gd fmla="*/ 2218869 h 5207652" name="TY116"/>
              <a:gd fmla="*/ 406265 w 431517" name="TX117"/>
              <a:gd fmla="*/ 2233514 h 5207652" name="TY117"/>
              <a:gd fmla="*/ 431516 w 431517" name="TX118"/>
              <a:gd fmla="*/ 2248159 h 5207652" name="TY118"/>
              <a:gd fmla="*/ 431516 w 431517" name="TX119"/>
              <a:gd fmla="*/ 2276200 h 5207652" name="TY119"/>
              <a:gd fmla="*/ 406265 w 431517" name="TX120"/>
              <a:gd fmla="*/ 2290845 h 5207652" name="TY120"/>
              <a:gd fmla="*/ 431516 w 431517" name="TX121"/>
              <a:gd fmla="*/ 2305491 h 5207652" name="TY121"/>
              <a:gd fmla="*/ 431516 w 431517" name="TX122"/>
              <a:gd fmla="*/ 2333532 h 5207652" name="TY122"/>
              <a:gd fmla="*/ 406265 w 431517" name="TX123"/>
              <a:gd fmla="*/ 2348178 h 5207652" name="TY123"/>
              <a:gd fmla="*/ 431516 w 431517" name="TX124"/>
              <a:gd fmla="*/ 2362824 h 5207652" name="TY124"/>
              <a:gd fmla="*/ 431516 w 431517" name="TX125"/>
              <a:gd fmla="*/ 2390865 h 5207652" name="TY125"/>
              <a:gd fmla="*/ 406265 w 431517" name="TX126"/>
              <a:gd fmla="*/ 2405510 h 5207652" name="TY126"/>
              <a:gd fmla="*/ 431516 w 431517" name="TX127"/>
              <a:gd fmla="*/ 2420156 h 5207652" name="TY127"/>
              <a:gd fmla="*/ 431516 w 431517" name="TX128"/>
              <a:gd fmla="*/ 2448197 h 5207652" name="TY128"/>
              <a:gd fmla="*/ 406265 w 431517" name="TX129"/>
              <a:gd fmla="*/ 2462842 h 5207652" name="TY129"/>
              <a:gd fmla="*/ 431516 w 431517" name="TX130"/>
              <a:gd fmla="*/ 2477488 h 5207652" name="TY130"/>
              <a:gd fmla="*/ 431516 w 431517" name="TX131"/>
              <a:gd fmla="*/ 2505529 h 5207652" name="TY131"/>
              <a:gd fmla="*/ 406265 w 431517" name="TX132"/>
              <a:gd fmla="*/ 2520174 h 5207652" name="TY132"/>
              <a:gd fmla="*/ 431516 w 431517" name="TX133"/>
              <a:gd fmla="*/ 2534820 h 5207652" name="TY133"/>
              <a:gd fmla="*/ 431516 w 431517" name="TX134"/>
              <a:gd fmla="*/ 2562861 h 5207652" name="TY134"/>
              <a:gd fmla="*/ 406265 w 431517" name="TX135"/>
              <a:gd fmla="*/ 2577506 h 5207652" name="TY135"/>
              <a:gd fmla="*/ 431516 w 431517" name="TX136"/>
              <a:gd fmla="*/ 2592152 h 5207652" name="TY136"/>
              <a:gd fmla="*/ 431516 w 431517" name="TX137"/>
              <a:gd fmla="*/ 2620193 h 5207652" name="TY137"/>
              <a:gd fmla="*/ 406265 w 431517" name="TX138"/>
              <a:gd fmla="*/ 2634838 h 5207652" name="TY138"/>
              <a:gd fmla="*/ 431516 w 431517" name="TX139"/>
              <a:gd fmla="*/ 2649484 h 5207652" name="TY139"/>
              <a:gd fmla="*/ 431516 w 431517" name="TX140"/>
              <a:gd fmla="*/ 2677525 h 5207652" name="TY140"/>
              <a:gd fmla="*/ 406265 w 431517" name="TX141"/>
              <a:gd fmla="*/ 2692171 h 5207652" name="TY141"/>
              <a:gd fmla="*/ 431516 w 431517" name="TX142"/>
              <a:gd fmla="*/ 2706817 h 5207652" name="TY142"/>
              <a:gd fmla="*/ 431516 w 431517" name="TX143"/>
              <a:gd fmla="*/ 2734858 h 5207652" name="TY143"/>
              <a:gd fmla="*/ 406265 w 431517" name="TX144"/>
              <a:gd fmla="*/ 2749503 h 5207652" name="TY144"/>
              <a:gd fmla="*/ 431516 w 431517" name="TX145"/>
              <a:gd fmla="*/ 2764149 h 5207652" name="TY145"/>
              <a:gd fmla="*/ 431516 w 431517" name="TX146"/>
              <a:gd fmla="*/ 2792190 h 5207652" name="TY146"/>
              <a:gd fmla="*/ 406265 w 431517" name="TX147"/>
              <a:gd fmla="*/ 2806835 h 5207652" name="TY147"/>
              <a:gd fmla="*/ 431516 w 431517" name="TX148"/>
              <a:gd fmla="*/ 2821481 h 5207652" name="TY148"/>
              <a:gd fmla="*/ 431516 w 431517" name="TX149"/>
              <a:gd fmla="*/ 2849522 h 5207652" name="TY149"/>
              <a:gd fmla="*/ 406265 w 431517" name="TX150"/>
              <a:gd fmla="*/ 2864167 h 5207652" name="TY150"/>
              <a:gd fmla="*/ 431516 w 431517" name="TX151"/>
              <a:gd fmla="*/ 2878813 h 5207652" name="TY151"/>
              <a:gd fmla="*/ 431516 w 431517" name="TX152"/>
              <a:gd fmla="*/ 2906854 h 5207652" name="TY152"/>
              <a:gd fmla="*/ 406265 w 431517" name="TX153"/>
              <a:gd fmla="*/ 2921499 h 5207652" name="TY153"/>
              <a:gd fmla="*/ 431516 w 431517" name="TX154"/>
              <a:gd fmla="*/ 2936145 h 5207652" name="TY154"/>
              <a:gd fmla="*/ 431516 w 431517" name="TX155"/>
              <a:gd fmla="*/ 2964186 h 5207652" name="TY155"/>
              <a:gd fmla="*/ 406265 w 431517" name="TX156"/>
              <a:gd fmla="*/ 2978831 h 5207652" name="TY156"/>
              <a:gd fmla="*/ 431516 w 431517" name="TX157"/>
              <a:gd fmla="*/ 2993478 h 5207652" name="TY157"/>
              <a:gd fmla="*/ 431516 w 431517" name="TX158"/>
              <a:gd fmla="*/ 3021519 h 5207652" name="TY158"/>
              <a:gd fmla="*/ 406265 w 431517" name="TX159"/>
              <a:gd fmla="*/ 3036164 h 5207652" name="TY159"/>
              <a:gd fmla="*/ 431516 w 431517" name="TX160"/>
              <a:gd fmla="*/ 3050810 h 5207652" name="TY160"/>
              <a:gd fmla="*/ 431516 w 431517" name="TX161"/>
              <a:gd fmla="*/ 3078851 h 5207652" name="TY161"/>
              <a:gd fmla="*/ 406265 w 431517" name="TX162"/>
              <a:gd fmla="*/ 3093496 h 5207652" name="TY162"/>
              <a:gd fmla="*/ 431516 w 431517" name="TX163"/>
              <a:gd fmla="*/ 3108142 h 5207652" name="TY163"/>
              <a:gd fmla="*/ 431516 w 431517" name="TX164"/>
              <a:gd fmla="*/ 3136183 h 5207652" name="TY164"/>
              <a:gd fmla="*/ 406265 w 431517" name="TX165"/>
              <a:gd fmla="*/ 3150828 h 5207652" name="TY165"/>
              <a:gd fmla="*/ 431516 w 431517" name="TX166"/>
              <a:gd fmla="*/ 3165474 h 5207652" name="TY166"/>
              <a:gd fmla="*/ 431516 w 431517" name="TX167"/>
              <a:gd fmla="*/ 3193515 h 5207652" name="TY167"/>
              <a:gd fmla="*/ 406265 w 431517" name="TX168"/>
              <a:gd fmla="*/ 3208160 h 5207652" name="TY168"/>
              <a:gd fmla="*/ 431516 w 431517" name="TX169"/>
              <a:gd fmla="*/ 3222806 h 5207652" name="TY169"/>
              <a:gd fmla="*/ 431516 w 431517" name="TX170"/>
              <a:gd fmla="*/ 3250847 h 5207652" name="TY170"/>
              <a:gd fmla="*/ 406265 w 431517" name="TX171"/>
              <a:gd fmla="*/ 3265492 h 5207652" name="TY171"/>
              <a:gd fmla="*/ 431516 w 431517" name="TX172"/>
              <a:gd fmla="*/ 3280138 h 5207652" name="TY172"/>
              <a:gd fmla="*/ 431516 w 431517" name="TX173"/>
              <a:gd fmla="*/ 3308179 h 5207652" name="TY173"/>
              <a:gd fmla="*/ 406265 w 431517" name="TX174"/>
              <a:gd fmla="*/ 3322825 h 5207652" name="TY174"/>
              <a:gd fmla="*/ 431516 w 431517" name="TX175"/>
              <a:gd fmla="*/ 3337471 h 5207652" name="TY175"/>
              <a:gd fmla="*/ 431516 w 431517" name="TX176"/>
              <a:gd fmla="*/ 3365512 h 5207652" name="TY176"/>
              <a:gd fmla="*/ 406265 w 431517" name="TX177"/>
              <a:gd fmla="*/ 3380157 h 5207652" name="TY177"/>
              <a:gd fmla="*/ 431516 w 431517" name="TX178"/>
              <a:gd fmla="*/ 3394803 h 5207652" name="TY178"/>
              <a:gd fmla="*/ 431516 w 431517" name="TX179"/>
              <a:gd fmla="*/ 3422844 h 5207652" name="TY179"/>
              <a:gd fmla="*/ 406265 w 431517" name="TX180"/>
              <a:gd fmla="*/ 3437489 h 5207652" name="TY180"/>
              <a:gd fmla="*/ 431516 w 431517" name="TX181"/>
              <a:gd fmla="*/ 3452135 h 5207652" name="TY181"/>
              <a:gd fmla="*/ 431516 w 431517" name="TX182"/>
              <a:gd fmla="*/ 3480176 h 5207652" name="TY182"/>
              <a:gd fmla="*/ 406265 w 431517" name="TX183"/>
              <a:gd fmla="*/ 3494821 h 5207652" name="TY183"/>
              <a:gd fmla="*/ 431516 w 431517" name="TX184"/>
              <a:gd fmla="*/ 3509467 h 5207652" name="TY184"/>
              <a:gd fmla="*/ 431516 w 431517" name="TX185"/>
              <a:gd fmla="*/ 3537508 h 5207652" name="TY185"/>
              <a:gd fmla="*/ 406265 w 431517" name="TX186"/>
              <a:gd fmla="*/ 3552153 h 5207652" name="TY186"/>
              <a:gd fmla="*/ 431516 w 431517" name="TX187"/>
              <a:gd fmla="*/ 3566799 h 5207652" name="TY187"/>
              <a:gd fmla="*/ 431516 w 431517" name="TX188"/>
              <a:gd fmla="*/ 3594840 h 5207652" name="TY188"/>
              <a:gd fmla="*/ 406265 w 431517" name="TX189"/>
              <a:gd fmla="*/ 3609485 h 5207652" name="TY189"/>
              <a:gd fmla="*/ 431516 w 431517" name="TX190"/>
              <a:gd fmla="*/ 3624131 h 5207652" name="TY190"/>
              <a:gd fmla="*/ 431516 w 431517" name="TX191"/>
              <a:gd fmla="*/ 3652173 h 5207652" name="TY191"/>
              <a:gd fmla="*/ 406265 w 431517" name="TX192"/>
              <a:gd fmla="*/ 3666818 h 5207652" name="TY192"/>
              <a:gd fmla="*/ 431516 w 431517" name="TX193"/>
              <a:gd fmla="*/ 3681464 h 5207652" name="TY193"/>
              <a:gd fmla="*/ 431516 w 431517" name="TX194"/>
              <a:gd fmla="*/ 3709505 h 5207652" name="TY194"/>
              <a:gd fmla="*/ 406265 w 431517" name="TX195"/>
              <a:gd fmla="*/ 3724150 h 5207652" name="TY195"/>
              <a:gd fmla="*/ 431516 w 431517" name="TX196"/>
              <a:gd fmla="*/ 3738796 h 5207652" name="TY196"/>
              <a:gd fmla="*/ 431516 w 431517" name="TX197"/>
              <a:gd fmla="*/ 3766837 h 5207652" name="TY197"/>
              <a:gd fmla="*/ 406265 w 431517" name="TX198"/>
              <a:gd fmla="*/ 3781482 h 5207652" name="TY198"/>
              <a:gd fmla="*/ 431516 w 431517" name="TX199"/>
              <a:gd fmla="*/ 3796128 h 5207652" name="TY199"/>
              <a:gd fmla="*/ 431516 w 431517" name="TX200"/>
              <a:gd fmla="*/ 3824169 h 5207652" name="TY200"/>
              <a:gd fmla="*/ 406265 w 431517" name="TX201"/>
              <a:gd fmla="*/ 3838814 h 5207652" name="TY201"/>
              <a:gd fmla="*/ 431516 w 431517" name="TX202"/>
              <a:gd fmla="*/ 3853460 h 5207652" name="TY202"/>
              <a:gd fmla="*/ 431516 w 431517" name="TX203"/>
              <a:gd fmla="*/ 3881501 h 5207652" name="TY203"/>
              <a:gd fmla="*/ 406265 w 431517" name="TX204"/>
              <a:gd fmla="*/ 3896146 h 5207652" name="TY204"/>
              <a:gd fmla="*/ 431516 w 431517" name="TX205"/>
              <a:gd fmla="*/ 3910792 h 5207652" name="TY205"/>
              <a:gd fmla="*/ 431516 w 431517" name="TX206"/>
              <a:gd fmla="*/ 3938833 h 5207652" name="TY206"/>
              <a:gd fmla="*/ 406265 w 431517" name="TX207"/>
              <a:gd fmla="*/ 3953479 h 5207652" name="TY207"/>
              <a:gd fmla="*/ 431516 w 431517" name="TX208"/>
              <a:gd fmla="*/ 3968125 h 5207652" name="TY208"/>
              <a:gd fmla="*/ 431516 w 431517" name="TX209"/>
              <a:gd fmla="*/ 3996166 h 5207652" name="TY209"/>
              <a:gd fmla="*/ 406265 w 431517" name="TX210"/>
              <a:gd fmla="*/ 4010811 h 5207652" name="TY210"/>
              <a:gd fmla="*/ 431516 w 431517" name="TX211"/>
              <a:gd fmla="*/ 4025457 h 5207652" name="TY211"/>
              <a:gd fmla="*/ 431516 w 431517" name="TX212"/>
              <a:gd fmla="*/ 4053498 h 5207652" name="TY212"/>
              <a:gd fmla="*/ 406265 w 431517" name="TX213"/>
              <a:gd fmla="*/ 4068143 h 5207652" name="TY213"/>
              <a:gd fmla="*/ 431516 w 431517" name="TX214"/>
              <a:gd fmla="*/ 4082789 h 5207652" name="TY214"/>
              <a:gd fmla="*/ 431516 w 431517" name="TX215"/>
              <a:gd fmla="*/ 4110830 h 5207652" name="TY215"/>
              <a:gd fmla="*/ 406265 w 431517" name="TX216"/>
              <a:gd fmla="*/ 4125475 h 5207652" name="TY216"/>
              <a:gd fmla="*/ 431516 w 431517" name="TX217"/>
              <a:gd fmla="*/ 4140121 h 5207652" name="TY217"/>
              <a:gd fmla="*/ 431516 w 431517" name="TX218"/>
              <a:gd fmla="*/ 4168162 h 5207652" name="TY218"/>
              <a:gd fmla="*/ 406265 w 431517" name="TX219"/>
              <a:gd fmla="*/ 4182807 h 5207652" name="TY219"/>
              <a:gd fmla="*/ 431516 w 431517" name="TX220"/>
              <a:gd fmla="*/ 4197453 h 5207652" name="TY220"/>
              <a:gd fmla="*/ 431516 w 431517" name="TX221"/>
              <a:gd fmla="*/ 4225494 h 5207652" name="TY221"/>
              <a:gd fmla="*/ 406265 w 431517" name="TX222"/>
              <a:gd fmla="*/ 4240139 h 5207652" name="TY222"/>
              <a:gd fmla="*/ 431516 w 431517" name="TX223"/>
              <a:gd fmla="*/ 4254785 h 5207652" name="TY223"/>
              <a:gd fmla="*/ 431516 w 431517" name="TX224"/>
              <a:gd fmla="*/ 4282827 h 5207652" name="TY224"/>
              <a:gd fmla="*/ 406265 w 431517" name="TX225"/>
              <a:gd fmla="*/ 4297472 h 5207652" name="TY225"/>
              <a:gd fmla="*/ 431516 w 431517" name="TX226"/>
              <a:gd fmla="*/ 4312118 h 5207652" name="TY226"/>
              <a:gd fmla="*/ 431516 w 431517" name="TX227"/>
              <a:gd fmla="*/ 4340159 h 5207652" name="TY227"/>
              <a:gd fmla="*/ 406265 w 431517" name="TX228"/>
              <a:gd fmla="*/ 4354804 h 5207652" name="TY228"/>
              <a:gd fmla="*/ 431516 w 431517" name="TX229"/>
              <a:gd fmla="*/ 4369450 h 5207652" name="TY229"/>
              <a:gd fmla="*/ 431516 w 431517" name="TX230"/>
              <a:gd fmla="*/ 4397491 h 5207652" name="TY230"/>
              <a:gd fmla="*/ 406265 w 431517" name="TX231"/>
              <a:gd fmla="*/ 4412136 h 5207652" name="TY231"/>
              <a:gd fmla="*/ 431516 w 431517" name="TX232"/>
              <a:gd fmla="*/ 4426782 h 5207652" name="TY232"/>
              <a:gd fmla="*/ 431516 w 431517" name="TX233"/>
              <a:gd fmla="*/ 4454823 h 5207652" name="TY233"/>
              <a:gd fmla="*/ 406265 w 431517" name="TX234"/>
              <a:gd fmla="*/ 4469468 h 5207652" name="TY234"/>
              <a:gd fmla="*/ 431516 w 431517" name="TX235"/>
              <a:gd fmla="*/ 4484114 h 5207652" name="TY235"/>
              <a:gd fmla="*/ 431516 w 431517" name="TX236"/>
              <a:gd fmla="*/ 4512155 h 5207652" name="TY236"/>
              <a:gd fmla="*/ 406265 w 431517" name="TX237"/>
              <a:gd fmla="*/ 4526800 h 5207652" name="TY237"/>
              <a:gd fmla="*/ 431516 w 431517" name="TX238"/>
              <a:gd fmla="*/ 4541446 h 5207652" name="TY238"/>
              <a:gd fmla="*/ 431516 w 431517" name="TX239"/>
              <a:gd fmla="*/ 4569488 h 5207652" name="TY239"/>
              <a:gd fmla="*/ 406265 w 431517" name="TX240"/>
              <a:gd fmla="*/ 4584133 h 5207652" name="TY240"/>
              <a:gd fmla="*/ 431516 w 431517" name="TX241"/>
              <a:gd fmla="*/ 4598779 h 5207652" name="TY241"/>
              <a:gd fmla="*/ 431516 w 431517" name="TX242"/>
              <a:gd fmla="*/ 4626820 h 5207652" name="TY242"/>
              <a:gd fmla="*/ 406265 w 431517" name="TX243"/>
              <a:gd fmla="*/ 4641465 h 5207652" name="TY243"/>
              <a:gd fmla="*/ 431516 w 431517" name="TX244"/>
              <a:gd fmla="*/ 4656111 h 5207652" name="TY244"/>
              <a:gd fmla="*/ 431516 w 431517" name="TX245"/>
              <a:gd fmla="*/ 4679758 h 5207652" name="TY245"/>
              <a:gd fmla="*/ 398689 w 431517" name="TX246"/>
              <a:gd fmla="*/ 4698797 h 5207652" name="TY246"/>
              <a:gd fmla="*/ 431516 w 431517" name="TX247"/>
              <a:gd fmla="*/ 4717838 h 5207652" name="TY247"/>
              <a:gd fmla="*/ 431516 w 431517" name="TX248"/>
              <a:gd fmla="*/ 4737091 h 5207652" name="TY248"/>
              <a:gd fmla="*/ 398689 w 431517" name="TX249"/>
              <a:gd fmla="*/ 4756131 h 5207652" name="TY249"/>
              <a:gd fmla="*/ 431516 w 431517" name="TX250"/>
              <a:gd fmla="*/ 4775170 h 5207652" name="TY250"/>
              <a:gd fmla="*/ 431516 w 431517" name="TX251"/>
              <a:gd fmla="*/ 4794423 h 5207652" name="TY251"/>
              <a:gd fmla="*/ 398689 w 431517" name="TX252"/>
              <a:gd fmla="*/ 4813462 h 5207652" name="TY252"/>
              <a:gd fmla="*/ 431516 w 431517" name="TX253"/>
              <a:gd fmla="*/ 4832502 h 5207652" name="TY253"/>
              <a:gd fmla="*/ 431516 w 431517" name="TX254"/>
              <a:gd fmla="*/ 4851755 h 5207652" name="TY254"/>
              <a:gd fmla="*/ 398689 w 431517" name="TX255"/>
              <a:gd fmla="*/ 4870794 h 5207652" name="TY255"/>
              <a:gd fmla="*/ 431516 w 431517" name="TX256"/>
              <a:gd fmla="*/ 4889834 h 5207652" name="TY256"/>
              <a:gd fmla="*/ 431516 w 431517" name="TX257"/>
              <a:gd fmla="*/ 4909087 h 5207652" name="TY257"/>
              <a:gd fmla="*/ 398689 w 431517" name="TX258"/>
              <a:gd fmla="*/ 4928126 h 5207652" name="TY258"/>
              <a:gd fmla="*/ 431516 w 431517" name="TX259"/>
              <a:gd fmla="*/ 4947166 h 5207652" name="TY259"/>
              <a:gd fmla="*/ 431516 w 431517" name="TX260"/>
              <a:gd fmla="*/ 4966419 h 5207652" name="TY260"/>
              <a:gd fmla="*/ 398689 w 431517" name="TX261"/>
              <a:gd fmla="*/ 4985458 h 5207652" name="TY261"/>
              <a:gd fmla="*/ 431516 w 431517" name="TX262"/>
              <a:gd fmla="*/ 5004498 h 5207652" name="TY262"/>
              <a:gd fmla="*/ 431516 w 431517" name="TX263"/>
              <a:gd fmla="*/ 5023751 h 5207652" name="TY263"/>
              <a:gd fmla="*/ 398689 w 431517" name="TX264"/>
              <a:gd fmla="*/ 5042790 h 5207652" name="TY264"/>
              <a:gd fmla="*/ 431516 w 431517" name="TX265"/>
              <a:gd fmla="*/ 5061831 h 5207652" name="TY265"/>
              <a:gd fmla="*/ 431516 w 431517" name="TX266"/>
              <a:gd fmla="*/ 5081084 h 5207652" name="TY266"/>
              <a:gd fmla="*/ 398689 w 431517" name="TX267"/>
              <a:gd fmla="*/ 5100123 h 5207652" name="TY267"/>
              <a:gd fmla="*/ 431516 w 431517" name="TX268"/>
              <a:gd fmla="*/ 5119163 h 5207652" name="TY268"/>
              <a:gd fmla="*/ 431516 w 431517" name="TX269"/>
              <a:gd fmla="*/ 5138416 h 5207652" name="TY269"/>
              <a:gd fmla="*/ 398689 w 431517" name="TX270"/>
              <a:gd fmla="*/ 5157455 h 5207652" name="TY270"/>
              <a:gd fmla="*/ 431516 w 431517" name="TX271"/>
              <a:gd fmla="*/ 5176495 h 5207652" name="TY271"/>
              <a:gd fmla="*/ 431516 w 431517" name="TX272"/>
              <a:gd fmla="*/ 5195748 h 5207652" name="TY272"/>
              <a:gd fmla="*/ 410994 w 431517" name="TX273"/>
              <a:gd fmla="*/ 5207650 h 5207652" name="TY273"/>
              <a:gd fmla="*/ 0 w 431517" name="TX274"/>
              <a:gd fmla="*/ 5207651 h 5207652" name="TY274"/>
              <a:gd fmla="*/ 382813 w 431517" name="TX275"/>
              <a:gd fmla="*/ 0 h 5207652" name="TY27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</a:cxnLst>
            <a:rect l="l" t="t" r="r" b="b"/>
            <a:pathLst>
              <a:path w="431517" h="5207652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9297670" y="4465955"/>
            <a:ext cx="1431925" cy="831850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개인 로컬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9290050" y="2186940"/>
            <a:ext cx="1431925" cy="831850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개인 서버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8"/>
          <p:cNvCxnSpPr/>
          <p:nvPr/>
        </p:nvCxnSpPr>
        <p:spPr>
          <a:xfrm rot="0">
            <a:off x="10010775" y="3046095"/>
            <a:ext cx="9525" cy="1385570"/>
          </a:xfrm>
          <a:prstGeom prst="straightConnector1"/>
          <a:ln w="2540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 descr="C:/Users/정현진/AppData/Roaming/PolarisOffice/ETemp/1196_14927360/fImage79799266622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1095" y="932815"/>
            <a:ext cx="7522210" cy="5597525"/>
          </a:xfrm>
          <a:prstGeom prst="rect"/>
          <a:noFill/>
        </p:spPr>
      </p:pic>
      <p:sp>
        <p:nvSpPr>
          <p:cNvPr id="44" name="도형 43"/>
          <p:cNvSpPr>
            <a:spLocks/>
          </p:cNvSpPr>
          <p:nvPr/>
        </p:nvSpPr>
        <p:spPr>
          <a:xfrm rot="0">
            <a:off x="5938520" y="3564890"/>
            <a:ext cx="2411095" cy="333375"/>
          </a:xfrm>
          <a:prstGeom prst="roundRect"/>
          <a:solidFill>
            <a:schemeClr val="bg1">
              <a:alpha val="0"/>
            </a:schemeClr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7388860" y="2862580"/>
            <a:ext cx="1071880" cy="276225"/>
          </a:xfrm>
          <a:prstGeom prst="roundRect"/>
          <a:solidFill>
            <a:schemeClr val="bg1">
              <a:alpha val="0"/>
            </a:schemeClr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lumOff val="0"/>
            <a:alpha val="8007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20980" y="481965"/>
            <a:ext cx="1021715" cy="1029335"/>
            <a:chOff x="220980" y="481965"/>
            <a:chExt cx="1021715" cy="102933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 rot="3660000">
              <a:off x="241300" y="713105"/>
              <a:ext cx="890905" cy="705485"/>
            </a:xfrm>
            <a:prstGeom prst="ellipse"/>
            <a:solidFill>
              <a:schemeClr val="tx1">
                <a:alpha val="408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20820000">
              <a:off x="247015" y="612775"/>
              <a:ext cx="723900" cy="643890"/>
            </a:xfrm>
            <a:prstGeom prst="ellipse"/>
            <a:solidFill>
              <a:srgbClr val="A0A0A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220980" y="629920"/>
              <a:ext cx="643890" cy="64389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427990" y="839470"/>
              <a:ext cx="224790" cy="224790"/>
            </a:xfrm>
            <a:prstGeom prst="ellipse"/>
            <a:solidFill>
              <a:srgbClr val="49545C"/>
            </a:solidFill>
            <a:ln w="0">
              <a:noFill/>
              <a:prstDash/>
            </a:ln>
            <a:effectLst>
              <a:innerShdw blurRad="0" dist="114300" dir="108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720000">
              <a:off x="598170" y="595630"/>
              <a:ext cx="644525" cy="106045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484505" y="481965"/>
              <a:ext cx="636905" cy="153670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도형 2"/>
          <p:cNvSpPr>
            <a:spLocks/>
          </p:cNvSpPr>
          <p:nvPr/>
        </p:nvSpPr>
        <p:spPr>
          <a:xfrm rot="0">
            <a:off x="1221740" y="326390"/>
            <a:ext cx="3560445" cy="4413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457200" indent="0" defTabSz="508000" latinLnBrk="0">
              <a:buFontTx/>
              <a:buNone/>
              <a:defRPr/>
            </a:pPr>
            <a:r>
              <a:rPr lang="ko-KR" altLang="ko-KR" sz="2400">
                <a:solidFill>
                  <a:srgbClr val="546591"/>
                </a:solidFill>
                <a:latin typeface="야놀자 야체 B" charset="0"/>
                <a:ea typeface="야놀자 야체 B" charset="0"/>
              </a:rPr>
              <a:t>git status</a:t>
            </a:r>
            <a:endParaRPr lang="ko-KR" altLang="en-US" sz="2400">
              <a:solidFill>
                <a:srgbClr val="546591"/>
              </a:solidFill>
              <a:latin typeface="야놀자 야체 B" charset="0"/>
              <a:ea typeface="야놀자 야체 B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16200000">
            <a:off x="924560" y="469900"/>
            <a:ext cx="441325" cy="15367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759075" y="934085"/>
            <a:ext cx="310515" cy="2152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endParaRPr lang="ko-KR" altLang="en-US" sz="800">
              <a:solidFill>
                <a:srgbClr val="FFFFFF"/>
              </a:solidFill>
            </a:endParaRPr>
          </a:p>
        </p:txBody>
      </p:sp>
      <p:cxnSp>
        <p:nvCxnSpPr>
          <p:cNvPr id="15" name="도형 14"/>
          <p:cNvCxnSpPr/>
          <p:nvPr/>
        </p:nvCxnSpPr>
        <p:spPr>
          <a:xfrm rot="0">
            <a:off x="137477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630872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11385550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 rot="21300000">
            <a:off x="-193675" y="1335405"/>
            <a:ext cx="432435" cy="5208270"/>
          </a:xfrm>
          <a:custGeom>
            <a:gdLst>
              <a:gd fmla="*/ 402811 w 431517" name="TX0"/>
              <a:gd fmla="*/ 0 h 5207652" name="TY0"/>
              <a:gd fmla="*/ 431516 w 431517" name="TX1"/>
              <a:gd fmla="*/ 16649 h 5207652" name="TY1"/>
              <a:gd fmla="*/ 431516 w 431517" name="TX2"/>
              <a:gd fmla="*/ 35799 h 5207652" name="TY2"/>
              <a:gd fmla="*/ 398601 w 431517" name="TX3"/>
              <a:gd fmla="*/ 54890 h 5207652" name="TY3"/>
              <a:gd fmla="*/ 431516 w 431517" name="TX4"/>
              <a:gd fmla="*/ 73982 h 5207652" name="TY4"/>
              <a:gd fmla="*/ 431516 w 431517" name="TX5"/>
              <a:gd fmla="*/ 93132 h 5207652" name="TY5"/>
              <a:gd fmla="*/ 398601 w 431517" name="TX6"/>
              <a:gd fmla="*/ 112223 h 5207652" name="TY6"/>
              <a:gd fmla="*/ 431516 w 431517" name="TX7"/>
              <a:gd fmla="*/ 131314 h 5207652" name="TY7"/>
              <a:gd fmla="*/ 431516 w 431517" name="TX8"/>
              <a:gd fmla="*/ 150464 h 5207652" name="TY8"/>
              <a:gd fmla="*/ 398601 w 431517" name="TX9"/>
              <a:gd fmla="*/ 169555 h 5207652" name="TY9"/>
              <a:gd fmla="*/ 431516 w 431517" name="TX10"/>
              <a:gd fmla="*/ 188646 h 5207652" name="TY10"/>
              <a:gd fmla="*/ 431516 w 431517" name="TX11"/>
              <a:gd fmla="*/ 207796 h 5207652" name="TY11"/>
              <a:gd fmla="*/ 398601 w 431517" name="TX12"/>
              <a:gd fmla="*/ 226887 h 5207652" name="TY12"/>
              <a:gd fmla="*/ 431516 w 431517" name="TX13"/>
              <a:gd fmla="*/ 245978 h 5207652" name="TY13"/>
              <a:gd fmla="*/ 431516 w 431517" name="TX14"/>
              <a:gd fmla="*/ 265128 h 5207652" name="TY14"/>
              <a:gd fmla="*/ 398601 w 431517" name="TX15"/>
              <a:gd fmla="*/ 284219 h 5207652" name="TY15"/>
              <a:gd fmla="*/ 431516 w 431517" name="TX16"/>
              <a:gd fmla="*/ 303310 h 5207652" name="TY16"/>
              <a:gd fmla="*/ 431516 w 431517" name="TX17"/>
              <a:gd fmla="*/ 322460 h 5207652" name="TY17"/>
              <a:gd fmla="*/ 398601 w 431517" name="TX18"/>
              <a:gd fmla="*/ 341551 h 5207652" name="TY18"/>
              <a:gd fmla="*/ 431516 w 431517" name="TX19"/>
              <a:gd fmla="*/ 360642 h 5207652" name="TY19"/>
              <a:gd fmla="*/ 431516 w 431517" name="TX20"/>
              <a:gd fmla="*/ 379792 h 5207652" name="TY20"/>
              <a:gd fmla="*/ 398601 w 431517" name="TX21"/>
              <a:gd fmla="*/ 398883 h 5207652" name="TY21"/>
              <a:gd fmla="*/ 431516 w 431517" name="TX22"/>
              <a:gd fmla="*/ 417975 h 5207652" name="TY22"/>
              <a:gd fmla="*/ 431516 w 431517" name="TX23"/>
              <a:gd fmla="*/ 437125 h 5207652" name="TY23"/>
              <a:gd fmla="*/ 398601 w 431517" name="TX24"/>
              <a:gd fmla="*/ 456216 h 5207652" name="TY24"/>
              <a:gd fmla="*/ 431516 w 431517" name="TX25"/>
              <a:gd fmla="*/ 475307 h 5207652" name="TY25"/>
              <a:gd fmla="*/ 431516 w 431517" name="TX26"/>
              <a:gd fmla="*/ 494457 h 5207652" name="TY26"/>
              <a:gd fmla="*/ 398601 w 431517" name="TX27"/>
              <a:gd fmla="*/ 513548 h 5207652" name="TY27"/>
              <a:gd fmla="*/ 431516 w 431517" name="TX28"/>
              <a:gd fmla="*/ 532639 h 5207652" name="TY28"/>
              <a:gd fmla="*/ 431516 w 431517" name="TX29"/>
              <a:gd fmla="*/ 551789 h 5207652" name="TY29"/>
              <a:gd fmla="*/ 398601 w 431517" name="TX30"/>
              <a:gd fmla="*/ 570880 h 5207652" name="TY30"/>
              <a:gd fmla="*/ 431516 w 431517" name="TX31"/>
              <a:gd fmla="*/ 589971 h 5207652" name="TY31"/>
              <a:gd fmla="*/ 431516 w 431517" name="TX32"/>
              <a:gd fmla="*/ 609121 h 5207652" name="TY32"/>
              <a:gd fmla="*/ 398601 w 431517" name="TX33"/>
              <a:gd fmla="*/ 628212 h 5207652" name="TY33"/>
              <a:gd fmla="*/ 431516 w 431517" name="TX34"/>
              <a:gd fmla="*/ 647303 h 5207652" name="TY34"/>
              <a:gd fmla="*/ 431516 w 431517" name="TX35"/>
              <a:gd fmla="*/ 666454 h 5207652" name="TY35"/>
              <a:gd fmla="*/ 398601 w 431517" name="TX36"/>
              <a:gd fmla="*/ 685545 h 5207652" name="TY36"/>
              <a:gd fmla="*/ 431516 w 431517" name="TX37"/>
              <a:gd fmla="*/ 704635 h 5207652" name="TY37"/>
              <a:gd fmla="*/ 431516 w 431517" name="TX38"/>
              <a:gd fmla="*/ 723786 h 5207652" name="TY38"/>
              <a:gd fmla="*/ 398601 w 431517" name="TX39"/>
              <a:gd fmla="*/ 742877 h 5207652" name="TY39"/>
              <a:gd fmla="*/ 431516 w 431517" name="TX40"/>
              <a:gd fmla="*/ 761967 h 5207652" name="TY40"/>
              <a:gd fmla="*/ 431516 w 431517" name="TX41"/>
              <a:gd fmla="*/ 781118 h 5207652" name="TY41"/>
              <a:gd fmla="*/ 398601 w 431517" name="TX42"/>
              <a:gd fmla="*/ 800209 h 5207652" name="TY42"/>
              <a:gd fmla="*/ 431516 w 431517" name="TX43"/>
              <a:gd fmla="*/ 819300 h 5207652" name="TY43"/>
              <a:gd fmla="*/ 431516 w 431517" name="TX44"/>
              <a:gd fmla="*/ 838451 h 5207652" name="TY44"/>
              <a:gd fmla="*/ 398601 w 431517" name="TX45"/>
              <a:gd fmla="*/ 857541 h 5207652" name="TY45"/>
              <a:gd fmla="*/ 431516 w 431517" name="TX46"/>
              <a:gd fmla="*/ 876632 h 5207652" name="TY46"/>
              <a:gd fmla="*/ 431516 w 431517" name="TX47"/>
              <a:gd fmla="*/ 895782 h 5207652" name="TY47"/>
              <a:gd fmla="*/ 398601 w 431517" name="TX48"/>
              <a:gd fmla="*/ 914873 h 5207652" name="TY48"/>
              <a:gd fmla="*/ 431516 w 431517" name="TX49"/>
              <a:gd fmla="*/ 933964 h 5207652" name="TY49"/>
              <a:gd fmla="*/ 431516 w 431517" name="TX50"/>
              <a:gd fmla="*/ 953114 h 5207652" name="TY50"/>
              <a:gd fmla="*/ 398601 w 431517" name="TX51"/>
              <a:gd fmla="*/ 972205 h 5207652" name="TY51"/>
              <a:gd fmla="*/ 431516 w 431517" name="TX52"/>
              <a:gd fmla="*/ 991297 h 5207652" name="TY52"/>
              <a:gd fmla="*/ 431516 w 431517" name="TX53"/>
              <a:gd fmla="*/ 1010448 h 5207652" name="TY53"/>
              <a:gd fmla="*/ 398601 w 431517" name="TX54"/>
              <a:gd fmla="*/ 1029538 h 5207652" name="TY54"/>
              <a:gd fmla="*/ 431516 w 431517" name="TX55"/>
              <a:gd fmla="*/ 1048629 h 5207652" name="TY55"/>
              <a:gd fmla="*/ 431516 w 431517" name="TX56"/>
              <a:gd fmla="*/ 1067779 h 5207652" name="TY56"/>
              <a:gd fmla="*/ 398601 w 431517" name="TX57"/>
              <a:gd fmla="*/ 1086870 h 5207652" name="TY57"/>
              <a:gd fmla="*/ 431516 w 431517" name="TX58"/>
              <a:gd fmla="*/ 1105961 h 5207652" name="TY58"/>
              <a:gd fmla="*/ 431516 w 431517" name="TX59"/>
              <a:gd fmla="*/ 1125112 h 5207652" name="TY59"/>
              <a:gd fmla="*/ 398601 w 431517" name="TX60"/>
              <a:gd fmla="*/ 1144202 h 5207652" name="TY60"/>
              <a:gd fmla="*/ 431516 w 431517" name="TX61"/>
              <a:gd fmla="*/ 1163293 h 5207652" name="TY61"/>
              <a:gd fmla="*/ 431516 w 431517" name="TX62"/>
              <a:gd fmla="*/ 1182444 h 5207652" name="TY62"/>
              <a:gd fmla="*/ 398601 w 431517" name="TX63"/>
              <a:gd fmla="*/ 1201534 h 5207652" name="TY63"/>
              <a:gd fmla="*/ 431516 w 431517" name="TX64"/>
              <a:gd fmla="*/ 1220625 h 5207652" name="TY64"/>
              <a:gd fmla="*/ 431516 w 431517" name="TX65"/>
              <a:gd fmla="*/ 1239776 h 5207652" name="TY65"/>
              <a:gd fmla="*/ 398601 w 431517" name="TX66"/>
              <a:gd fmla="*/ 1258866 h 5207652" name="TY66"/>
              <a:gd fmla="*/ 431516 w 431517" name="TX67"/>
              <a:gd fmla="*/ 1277957 h 5207652" name="TY67"/>
              <a:gd fmla="*/ 431516 w 431517" name="TX68"/>
              <a:gd fmla="*/ 1297107 h 5207652" name="TY68"/>
              <a:gd fmla="*/ 398601 w 431517" name="TX69"/>
              <a:gd fmla="*/ 1316198 h 5207652" name="TY69"/>
              <a:gd fmla="*/ 431516 w 431517" name="TX70"/>
              <a:gd fmla="*/ 1335289 h 5207652" name="TY70"/>
              <a:gd fmla="*/ 431516 w 431517" name="TX71"/>
              <a:gd fmla="*/ 1354439 h 5207652" name="TY71"/>
              <a:gd fmla="*/ 398601 w 431517" name="TX72"/>
              <a:gd fmla="*/ 1373530 h 5207652" name="TY72"/>
              <a:gd fmla="*/ 431516 w 431517" name="TX73"/>
              <a:gd fmla="*/ 1392622 h 5207652" name="TY73"/>
              <a:gd fmla="*/ 431516 w 431517" name="TX74"/>
              <a:gd fmla="*/ 1411773 h 5207652" name="TY74"/>
              <a:gd fmla="*/ 398601 w 431517" name="TX75"/>
              <a:gd fmla="*/ 1430863 h 5207652" name="TY75"/>
              <a:gd fmla="*/ 431516 w 431517" name="TX76"/>
              <a:gd fmla="*/ 1449954 h 5207652" name="TY76"/>
              <a:gd fmla="*/ 431516 w 431517" name="TX77"/>
              <a:gd fmla="*/ 1469104 h 5207652" name="TY77"/>
              <a:gd fmla="*/ 398601 w 431517" name="TX78"/>
              <a:gd fmla="*/ 1488195 h 5207652" name="TY78"/>
              <a:gd fmla="*/ 431516 w 431517" name="TX79"/>
              <a:gd fmla="*/ 1507286 h 5207652" name="TY79"/>
              <a:gd fmla="*/ 431516 w 431517" name="TX80"/>
              <a:gd fmla="*/ 1526437 h 5207652" name="TY80"/>
              <a:gd fmla="*/ 398601 w 431517" name="TX81"/>
              <a:gd fmla="*/ 1545527 h 5207652" name="TY81"/>
              <a:gd fmla="*/ 431516 w 431517" name="TX82"/>
              <a:gd fmla="*/ 1564618 h 5207652" name="TY82"/>
              <a:gd fmla="*/ 431516 w 431517" name="TX83"/>
              <a:gd fmla="*/ 1583769 h 5207652" name="TY83"/>
              <a:gd fmla="*/ 398601 w 431517" name="TX84"/>
              <a:gd fmla="*/ 1602859 h 5207652" name="TY84"/>
              <a:gd fmla="*/ 431516 w 431517" name="TX85"/>
              <a:gd fmla="*/ 1621951 h 5207652" name="TY85"/>
              <a:gd fmla="*/ 431516 w 431517" name="TX86"/>
              <a:gd fmla="*/ 1641101 h 5207652" name="TY86"/>
              <a:gd fmla="*/ 398601 w 431517" name="TX87"/>
              <a:gd fmla="*/ 1660192 h 5207652" name="TY87"/>
              <a:gd fmla="*/ 431516 w 431517" name="TX88"/>
              <a:gd fmla="*/ 1679283 h 5207652" name="TY88"/>
              <a:gd fmla="*/ 431516 w 431517" name="TX89"/>
              <a:gd fmla="*/ 1698433 h 5207652" name="TY89"/>
              <a:gd fmla="*/ 398601 w 431517" name="TX90"/>
              <a:gd fmla="*/ 1717523 h 5207652" name="TY90"/>
              <a:gd fmla="*/ 431516 w 431517" name="TX91"/>
              <a:gd fmla="*/ 1736615 h 5207652" name="TY91"/>
              <a:gd fmla="*/ 431516 w 431517" name="TX92"/>
              <a:gd fmla="*/ 1755766 h 5207652" name="TY92"/>
              <a:gd fmla="*/ 398601 w 431517" name="TX93"/>
              <a:gd fmla="*/ 1774856 h 5207652" name="TY93"/>
              <a:gd fmla="*/ 431516 w 431517" name="TX94"/>
              <a:gd fmla="*/ 1793947 h 5207652" name="TY94"/>
              <a:gd fmla="*/ 431516 w 431517" name="TX95"/>
              <a:gd fmla="*/ 1813097 h 5207652" name="TY95"/>
              <a:gd fmla="*/ 398601 w 431517" name="TX96"/>
              <a:gd fmla="*/ 1832188 h 5207652" name="TY96"/>
              <a:gd fmla="*/ 431516 w 431517" name="TX97"/>
              <a:gd fmla="*/ 1851279 h 5207652" name="TY97"/>
              <a:gd fmla="*/ 431516 w 431517" name="TX98"/>
              <a:gd fmla="*/ 1870429 h 5207652" name="TY98"/>
              <a:gd fmla="*/ 398601 w 431517" name="TX99"/>
              <a:gd fmla="*/ 1889520 h 5207652" name="TY99"/>
              <a:gd fmla="*/ 431516 w 431517" name="TX100"/>
              <a:gd fmla="*/ 1908611 h 5207652" name="TY100"/>
              <a:gd fmla="*/ 431516 w 431517" name="TX101"/>
              <a:gd fmla="*/ 1927762 h 5207652" name="TY101"/>
              <a:gd fmla="*/ 398601 w 431517" name="TX102"/>
              <a:gd fmla="*/ 1946852 h 5207652" name="TY102"/>
              <a:gd fmla="*/ 431516 w 431517" name="TX103"/>
              <a:gd fmla="*/ 1965944 h 5207652" name="TY103"/>
              <a:gd fmla="*/ 431516 w 431517" name="TX104"/>
              <a:gd fmla="*/ 1985095 h 5207652" name="TY104"/>
              <a:gd fmla="*/ 398601 w 431517" name="TX105"/>
              <a:gd fmla="*/ 2004185 h 5207652" name="TY105"/>
              <a:gd fmla="*/ 431516 w 431517" name="TX106"/>
              <a:gd fmla="*/ 2023276 h 5207652" name="TY106"/>
              <a:gd fmla="*/ 431516 w 431517" name="TX107"/>
              <a:gd fmla="*/ 2042426 h 5207652" name="TY107"/>
              <a:gd fmla="*/ 398601 w 431517" name="TX108"/>
              <a:gd fmla="*/ 2061517 h 5207652" name="TY108"/>
              <a:gd fmla="*/ 431516 w 431517" name="TX109"/>
              <a:gd fmla="*/ 2080608 h 5207652" name="TY109"/>
              <a:gd fmla="*/ 431516 w 431517" name="TX110"/>
              <a:gd fmla="*/ 2099758 h 5207652" name="TY110"/>
              <a:gd fmla="*/ 398601 w 431517" name="TX111"/>
              <a:gd fmla="*/ 2118849 h 5207652" name="TY111"/>
              <a:gd fmla="*/ 431516 w 431517" name="TX112"/>
              <a:gd fmla="*/ 2137940 h 5207652" name="TY112"/>
              <a:gd fmla="*/ 431516 w 431517" name="TX113"/>
              <a:gd fmla="*/ 2161536 h 5207652" name="TY113"/>
              <a:gd fmla="*/ 406265 w 431517" name="TX114"/>
              <a:gd fmla="*/ 2176181 h 5207652" name="TY114"/>
              <a:gd fmla="*/ 431516 w 431517" name="TX115"/>
              <a:gd fmla="*/ 2190827 h 5207652" name="TY115"/>
              <a:gd fmla="*/ 431516 w 431517" name="TX116"/>
              <a:gd fmla="*/ 2218869 h 5207652" name="TY116"/>
              <a:gd fmla="*/ 406265 w 431517" name="TX117"/>
              <a:gd fmla="*/ 2233514 h 5207652" name="TY117"/>
              <a:gd fmla="*/ 431516 w 431517" name="TX118"/>
              <a:gd fmla="*/ 2248159 h 5207652" name="TY118"/>
              <a:gd fmla="*/ 431516 w 431517" name="TX119"/>
              <a:gd fmla="*/ 2276200 h 5207652" name="TY119"/>
              <a:gd fmla="*/ 406265 w 431517" name="TX120"/>
              <a:gd fmla="*/ 2290845 h 5207652" name="TY120"/>
              <a:gd fmla="*/ 431516 w 431517" name="TX121"/>
              <a:gd fmla="*/ 2305491 h 5207652" name="TY121"/>
              <a:gd fmla="*/ 431516 w 431517" name="TX122"/>
              <a:gd fmla="*/ 2333532 h 5207652" name="TY122"/>
              <a:gd fmla="*/ 406265 w 431517" name="TX123"/>
              <a:gd fmla="*/ 2348178 h 5207652" name="TY123"/>
              <a:gd fmla="*/ 431516 w 431517" name="TX124"/>
              <a:gd fmla="*/ 2362824 h 5207652" name="TY124"/>
              <a:gd fmla="*/ 431516 w 431517" name="TX125"/>
              <a:gd fmla="*/ 2390865 h 5207652" name="TY125"/>
              <a:gd fmla="*/ 406265 w 431517" name="TX126"/>
              <a:gd fmla="*/ 2405510 h 5207652" name="TY126"/>
              <a:gd fmla="*/ 431516 w 431517" name="TX127"/>
              <a:gd fmla="*/ 2420156 h 5207652" name="TY127"/>
              <a:gd fmla="*/ 431516 w 431517" name="TX128"/>
              <a:gd fmla="*/ 2448197 h 5207652" name="TY128"/>
              <a:gd fmla="*/ 406265 w 431517" name="TX129"/>
              <a:gd fmla="*/ 2462842 h 5207652" name="TY129"/>
              <a:gd fmla="*/ 431516 w 431517" name="TX130"/>
              <a:gd fmla="*/ 2477488 h 5207652" name="TY130"/>
              <a:gd fmla="*/ 431516 w 431517" name="TX131"/>
              <a:gd fmla="*/ 2505529 h 5207652" name="TY131"/>
              <a:gd fmla="*/ 406265 w 431517" name="TX132"/>
              <a:gd fmla="*/ 2520174 h 5207652" name="TY132"/>
              <a:gd fmla="*/ 431516 w 431517" name="TX133"/>
              <a:gd fmla="*/ 2534820 h 5207652" name="TY133"/>
              <a:gd fmla="*/ 431516 w 431517" name="TX134"/>
              <a:gd fmla="*/ 2562861 h 5207652" name="TY134"/>
              <a:gd fmla="*/ 406265 w 431517" name="TX135"/>
              <a:gd fmla="*/ 2577506 h 5207652" name="TY135"/>
              <a:gd fmla="*/ 431516 w 431517" name="TX136"/>
              <a:gd fmla="*/ 2592152 h 5207652" name="TY136"/>
              <a:gd fmla="*/ 431516 w 431517" name="TX137"/>
              <a:gd fmla="*/ 2620193 h 5207652" name="TY137"/>
              <a:gd fmla="*/ 406265 w 431517" name="TX138"/>
              <a:gd fmla="*/ 2634838 h 5207652" name="TY138"/>
              <a:gd fmla="*/ 431516 w 431517" name="TX139"/>
              <a:gd fmla="*/ 2649484 h 5207652" name="TY139"/>
              <a:gd fmla="*/ 431516 w 431517" name="TX140"/>
              <a:gd fmla="*/ 2677525 h 5207652" name="TY140"/>
              <a:gd fmla="*/ 406265 w 431517" name="TX141"/>
              <a:gd fmla="*/ 2692171 h 5207652" name="TY141"/>
              <a:gd fmla="*/ 431516 w 431517" name="TX142"/>
              <a:gd fmla="*/ 2706817 h 5207652" name="TY142"/>
              <a:gd fmla="*/ 431516 w 431517" name="TX143"/>
              <a:gd fmla="*/ 2734858 h 5207652" name="TY143"/>
              <a:gd fmla="*/ 406265 w 431517" name="TX144"/>
              <a:gd fmla="*/ 2749503 h 5207652" name="TY144"/>
              <a:gd fmla="*/ 431516 w 431517" name="TX145"/>
              <a:gd fmla="*/ 2764149 h 5207652" name="TY145"/>
              <a:gd fmla="*/ 431516 w 431517" name="TX146"/>
              <a:gd fmla="*/ 2792190 h 5207652" name="TY146"/>
              <a:gd fmla="*/ 406265 w 431517" name="TX147"/>
              <a:gd fmla="*/ 2806835 h 5207652" name="TY147"/>
              <a:gd fmla="*/ 431516 w 431517" name="TX148"/>
              <a:gd fmla="*/ 2821481 h 5207652" name="TY148"/>
              <a:gd fmla="*/ 431516 w 431517" name="TX149"/>
              <a:gd fmla="*/ 2849522 h 5207652" name="TY149"/>
              <a:gd fmla="*/ 406265 w 431517" name="TX150"/>
              <a:gd fmla="*/ 2864167 h 5207652" name="TY150"/>
              <a:gd fmla="*/ 431516 w 431517" name="TX151"/>
              <a:gd fmla="*/ 2878813 h 5207652" name="TY151"/>
              <a:gd fmla="*/ 431516 w 431517" name="TX152"/>
              <a:gd fmla="*/ 2906854 h 5207652" name="TY152"/>
              <a:gd fmla="*/ 406265 w 431517" name="TX153"/>
              <a:gd fmla="*/ 2921499 h 5207652" name="TY153"/>
              <a:gd fmla="*/ 431516 w 431517" name="TX154"/>
              <a:gd fmla="*/ 2936145 h 5207652" name="TY154"/>
              <a:gd fmla="*/ 431516 w 431517" name="TX155"/>
              <a:gd fmla="*/ 2964186 h 5207652" name="TY155"/>
              <a:gd fmla="*/ 406265 w 431517" name="TX156"/>
              <a:gd fmla="*/ 2978831 h 5207652" name="TY156"/>
              <a:gd fmla="*/ 431516 w 431517" name="TX157"/>
              <a:gd fmla="*/ 2993478 h 5207652" name="TY157"/>
              <a:gd fmla="*/ 431516 w 431517" name="TX158"/>
              <a:gd fmla="*/ 3021519 h 5207652" name="TY158"/>
              <a:gd fmla="*/ 406265 w 431517" name="TX159"/>
              <a:gd fmla="*/ 3036164 h 5207652" name="TY159"/>
              <a:gd fmla="*/ 431516 w 431517" name="TX160"/>
              <a:gd fmla="*/ 3050810 h 5207652" name="TY160"/>
              <a:gd fmla="*/ 431516 w 431517" name="TX161"/>
              <a:gd fmla="*/ 3078851 h 5207652" name="TY161"/>
              <a:gd fmla="*/ 406265 w 431517" name="TX162"/>
              <a:gd fmla="*/ 3093496 h 5207652" name="TY162"/>
              <a:gd fmla="*/ 431516 w 431517" name="TX163"/>
              <a:gd fmla="*/ 3108142 h 5207652" name="TY163"/>
              <a:gd fmla="*/ 431516 w 431517" name="TX164"/>
              <a:gd fmla="*/ 3136183 h 5207652" name="TY164"/>
              <a:gd fmla="*/ 406265 w 431517" name="TX165"/>
              <a:gd fmla="*/ 3150828 h 5207652" name="TY165"/>
              <a:gd fmla="*/ 431516 w 431517" name="TX166"/>
              <a:gd fmla="*/ 3165474 h 5207652" name="TY166"/>
              <a:gd fmla="*/ 431516 w 431517" name="TX167"/>
              <a:gd fmla="*/ 3193515 h 5207652" name="TY167"/>
              <a:gd fmla="*/ 406265 w 431517" name="TX168"/>
              <a:gd fmla="*/ 3208160 h 5207652" name="TY168"/>
              <a:gd fmla="*/ 431516 w 431517" name="TX169"/>
              <a:gd fmla="*/ 3222806 h 5207652" name="TY169"/>
              <a:gd fmla="*/ 431516 w 431517" name="TX170"/>
              <a:gd fmla="*/ 3250847 h 5207652" name="TY170"/>
              <a:gd fmla="*/ 406265 w 431517" name="TX171"/>
              <a:gd fmla="*/ 3265492 h 5207652" name="TY171"/>
              <a:gd fmla="*/ 431516 w 431517" name="TX172"/>
              <a:gd fmla="*/ 3280138 h 5207652" name="TY172"/>
              <a:gd fmla="*/ 431516 w 431517" name="TX173"/>
              <a:gd fmla="*/ 3308179 h 5207652" name="TY173"/>
              <a:gd fmla="*/ 406265 w 431517" name="TX174"/>
              <a:gd fmla="*/ 3322825 h 5207652" name="TY174"/>
              <a:gd fmla="*/ 431516 w 431517" name="TX175"/>
              <a:gd fmla="*/ 3337471 h 5207652" name="TY175"/>
              <a:gd fmla="*/ 431516 w 431517" name="TX176"/>
              <a:gd fmla="*/ 3365512 h 5207652" name="TY176"/>
              <a:gd fmla="*/ 406265 w 431517" name="TX177"/>
              <a:gd fmla="*/ 3380157 h 5207652" name="TY177"/>
              <a:gd fmla="*/ 431516 w 431517" name="TX178"/>
              <a:gd fmla="*/ 3394803 h 5207652" name="TY178"/>
              <a:gd fmla="*/ 431516 w 431517" name="TX179"/>
              <a:gd fmla="*/ 3422844 h 5207652" name="TY179"/>
              <a:gd fmla="*/ 406265 w 431517" name="TX180"/>
              <a:gd fmla="*/ 3437489 h 5207652" name="TY180"/>
              <a:gd fmla="*/ 431516 w 431517" name="TX181"/>
              <a:gd fmla="*/ 3452135 h 5207652" name="TY181"/>
              <a:gd fmla="*/ 431516 w 431517" name="TX182"/>
              <a:gd fmla="*/ 3480176 h 5207652" name="TY182"/>
              <a:gd fmla="*/ 406265 w 431517" name="TX183"/>
              <a:gd fmla="*/ 3494821 h 5207652" name="TY183"/>
              <a:gd fmla="*/ 431516 w 431517" name="TX184"/>
              <a:gd fmla="*/ 3509467 h 5207652" name="TY184"/>
              <a:gd fmla="*/ 431516 w 431517" name="TX185"/>
              <a:gd fmla="*/ 3537508 h 5207652" name="TY185"/>
              <a:gd fmla="*/ 406265 w 431517" name="TX186"/>
              <a:gd fmla="*/ 3552153 h 5207652" name="TY186"/>
              <a:gd fmla="*/ 431516 w 431517" name="TX187"/>
              <a:gd fmla="*/ 3566799 h 5207652" name="TY187"/>
              <a:gd fmla="*/ 431516 w 431517" name="TX188"/>
              <a:gd fmla="*/ 3594840 h 5207652" name="TY188"/>
              <a:gd fmla="*/ 406265 w 431517" name="TX189"/>
              <a:gd fmla="*/ 3609485 h 5207652" name="TY189"/>
              <a:gd fmla="*/ 431516 w 431517" name="TX190"/>
              <a:gd fmla="*/ 3624131 h 5207652" name="TY190"/>
              <a:gd fmla="*/ 431516 w 431517" name="TX191"/>
              <a:gd fmla="*/ 3652173 h 5207652" name="TY191"/>
              <a:gd fmla="*/ 406265 w 431517" name="TX192"/>
              <a:gd fmla="*/ 3666818 h 5207652" name="TY192"/>
              <a:gd fmla="*/ 431516 w 431517" name="TX193"/>
              <a:gd fmla="*/ 3681464 h 5207652" name="TY193"/>
              <a:gd fmla="*/ 431516 w 431517" name="TX194"/>
              <a:gd fmla="*/ 3709505 h 5207652" name="TY194"/>
              <a:gd fmla="*/ 406265 w 431517" name="TX195"/>
              <a:gd fmla="*/ 3724150 h 5207652" name="TY195"/>
              <a:gd fmla="*/ 431516 w 431517" name="TX196"/>
              <a:gd fmla="*/ 3738796 h 5207652" name="TY196"/>
              <a:gd fmla="*/ 431516 w 431517" name="TX197"/>
              <a:gd fmla="*/ 3766837 h 5207652" name="TY197"/>
              <a:gd fmla="*/ 406265 w 431517" name="TX198"/>
              <a:gd fmla="*/ 3781482 h 5207652" name="TY198"/>
              <a:gd fmla="*/ 431516 w 431517" name="TX199"/>
              <a:gd fmla="*/ 3796128 h 5207652" name="TY199"/>
              <a:gd fmla="*/ 431516 w 431517" name="TX200"/>
              <a:gd fmla="*/ 3824169 h 5207652" name="TY200"/>
              <a:gd fmla="*/ 406265 w 431517" name="TX201"/>
              <a:gd fmla="*/ 3838814 h 5207652" name="TY201"/>
              <a:gd fmla="*/ 431516 w 431517" name="TX202"/>
              <a:gd fmla="*/ 3853460 h 5207652" name="TY202"/>
              <a:gd fmla="*/ 431516 w 431517" name="TX203"/>
              <a:gd fmla="*/ 3881501 h 5207652" name="TY203"/>
              <a:gd fmla="*/ 406265 w 431517" name="TX204"/>
              <a:gd fmla="*/ 3896146 h 5207652" name="TY204"/>
              <a:gd fmla="*/ 431516 w 431517" name="TX205"/>
              <a:gd fmla="*/ 3910792 h 5207652" name="TY205"/>
              <a:gd fmla="*/ 431516 w 431517" name="TX206"/>
              <a:gd fmla="*/ 3938833 h 5207652" name="TY206"/>
              <a:gd fmla="*/ 406265 w 431517" name="TX207"/>
              <a:gd fmla="*/ 3953479 h 5207652" name="TY207"/>
              <a:gd fmla="*/ 431516 w 431517" name="TX208"/>
              <a:gd fmla="*/ 3968125 h 5207652" name="TY208"/>
              <a:gd fmla="*/ 431516 w 431517" name="TX209"/>
              <a:gd fmla="*/ 3996166 h 5207652" name="TY209"/>
              <a:gd fmla="*/ 406265 w 431517" name="TX210"/>
              <a:gd fmla="*/ 4010811 h 5207652" name="TY210"/>
              <a:gd fmla="*/ 431516 w 431517" name="TX211"/>
              <a:gd fmla="*/ 4025457 h 5207652" name="TY211"/>
              <a:gd fmla="*/ 431516 w 431517" name="TX212"/>
              <a:gd fmla="*/ 4053498 h 5207652" name="TY212"/>
              <a:gd fmla="*/ 406265 w 431517" name="TX213"/>
              <a:gd fmla="*/ 4068143 h 5207652" name="TY213"/>
              <a:gd fmla="*/ 431516 w 431517" name="TX214"/>
              <a:gd fmla="*/ 4082789 h 5207652" name="TY214"/>
              <a:gd fmla="*/ 431516 w 431517" name="TX215"/>
              <a:gd fmla="*/ 4110830 h 5207652" name="TY215"/>
              <a:gd fmla="*/ 406265 w 431517" name="TX216"/>
              <a:gd fmla="*/ 4125475 h 5207652" name="TY216"/>
              <a:gd fmla="*/ 431516 w 431517" name="TX217"/>
              <a:gd fmla="*/ 4140121 h 5207652" name="TY217"/>
              <a:gd fmla="*/ 431516 w 431517" name="TX218"/>
              <a:gd fmla="*/ 4168162 h 5207652" name="TY218"/>
              <a:gd fmla="*/ 406265 w 431517" name="TX219"/>
              <a:gd fmla="*/ 4182807 h 5207652" name="TY219"/>
              <a:gd fmla="*/ 431516 w 431517" name="TX220"/>
              <a:gd fmla="*/ 4197453 h 5207652" name="TY220"/>
              <a:gd fmla="*/ 431516 w 431517" name="TX221"/>
              <a:gd fmla="*/ 4225494 h 5207652" name="TY221"/>
              <a:gd fmla="*/ 406265 w 431517" name="TX222"/>
              <a:gd fmla="*/ 4240139 h 5207652" name="TY222"/>
              <a:gd fmla="*/ 431516 w 431517" name="TX223"/>
              <a:gd fmla="*/ 4254785 h 5207652" name="TY223"/>
              <a:gd fmla="*/ 431516 w 431517" name="TX224"/>
              <a:gd fmla="*/ 4282827 h 5207652" name="TY224"/>
              <a:gd fmla="*/ 406265 w 431517" name="TX225"/>
              <a:gd fmla="*/ 4297472 h 5207652" name="TY225"/>
              <a:gd fmla="*/ 431516 w 431517" name="TX226"/>
              <a:gd fmla="*/ 4312118 h 5207652" name="TY226"/>
              <a:gd fmla="*/ 431516 w 431517" name="TX227"/>
              <a:gd fmla="*/ 4340159 h 5207652" name="TY227"/>
              <a:gd fmla="*/ 406265 w 431517" name="TX228"/>
              <a:gd fmla="*/ 4354804 h 5207652" name="TY228"/>
              <a:gd fmla="*/ 431516 w 431517" name="TX229"/>
              <a:gd fmla="*/ 4369450 h 5207652" name="TY229"/>
              <a:gd fmla="*/ 431516 w 431517" name="TX230"/>
              <a:gd fmla="*/ 4397491 h 5207652" name="TY230"/>
              <a:gd fmla="*/ 406265 w 431517" name="TX231"/>
              <a:gd fmla="*/ 4412136 h 5207652" name="TY231"/>
              <a:gd fmla="*/ 431516 w 431517" name="TX232"/>
              <a:gd fmla="*/ 4426782 h 5207652" name="TY232"/>
              <a:gd fmla="*/ 431516 w 431517" name="TX233"/>
              <a:gd fmla="*/ 4454823 h 5207652" name="TY233"/>
              <a:gd fmla="*/ 406265 w 431517" name="TX234"/>
              <a:gd fmla="*/ 4469468 h 5207652" name="TY234"/>
              <a:gd fmla="*/ 431516 w 431517" name="TX235"/>
              <a:gd fmla="*/ 4484114 h 5207652" name="TY235"/>
              <a:gd fmla="*/ 431516 w 431517" name="TX236"/>
              <a:gd fmla="*/ 4512155 h 5207652" name="TY236"/>
              <a:gd fmla="*/ 406265 w 431517" name="TX237"/>
              <a:gd fmla="*/ 4526800 h 5207652" name="TY237"/>
              <a:gd fmla="*/ 431516 w 431517" name="TX238"/>
              <a:gd fmla="*/ 4541446 h 5207652" name="TY238"/>
              <a:gd fmla="*/ 431516 w 431517" name="TX239"/>
              <a:gd fmla="*/ 4569488 h 5207652" name="TY239"/>
              <a:gd fmla="*/ 406265 w 431517" name="TX240"/>
              <a:gd fmla="*/ 4584133 h 5207652" name="TY240"/>
              <a:gd fmla="*/ 431516 w 431517" name="TX241"/>
              <a:gd fmla="*/ 4598779 h 5207652" name="TY241"/>
              <a:gd fmla="*/ 431516 w 431517" name="TX242"/>
              <a:gd fmla="*/ 4626820 h 5207652" name="TY242"/>
              <a:gd fmla="*/ 406265 w 431517" name="TX243"/>
              <a:gd fmla="*/ 4641465 h 5207652" name="TY243"/>
              <a:gd fmla="*/ 431516 w 431517" name="TX244"/>
              <a:gd fmla="*/ 4656111 h 5207652" name="TY244"/>
              <a:gd fmla="*/ 431516 w 431517" name="TX245"/>
              <a:gd fmla="*/ 4679758 h 5207652" name="TY245"/>
              <a:gd fmla="*/ 398689 w 431517" name="TX246"/>
              <a:gd fmla="*/ 4698797 h 5207652" name="TY246"/>
              <a:gd fmla="*/ 431516 w 431517" name="TX247"/>
              <a:gd fmla="*/ 4717838 h 5207652" name="TY247"/>
              <a:gd fmla="*/ 431516 w 431517" name="TX248"/>
              <a:gd fmla="*/ 4737091 h 5207652" name="TY248"/>
              <a:gd fmla="*/ 398689 w 431517" name="TX249"/>
              <a:gd fmla="*/ 4756131 h 5207652" name="TY249"/>
              <a:gd fmla="*/ 431516 w 431517" name="TX250"/>
              <a:gd fmla="*/ 4775170 h 5207652" name="TY250"/>
              <a:gd fmla="*/ 431516 w 431517" name="TX251"/>
              <a:gd fmla="*/ 4794423 h 5207652" name="TY251"/>
              <a:gd fmla="*/ 398689 w 431517" name="TX252"/>
              <a:gd fmla="*/ 4813462 h 5207652" name="TY252"/>
              <a:gd fmla="*/ 431516 w 431517" name="TX253"/>
              <a:gd fmla="*/ 4832502 h 5207652" name="TY253"/>
              <a:gd fmla="*/ 431516 w 431517" name="TX254"/>
              <a:gd fmla="*/ 4851755 h 5207652" name="TY254"/>
              <a:gd fmla="*/ 398689 w 431517" name="TX255"/>
              <a:gd fmla="*/ 4870794 h 5207652" name="TY255"/>
              <a:gd fmla="*/ 431516 w 431517" name="TX256"/>
              <a:gd fmla="*/ 4889834 h 5207652" name="TY256"/>
              <a:gd fmla="*/ 431516 w 431517" name="TX257"/>
              <a:gd fmla="*/ 4909087 h 5207652" name="TY257"/>
              <a:gd fmla="*/ 398689 w 431517" name="TX258"/>
              <a:gd fmla="*/ 4928126 h 5207652" name="TY258"/>
              <a:gd fmla="*/ 431516 w 431517" name="TX259"/>
              <a:gd fmla="*/ 4947166 h 5207652" name="TY259"/>
              <a:gd fmla="*/ 431516 w 431517" name="TX260"/>
              <a:gd fmla="*/ 4966419 h 5207652" name="TY260"/>
              <a:gd fmla="*/ 398689 w 431517" name="TX261"/>
              <a:gd fmla="*/ 4985458 h 5207652" name="TY261"/>
              <a:gd fmla="*/ 431516 w 431517" name="TX262"/>
              <a:gd fmla="*/ 5004498 h 5207652" name="TY262"/>
              <a:gd fmla="*/ 431516 w 431517" name="TX263"/>
              <a:gd fmla="*/ 5023751 h 5207652" name="TY263"/>
              <a:gd fmla="*/ 398689 w 431517" name="TX264"/>
              <a:gd fmla="*/ 5042790 h 5207652" name="TY264"/>
              <a:gd fmla="*/ 431516 w 431517" name="TX265"/>
              <a:gd fmla="*/ 5061831 h 5207652" name="TY265"/>
              <a:gd fmla="*/ 431516 w 431517" name="TX266"/>
              <a:gd fmla="*/ 5081084 h 5207652" name="TY266"/>
              <a:gd fmla="*/ 398689 w 431517" name="TX267"/>
              <a:gd fmla="*/ 5100123 h 5207652" name="TY267"/>
              <a:gd fmla="*/ 431516 w 431517" name="TX268"/>
              <a:gd fmla="*/ 5119163 h 5207652" name="TY268"/>
              <a:gd fmla="*/ 431516 w 431517" name="TX269"/>
              <a:gd fmla="*/ 5138416 h 5207652" name="TY269"/>
              <a:gd fmla="*/ 398689 w 431517" name="TX270"/>
              <a:gd fmla="*/ 5157455 h 5207652" name="TY270"/>
              <a:gd fmla="*/ 431516 w 431517" name="TX271"/>
              <a:gd fmla="*/ 5176495 h 5207652" name="TY271"/>
              <a:gd fmla="*/ 431516 w 431517" name="TX272"/>
              <a:gd fmla="*/ 5195748 h 5207652" name="TY272"/>
              <a:gd fmla="*/ 410994 w 431517" name="TX273"/>
              <a:gd fmla="*/ 5207650 h 5207652" name="TY273"/>
              <a:gd fmla="*/ 0 w 431517" name="TX274"/>
              <a:gd fmla="*/ 5207651 h 5207652" name="TY274"/>
              <a:gd fmla="*/ 382813 w 431517" name="TX275"/>
              <a:gd fmla="*/ 0 h 5207652" name="TY27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</a:cxnLst>
            <a:rect l="l" t="t" r="r" b="b"/>
            <a:pathLst>
              <a:path w="431517" h="5207652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43" name="그림 42" descr="C:/Users/정현진/AppData/Roaming/PolarisOffice/ETemp/1196_14927360/fImage1861544662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4270" y="1189990"/>
            <a:ext cx="6725285" cy="2282190"/>
          </a:xfrm>
          <a:prstGeom prst="rect"/>
          <a:noFill/>
        </p:spPr>
      </p:pic>
      <p:grpSp>
        <p:nvGrpSpPr>
          <p:cNvPr id="44" name="그룹 43"/>
          <p:cNvGrpSpPr/>
          <p:nvPr/>
        </p:nvGrpSpPr>
        <p:grpSpPr>
          <a:xfrm rot="0">
            <a:off x="219075" y="4089400"/>
            <a:ext cx="1021715" cy="1029335"/>
            <a:chOff x="219075" y="4089400"/>
            <a:chExt cx="1021715" cy="1029335"/>
          </a:xfrm>
        </p:grpSpPr>
        <p:sp>
          <p:nvSpPr>
            <p:cNvPr id="45" name="도형 44"/>
            <p:cNvSpPr>
              <a:spLocks/>
            </p:cNvSpPr>
            <p:nvPr/>
          </p:nvSpPr>
          <p:spPr>
            <a:xfrm rot="3660000">
              <a:off x="239395" y="4320540"/>
              <a:ext cx="890905" cy="705485"/>
            </a:xfrm>
            <a:prstGeom prst="ellipse"/>
            <a:solidFill>
              <a:schemeClr val="tx1">
                <a:alpha val="408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 rot="20820000">
              <a:off x="245110" y="4220210"/>
              <a:ext cx="723900" cy="643890"/>
            </a:xfrm>
            <a:prstGeom prst="ellipse"/>
            <a:solidFill>
              <a:srgbClr val="A0A0A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 rot="0">
              <a:off x="219075" y="4237355"/>
              <a:ext cx="643890" cy="64389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 rot="0">
              <a:off x="426085" y="4446905"/>
              <a:ext cx="224790" cy="224790"/>
            </a:xfrm>
            <a:prstGeom prst="ellipse"/>
            <a:solidFill>
              <a:srgbClr val="49545C"/>
            </a:solidFill>
            <a:ln w="0">
              <a:noFill/>
              <a:prstDash/>
            </a:ln>
            <a:effectLst>
              <a:innerShdw blurRad="0" dist="114300" dir="108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 rot="720000">
              <a:off x="596265" y="4203065"/>
              <a:ext cx="644525" cy="106045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9"/>
            <p:cNvSpPr>
              <a:spLocks/>
            </p:cNvSpPr>
            <p:nvPr/>
          </p:nvSpPr>
          <p:spPr>
            <a:xfrm rot="0">
              <a:off x="482600" y="4089400"/>
              <a:ext cx="636905" cy="153670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1" name="도형 50"/>
          <p:cNvSpPr>
            <a:spLocks/>
          </p:cNvSpPr>
          <p:nvPr/>
        </p:nvSpPr>
        <p:spPr>
          <a:xfrm rot="0">
            <a:off x="1219835" y="3933825"/>
            <a:ext cx="3560445" cy="4413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457200" indent="0" defTabSz="508000" latinLnBrk="0">
              <a:buFontTx/>
              <a:buNone/>
              <a:defRPr/>
            </a:pPr>
            <a:r>
              <a:rPr lang="ko-KR" altLang="ko-KR" sz="2400">
                <a:solidFill>
                  <a:srgbClr val="546591"/>
                </a:solidFill>
                <a:latin typeface="야놀자 야체 B" charset="0"/>
                <a:ea typeface="야놀자 야체 B" charset="0"/>
              </a:rPr>
              <a:t>git add</a:t>
            </a:r>
            <a:endParaRPr lang="ko-KR" altLang="en-US" sz="2400">
              <a:solidFill>
                <a:srgbClr val="546591"/>
              </a:solidFill>
              <a:latin typeface="야놀자 야체 B" charset="0"/>
              <a:ea typeface="야놀자 야체 B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16200000">
            <a:off x="922655" y="4077335"/>
            <a:ext cx="441325" cy="15367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2757170" y="4541520"/>
            <a:ext cx="310515" cy="2152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endParaRPr lang="ko-KR" altLang="en-US" sz="800">
              <a:solidFill>
                <a:srgbClr val="FFFFFF"/>
              </a:solidFill>
            </a:endParaRPr>
          </a:p>
        </p:txBody>
      </p:sp>
      <p:pic>
        <p:nvPicPr>
          <p:cNvPr id="54" name="그림 53" descr="C:/Users/정현진/AppData/Roaming/PolarisOffice/ETemp/1196_14927360/fImage2406458986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5540" y="4876165"/>
            <a:ext cx="3722370" cy="932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lumOff val="0"/>
            <a:alpha val="8007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20980" y="481965"/>
            <a:ext cx="1021715" cy="1029335"/>
            <a:chOff x="220980" y="481965"/>
            <a:chExt cx="1021715" cy="102933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 rot="3660000">
              <a:off x="241300" y="713105"/>
              <a:ext cx="890905" cy="705485"/>
            </a:xfrm>
            <a:prstGeom prst="ellipse"/>
            <a:solidFill>
              <a:schemeClr val="tx1">
                <a:alpha val="408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20820000">
              <a:off x="247015" y="612775"/>
              <a:ext cx="723900" cy="643890"/>
            </a:xfrm>
            <a:prstGeom prst="ellipse"/>
            <a:solidFill>
              <a:srgbClr val="A0A0A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220980" y="629920"/>
              <a:ext cx="643890" cy="64389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427990" y="839470"/>
              <a:ext cx="224790" cy="224790"/>
            </a:xfrm>
            <a:prstGeom prst="ellipse"/>
            <a:solidFill>
              <a:srgbClr val="49545C"/>
            </a:solidFill>
            <a:ln w="0">
              <a:noFill/>
              <a:prstDash/>
            </a:ln>
            <a:effectLst>
              <a:innerShdw blurRad="0" dist="114300" dir="108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720000">
              <a:off x="598170" y="595630"/>
              <a:ext cx="644525" cy="106045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484505" y="481965"/>
              <a:ext cx="636905" cy="153670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도형 2"/>
          <p:cNvSpPr>
            <a:spLocks/>
          </p:cNvSpPr>
          <p:nvPr/>
        </p:nvSpPr>
        <p:spPr>
          <a:xfrm rot="0">
            <a:off x="1221740" y="326390"/>
            <a:ext cx="3560445" cy="4413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457200" indent="0" defTabSz="508000" latinLnBrk="0">
              <a:buFontTx/>
              <a:buNone/>
              <a:defRPr/>
            </a:pPr>
            <a:r>
              <a:rPr lang="ko-KR" altLang="ko-KR" sz="2400">
                <a:solidFill>
                  <a:srgbClr val="546591"/>
                </a:solidFill>
                <a:latin typeface="야놀자 야체 B" charset="0"/>
                <a:ea typeface="야놀자 야체 B" charset="0"/>
              </a:rPr>
              <a:t>git commit</a:t>
            </a:r>
            <a:endParaRPr lang="ko-KR" altLang="en-US" sz="2400">
              <a:solidFill>
                <a:srgbClr val="546591"/>
              </a:solidFill>
              <a:latin typeface="야놀자 야체 B" charset="0"/>
              <a:ea typeface="야놀자 야체 B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16200000">
            <a:off x="924560" y="469900"/>
            <a:ext cx="441325" cy="15367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759075" y="934085"/>
            <a:ext cx="310515" cy="2152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endParaRPr lang="ko-KR" altLang="en-US" sz="800">
              <a:solidFill>
                <a:srgbClr val="FFFFFF"/>
              </a:solidFill>
            </a:endParaRPr>
          </a:p>
        </p:txBody>
      </p:sp>
      <p:cxnSp>
        <p:nvCxnSpPr>
          <p:cNvPr id="15" name="도형 14"/>
          <p:cNvCxnSpPr/>
          <p:nvPr/>
        </p:nvCxnSpPr>
        <p:spPr>
          <a:xfrm rot="0">
            <a:off x="137477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630872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11385550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 rot="21300000">
            <a:off x="-193675" y="1335405"/>
            <a:ext cx="432435" cy="5208270"/>
          </a:xfrm>
          <a:custGeom>
            <a:gdLst>
              <a:gd fmla="*/ 402811 w 431517" name="TX0"/>
              <a:gd fmla="*/ 0 h 5207652" name="TY0"/>
              <a:gd fmla="*/ 431516 w 431517" name="TX1"/>
              <a:gd fmla="*/ 16649 h 5207652" name="TY1"/>
              <a:gd fmla="*/ 431516 w 431517" name="TX2"/>
              <a:gd fmla="*/ 35799 h 5207652" name="TY2"/>
              <a:gd fmla="*/ 398601 w 431517" name="TX3"/>
              <a:gd fmla="*/ 54890 h 5207652" name="TY3"/>
              <a:gd fmla="*/ 431516 w 431517" name="TX4"/>
              <a:gd fmla="*/ 73982 h 5207652" name="TY4"/>
              <a:gd fmla="*/ 431516 w 431517" name="TX5"/>
              <a:gd fmla="*/ 93132 h 5207652" name="TY5"/>
              <a:gd fmla="*/ 398601 w 431517" name="TX6"/>
              <a:gd fmla="*/ 112223 h 5207652" name="TY6"/>
              <a:gd fmla="*/ 431516 w 431517" name="TX7"/>
              <a:gd fmla="*/ 131314 h 5207652" name="TY7"/>
              <a:gd fmla="*/ 431516 w 431517" name="TX8"/>
              <a:gd fmla="*/ 150464 h 5207652" name="TY8"/>
              <a:gd fmla="*/ 398601 w 431517" name="TX9"/>
              <a:gd fmla="*/ 169555 h 5207652" name="TY9"/>
              <a:gd fmla="*/ 431516 w 431517" name="TX10"/>
              <a:gd fmla="*/ 188646 h 5207652" name="TY10"/>
              <a:gd fmla="*/ 431516 w 431517" name="TX11"/>
              <a:gd fmla="*/ 207796 h 5207652" name="TY11"/>
              <a:gd fmla="*/ 398601 w 431517" name="TX12"/>
              <a:gd fmla="*/ 226887 h 5207652" name="TY12"/>
              <a:gd fmla="*/ 431516 w 431517" name="TX13"/>
              <a:gd fmla="*/ 245978 h 5207652" name="TY13"/>
              <a:gd fmla="*/ 431516 w 431517" name="TX14"/>
              <a:gd fmla="*/ 265128 h 5207652" name="TY14"/>
              <a:gd fmla="*/ 398601 w 431517" name="TX15"/>
              <a:gd fmla="*/ 284219 h 5207652" name="TY15"/>
              <a:gd fmla="*/ 431516 w 431517" name="TX16"/>
              <a:gd fmla="*/ 303310 h 5207652" name="TY16"/>
              <a:gd fmla="*/ 431516 w 431517" name="TX17"/>
              <a:gd fmla="*/ 322460 h 5207652" name="TY17"/>
              <a:gd fmla="*/ 398601 w 431517" name="TX18"/>
              <a:gd fmla="*/ 341551 h 5207652" name="TY18"/>
              <a:gd fmla="*/ 431516 w 431517" name="TX19"/>
              <a:gd fmla="*/ 360642 h 5207652" name="TY19"/>
              <a:gd fmla="*/ 431516 w 431517" name="TX20"/>
              <a:gd fmla="*/ 379792 h 5207652" name="TY20"/>
              <a:gd fmla="*/ 398601 w 431517" name="TX21"/>
              <a:gd fmla="*/ 398883 h 5207652" name="TY21"/>
              <a:gd fmla="*/ 431516 w 431517" name="TX22"/>
              <a:gd fmla="*/ 417975 h 5207652" name="TY22"/>
              <a:gd fmla="*/ 431516 w 431517" name="TX23"/>
              <a:gd fmla="*/ 437125 h 5207652" name="TY23"/>
              <a:gd fmla="*/ 398601 w 431517" name="TX24"/>
              <a:gd fmla="*/ 456216 h 5207652" name="TY24"/>
              <a:gd fmla="*/ 431516 w 431517" name="TX25"/>
              <a:gd fmla="*/ 475307 h 5207652" name="TY25"/>
              <a:gd fmla="*/ 431516 w 431517" name="TX26"/>
              <a:gd fmla="*/ 494457 h 5207652" name="TY26"/>
              <a:gd fmla="*/ 398601 w 431517" name="TX27"/>
              <a:gd fmla="*/ 513548 h 5207652" name="TY27"/>
              <a:gd fmla="*/ 431516 w 431517" name="TX28"/>
              <a:gd fmla="*/ 532639 h 5207652" name="TY28"/>
              <a:gd fmla="*/ 431516 w 431517" name="TX29"/>
              <a:gd fmla="*/ 551789 h 5207652" name="TY29"/>
              <a:gd fmla="*/ 398601 w 431517" name="TX30"/>
              <a:gd fmla="*/ 570880 h 5207652" name="TY30"/>
              <a:gd fmla="*/ 431516 w 431517" name="TX31"/>
              <a:gd fmla="*/ 589971 h 5207652" name="TY31"/>
              <a:gd fmla="*/ 431516 w 431517" name="TX32"/>
              <a:gd fmla="*/ 609121 h 5207652" name="TY32"/>
              <a:gd fmla="*/ 398601 w 431517" name="TX33"/>
              <a:gd fmla="*/ 628212 h 5207652" name="TY33"/>
              <a:gd fmla="*/ 431516 w 431517" name="TX34"/>
              <a:gd fmla="*/ 647303 h 5207652" name="TY34"/>
              <a:gd fmla="*/ 431516 w 431517" name="TX35"/>
              <a:gd fmla="*/ 666454 h 5207652" name="TY35"/>
              <a:gd fmla="*/ 398601 w 431517" name="TX36"/>
              <a:gd fmla="*/ 685545 h 5207652" name="TY36"/>
              <a:gd fmla="*/ 431516 w 431517" name="TX37"/>
              <a:gd fmla="*/ 704635 h 5207652" name="TY37"/>
              <a:gd fmla="*/ 431516 w 431517" name="TX38"/>
              <a:gd fmla="*/ 723786 h 5207652" name="TY38"/>
              <a:gd fmla="*/ 398601 w 431517" name="TX39"/>
              <a:gd fmla="*/ 742877 h 5207652" name="TY39"/>
              <a:gd fmla="*/ 431516 w 431517" name="TX40"/>
              <a:gd fmla="*/ 761967 h 5207652" name="TY40"/>
              <a:gd fmla="*/ 431516 w 431517" name="TX41"/>
              <a:gd fmla="*/ 781118 h 5207652" name="TY41"/>
              <a:gd fmla="*/ 398601 w 431517" name="TX42"/>
              <a:gd fmla="*/ 800209 h 5207652" name="TY42"/>
              <a:gd fmla="*/ 431516 w 431517" name="TX43"/>
              <a:gd fmla="*/ 819300 h 5207652" name="TY43"/>
              <a:gd fmla="*/ 431516 w 431517" name="TX44"/>
              <a:gd fmla="*/ 838451 h 5207652" name="TY44"/>
              <a:gd fmla="*/ 398601 w 431517" name="TX45"/>
              <a:gd fmla="*/ 857541 h 5207652" name="TY45"/>
              <a:gd fmla="*/ 431516 w 431517" name="TX46"/>
              <a:gd fmla="*/ 876632 h 5207652" name="TY46"/>
              <a:gd fmla="*/ 431516 w 431517" name="TX47"/>
              <a:gd fmla="*/ 895782 h 5207652" name="TY47"/>
              <a:gd fmla="*/ 398601 w 431517" name="TX48"/>
              <a:gd fmla="*/ 914873 h 5207652" name="TY48"/>
              <a:gd fmla="*/ 431516 w 431517" name="TX49"/>
              <a:gd fmla="*/ 933964 h 5207652" name="TY49"/>
              <a:gd fmla="*/ 431516 w 431517" name="TX50"/>
              <a:gd fmla="*/ 953114 h 5207652" name="TY50"/>
              <a:gd fmla="*/ 398601 w 431517" name="TX51"/>
              <a:gd fmla="*/ 972205 h 5207652" name="TY51"/>
              <a:gd fmla="*/ 431516 w 431517" name="TX52"/>
              <a:gd fmla="*/ 991297 h 5207652" name="TY52"/>
              <a:gd fmla="*/ 431516 w 431517" name="TX53"/>
              <a:gd fmla="*/ 1010448 h 5207652" name="TY53"/>
              <a:gd fmla="*/ 398601 w 431517" name="TX54"/>
              <a:gd fmla="*/ 1029538 h 5207652" name="TY54"/>
              <a:gd fmla="*/ 431516 w 431517" name="TX55"/>
              <a:gd fmla="*/ 1048629 h 5207652" name="TY55"/>
              <a:gd fmla="*/ 431516 w 431517" name="TX56"/>
              <a:gd fmla="*/ 1067779 h 5207652" name="TY56"/>
              <a:gd fmla="*/ 398601 w 431517" name="TX57"/>
              <a:gd fmla="*/ 1086870 h 5207652" name="TY57"/>
              <a:gd fmla="*/ 431516 w 431517" name="TX58"/>
              <a:gd fmla="*/ 1105961 h 5207652" name="TY58"/>
              <a:gd fmla="*/ 431516 w 431517" name="TX59"/>
              <a:gd fmla="*/ 1125112 h 5207652" name="TY59"/>
              <a:gd fmla="*/ 398601 w 431517" name="TX60"/>
              <a:gd fmla="*/ 1144202 h 5207652" name="TY60"/>
              <a:gd fmla="*/ 431516 w 431517" name="TX61"/>
              <a:gd fmla="*/ 1163293 h 5207652" name="TY61"/>
              <a:gd fmla="*/ 431516 w 431517" name="TX62"/>
              <a:gd fmla="*/ 1182444 h 5207652" name="TY62"/>
              <a:gd fmla="*/ 398601 w 431517" name="TX63"/>
              <a:gd fmla="*/ 1201534 h 5207652" name="TY63"/>
              <a:gd fmla="*/ 431516 w 431517" name="TX64"/>
              <a:gd fmla="*/ 1220625 h 5207652" name="TY64"/>
              <a:gd fmla="*/ 431516 w 431517" name="TX65"/>
              <a:gd fmla="*/ 1239776 h 5207652" name="TY65"/>
              <a:gd fmla="*/ 398601 w 431517" name="TX66"/>
              <a:gd fmla="*/ 1258866 h 5207652" name="TY66"/>
              <a:gd fmla="*/ 431516 w 431517" name="TX67"/>
              <a:gd fmla="*/ 1277957 h 5207652" name="TY67"/>
              <a:gd fmla="*/ 431516 w 431517" name="TX68"/>
              <a:gd fmla="*/ 1297107 h 5207652" name="TY68"/>
              <a:gd fmla="*/ 398601 w 431517" name="TX69"/>
              <a:gd fmla="*/ 1316198 h 5207652" name="TY69"/>
              <a:gd fmla="*/ 431516 w 431517" name="TX70"/>
              <a:gd fmla="*/ 1335289 h 5207652" name="TY70"/>
              <a:gd fmla="*/ 431516 w 431517" name="TX71"/>
              <a:gd fmla="*/ 1354439 h 5207652" name="TY71"/>
              <a:gd fmla="*/ 398601 w 431517" name="TX72"/>
              <a:gd fmla="*/ 1373530 h 5207652" name="TY72"/>
              <a:gd fmla="*/ 431516 w 431517" name="TX73"/>
              <a:gd fmla="*/ 1392622 h 5207652" name="TY73"/>
              <a:gd fmla="*/ 431516 w 431517" name="TX74"/>
              <a:gd fmla="*/ 1411773 h 5207652" name="TY74"/>
              <a:gd fmla="*/ 398601 w 431517" name="TX75"/>
              <a:gd fmla="*/ 1430863 h 5207652" name="TY75"/>
              <a:gd fmla="*/ 431516 w 431517" name="TX76"/>
              <a:gd fmla="*/ 1449954 h 5207652" name="TY76"/>
              <a:gd fmla="*/ 431516 w 431517" name="TX77"/>
              <a:gd fmla="*/ 1469104 h 5207652" name="TY77"/>
              <a:gd fmla="*/ 398601 w 431517" name="TX78"/>
              <a:gd fmla="*/ 1488195 h 5207652" name="TY78"/>
              <a:gd fmla="*/ 431516 w 431517" name="TX79"/>
              <a:gd fmla="*/ 1507286 h 5207652" name="TY79"/>
              <a:gd fmla="*/ 431516 w 431517" name="TX80"/>
              <a:gd fmla="*/ 1526437 h 5207652" name="TY80"/>
              <a:gd fmla="*/ 398601 w 431517" name="TX81"/>
              <a:gd fmla="*/ 1545527 h 5207652" name="TY81"/>
              <a:gd fmla="*/ 431516 w 431517" name="TX82"/>
              <a:gd fmla="*/ 1564618 h 5207652" name="TY82"/>
              <a:gd fmla="*/ 431516 w 431517" name="TX83"/>
              <a:gd fmla="*/ 1583769 h 5207652" name="TY83"/>
              <a:gd fmla="*/ 398601 w 431517" name="TX84"/>
              <a:gd fmla="*/ 1602859 h 5207652" name="TY84"/>
              <a:gd fmla="*/ 431516 w 431517" name="TX85"/>
              <a:gd fmla="*/ 1621951 h 5207652" name="TY85"/>
              <a:gd fmla="*/ 431516 w 431517" name="TX86"/>
              <a:gd fmla="*/ 1641101 h 5207652" name="TY86"/>
              <a:gd fmla="*/ 398601 w 431517" name="TX87"/>
              <a:gd fmla="*/ 1660192 h 5207652" name="TY87"/>
              <a:gd fmla="*/ 431516 w 431517" name="TX88"/>
              <a:gd fmla="*/ 1679283 h 5207652" name="TY88"/>
              <a:gd fmla="*/ 431516 w 431517" name="TX89"/>
              <a:gd fmla="*/ 1698433 h 5207652" name="TY89"/>
              <a:gd fmla="*/ 398601 w 431517" name="TX90"/>
              <a:gd fmla="*/ 1717523 h 5207652" name="TY90"/>
              <a:gd fmla="*/ 431516 w 431517" name="TX91"/>
              <a:gd fmla="*/ 1736615 h 5207652" name="TY91"/>
              <a:gd fmla="*/ 431516 w 431517" name="TX92"/>
              <a:gd fmla="*/ 1755766 h 5207652" name="TY92"/>
              <a:gd fmla="*/ 398601 w 431517" name="TX93"/>
              <a:gd fmla="*/ 1774856 h 5207652" name="TY93"/>
              <a:gd fmla="*/ 431516 w 431517" name="TX94"/>
              <a:gd fmla="*/ 1793947 h 5207652" name="TY94"/>
              <a:gd fmla="*/ 431516 w 431517" name="TX95"/>
              <a:gd fmla="*/ 1813097 h 5207652" name="TY95"/>
              <a:gd fmla="*/ 398601 w 431517" name="TX96"/>
              <a:gd fmla="*/ 1832188 h 5207652" name="TY96"/>
              <a:gd fmla="*/ 431516 w 431517" name="TX97"/>
              <a:gd fmla="*/ 1851279 h 5207652" name="TY97"/>
              <a:gd fmla="*/ 431516 w 431517" name="TX98"/>
              <a:gd fmla="*/ 1870429 h 5207652" name="TY98"/>
              <a:gd fmla="*/ 398601 w 431517" name="TX99"/>
              <a:gd fmla="*/ 1889520 h 5207652" name="TY99"/>
              <a:gd fmla="*/ 431516 w 431517" name="TX100"/>
              <a:gd fmla="*/ 1908611 h 5207652" name="TY100"/>
              <a:gd fmla="*/ 431516 w 431517" name="TX101"/>
              <a:gd fmla="*/ 1927762 h 5207652" name="TY101"/>
              <a:gd fmla="*/ 398601 w 431517" name="TX102"/>
              <a:gd fmla="*/ 1946852 h 5207652" name="TY102"/>
              <a:gd fmla="*/ 431516 w 431517" name="TX103"/>
              <a:gd fmla="*/ 1965944 h 5207652" name="TY103"/>
              <a:gd fmla="*/ 431516 w 431517" name="TX104"/>
              <a:gd fmla="*/ 1985095 h 5207652" name="TY104"/>
              <a:gd fmla="*/ 398601 w 431517" name="TX105"/>
              <a:gd fmla="*/ 2004185 h 5207652" name="TY105"/>
              <a:gd fmla="*/ 431516 w 431517" name="TX106"/>
              <a:gd fmla="*/ 2023276 h 5207652" name="TY106"/>
              <a:gd fmla="*/ 431516 w 431517" name="TX107"/>
              <a:gd fmla="*/ 2042426 h 5207652" name="TY107"/>
              <a:gd fmla="*/ 398601 w 431517" name="TX108"/>
              <a:gd fmla="*/ 2061517 h 5207652" name="TY108"/>
              <a:gd fmla="*/ 431516 w 431517" name="TX109"/>
              <a:gd fmla="*/ 2080608 h 5207652" name="TY109"/>
              <a:gd fmla="*/ 431516 w 431517" name="TX110"/>
              <a:gd fmla="*/ 2099758 h 5207652" name="TY110"/>
              <a:gd fmla="*/ 398601 w 431517" name="TX111"/>
              <a:gd fmla="*/ 2118849 h 5207652" name="TY111"/>
              <a:gd fmla="*/ 431516 w 431517" name="TX112"/>
              <a:gd fmla="*/ 2137940 h 5207652" name="TY112"/>
              <a:gd fmla="*/ 431516 w 431517" name="TX113"/>
              <a:gd fmla="*/ 2161536 h 5207652" name="TY113"/>
              <a:gd fmla="*/ 406265 w 431517" name="TX114"/>
              <a:gd fmla="*/ 2176181 h 5207652" name="TY114"/>
              <a:gd fmla="*/ 431516 w 431517" name="TX115"/>
              <a:gd fmla="*/ 2190827 h 5207652" name="TY115"/>
              <a:gd fmla="*/ 431516 w 431517" name="TX116"/>
              <a:gd fmla="*/ 2218869 h 5207652" name="TY116"/>
              <a:gd fmla="*/ 406265 w 431517" name="TX117"/>
              <a:gd fmla="*/ 2233514 h 5207652" name="TY117"/>
              <a:gd fmla="*/ 431516 w 431517" name="TX118"/>
              <a:gd fmla="*/ 2248159 h 5207652" name="TY118"/>
              <a:gd fmla="*/ 431516 w 431517" name="TX119"/>
              <a:gd fmla="*/ 2276200 h 5207652" name="TY119"/>
              <a:gd fmla="*/ 406265 w 431517" name="TX120"/>
              <a:gd fmla="*/ 2290845 h 5207652" name="TY120"/>
              <a:gd fmla="*/ 431516 w 431517" name="TX121"/>
              <a:gd fmla="*/ 2305491 h 5207652" name="TY121"/>
              <a:gd fmla="*/ 431516 w 431517" name="TX122"/>
              <a:gd fmla="*/ 2333532 h 5207652" name="TY122"/>
              <a:gd fmla="*/ 406265 w 431517" name="TX123"/>
              <a:gd fmla="*/ 2348178 h 5207652" name="TY123"/>
              <a:gd fmla="*/ 431516 w 431517" name="TX124"/>
              <a:gd fmla="*/ 2362824 h 5207652" name="TY124"/>
              <a:gd fmla="*/ 431516 w 431517" name="TX125"/>
              <a:gd fmla="*/ 2390865 h 5207652" name="TY125"/>
              <a:gd fmla="*/ 406265 w 431517" name="TX126"/>
              <a:gd fmla="*/ 2405510 h 5207652" name="TY126"/>
              <a:gd fmla="*/ 431516 w 431517" name="TX127"/>
              <a:gd fmla="*/ 2420156 h 5207652" name="TY127"/>
              <a:gd fmla="*/ 431516 w 431517" name="TX128"/>
              <a:gd fmla="*/ 2448197 h 5207652" name="TY128"/>
              <a:gd fmla="*/ 406265 w 431517" name="TX129"/>
              <a:gd fmla="*/ 2462842 h 5207652" name="TY129"/>
              <a:gd fmla="*/ 431516 w 431517" name="TX130"/>
              <a:gd fmla="*/ 2477488 h 5207652" name="TY130"/>
              <a:gd fmla="*/ 431516 w 431517" name="TX131"/>
              <a:gd fmla="*/ 2505529 h 5207652" name="TY131"/>
              <a:gd fmla="*/ 406265 w 431517" name="TX132"/>
              <a:gd fmla="*/ 2520174 h 5207652" name="TY132"/>
              <a:gd fmla="*/ 431516 w 431517" name="TX133"/>
              <a:gd fmla="*/ 2534820 h 5207652" name="TY133"/>
              <a:gd fmla="*/ 431516 w 431517" name="TX134"/>
              <a:gd fmla="*/ 2562861 h 5207652" name="TY134"/>
              <a:gd fmla="*/ 406265 w 431517" name="TX135"/>
              <a:gd fmla="*/ 2577506 h 5207652" name="TY135"/>
              <a:gd fmla="*/ 431516 w 431517" name="TX136"/>
              <a:gd fmla="*/ 2592152 h 5207652" name="TY136"/>
              <a:gd fmla="*/ 431516 w 431517" name="TX137"/>
              <a:gd fmla="*/ 2620193 h 5207652" name="TY137"/>
              <a:gd fmla="*/ 406265 w 431517" name="TX138"/>
              <a:gd fmla="*/ 2634838 h 5207652" name="TY138"/>
              <a:gd fmla="*/ 431516 w 431517" name="TX139"/>
              <a:gd fmla="*/ 2649484 h 5207652" name="TY139"/>
              <a:gd fmla="*/ 431516 w 431517" name="TX140"/>
              <a:gd fmla="*/ 2677525 h 5207652" name="TY140"/>
              <a:gd fmla="*/ 406265 w 431517" name="TX141"/>
              <a:gd fmla="*/ 2692171 h 5207652" name="TY141"/>
              <a:gd fmla="*/ 431516 w 431517" name="TX142"/>
              <a:gd fmla="*/ 2706817 h 5207652" name="TY142"/>
              <a:gd fmla="*/ 431516 w 431517" name="TX143"/>
              <a:gd fmla="*/ 2734858 h 5207652" name="TY143"/>
              <a:gd fmla="*/ 406265 w 431517" name="TX144"/>
              <a:gd fmla="*/ 2749503 h 5207652" name="TY144"/>
              <a:gd fmla="*/ 431516 w 431517" name="TX145"/>
              <a:gd fmla="*/ 2764149 h 5207652" name="TY145"/>
              <a:gd fmla="*/ 431516 w 431517" name="TX146"/>
              <a:gd fmla="*/ 2792190 h 5207652" name="TY146"/>
              <a:gd fmla="*/ 406265 w 431517" name="TX147"/>
              <a:gd fmla="*/ 2806835 h 5207652" name="TY147"/>
              <a:gd fmla="*/ 431516 w 431517" name="TX148"/>
              <a:gd fmla="*/ 2821481 h 5207652" name="TY148"/>
              <a:gd fmla="*/ 431516 w 431517" name="TX149"/>
              <a:gd fmla="*/ 2849522 h 5207652" name="TY149"/>
              <a:gd fmla="*/ 406265 w 431517" name="TX150"/>
              <a:gd fmla="*/ 2864167 h 5207652" name="TY150"/>
              <a:gd fmla="*/ 431516 w 431517" name="TX151"/>
              <a:gd fmla="*/ 2878813 h 5207652" name="TY151"/>
              <a:gd fmla="*/ 431516 w 431517" name="TX152"/>
              <a:gd fmla="*/ 2906854 h 5207652" name="TY152"/>
              <a:gd fmla="*/ 406265 w 431517" name="TX153"/>
              <a:gd fmla="*/ 2921499 h 5207652" name="TY153"/>
              <a:gd fmla="*/ 431516 w 431517" name="TX154"/>
              <a:gd fmla="*/ 2936145 h 5207652" name="TY154"/>
              <a:gd fmla="*/ 431516 w 431517" name="TX155"/>
              <a:gd fmla="*/ 2964186 h 5207652" name="TY155"/>
              <a:gd fmla="*/ 406265 w 431517" name="TX156"/>
              <a:gd fmla="*/ 2978831 h 5207652" name="TY156"/>
              <a:gd fmla="*/ 431516 w 431517" name="TX157"/>
              <a:gd fmla="*/ 2993478 h 5207652" name="TY157"/>
              <a:gd fmla="*/ 431516 w 431517" name="TX158"/>
              <a:gd fmla="*/ 3021519 h 5207652" name="TY158"/>
              <a:gd fmla="*/ 406265 w 431517" name="TX159"/>
              <a:gd fmla="*/ 3036164 h 5207652" name="TY159"/>
              <a:gd fmla="*/ 431516 w 431517" name="TX160"/>
              <a:gd fmla="*/ 3050810 h 5207652" name="TY160"/>
              <a:gd fmla="*/ 431516 w 431517" name="TX161"/>
              <a:gd fmla="*/ 3078851 h 5207652" name="TY161"/>
              <a:gd fmla="*/ 406265 w 431517" name="TX162"/>
              <a:gd fmla="*/ 3093496 h 5207652" name="TY162"/>
              <a:gd fmla="*/ 431516 w 431517" name="TX163"/>
              <a:gd fmla="*/ 3108142 h 5207652" name="TY163"/>
              <a:gd fmla="*/ 431516 w 431517" name="TX164"/>
              <a:gd fmla="*/ 3136183 h 5207652" name="TY164"/>
              <a:gd fmla="*/ 406265 w 431517" name="TX165"/>
              <a:gd fmla="*/ 3150828 h 5207652" name="TY165"/>
              <a:gd fmla="*/ 431516 w 431517" name="TX166"/>
              <a:gd fmla="*/ 3165474 h 5207652" name="TY166"/>
              <a:gd fmla="*/ 431516 w 431517" name="TX167"/>
              <a:gd fmla="*/ 3193515 h 5207652" name="TY167"/>
              <a:gd fmla="*/ 406265 w 431517" name="TX168"/>
              <a:gd fmla="*/ 3208160 h 5207652" name="TY168"/>
              <a:gd fmla="*/ 431516 w 431517" name="TX169"/>
              <a:gd fmla="*/ 3222806 h 5207652" name="TY169"/>
              <a:gd fmla="*/ 431516 w 431517" name="TX170"/>
              <a:gd fmla="*/ 3250847 h 5207652" name="TY170"/>
              <a:gd fmla="*/ 406265 w 431517" name="TX171"/>
              <a:gd fmla="*/ 3265492 h 5207652" name="TY171"/>
              <a:gd fmla="*/ 431516 w 431517" name="TX172"/>
              <a:gd fmla="*/ 3280138 h 5207652" name="TY172"/>
              <a:gd fmla="*/ 431516 w 431517" name="TX173"/>
              <a:gd fmla="*/ 3308179 h 5207652" name="TY173"/>
              <a:gd fmla="*/ 406265 w 431517" name="TX174"/>
              <a:gd fmla="*/ 3322825 h 5207652" name="TY174"/>
              <a:gd fmla="*/ 431516 w 431517" name="TX175"/>
              <a:gd fmla="*/ 3337471 h 5207652" name="TY175"/>
              <a:gd fmla="*/ 431516 w 431517" name="TX176"/>
              <a:gd fmla="*/ 3365512 h 5207652" name="TY176"/>
              <a:gd fmla="*/ 406265 w 431517" name="TX177"/>
              <a:gd fmla="*/ 3380157 h 5207652" name="TY177"/>
              <a:gd fmla="*/ 431516 w 431517" name="TX178"/>
              <a:gd fmla="*/ 3394803 h 5207652" name="TY178"/>
              <a:gd fmla="*/ 431516 w 431517" name="TX179"/>
              <a:gd fmla="*/ 3422844 h 5207652" name="TY179"/>
              <a:gd fmla="*/ 406265 w 431517" name="TX180"/>
              <a:gd fmla="*/ 3437489 h 5207652" name="TY180"/>
              <a:gd fmla="*/ 431516 w 431517" name="TX181"/>
              <a:gd fmla="*/ 3452135 h 5207652" name="TY181"/>
              <a:gd fmla="*/ 431516 w 431517" name="TX182"/>
              <a:gd fmla="*/ 3480176 h 5207652" name="TY182"/>
              <a:gd fmla="*/ 406265 w 431517" name="TX183"/>
              <a:gd fmla="*/ 3494821 h 5207652" name="TY183"/>
              <a:gd fmla="*/ 431516 w 431517" name="TX184"/>
              <a:gd fmla="*/ 3509467 h 5207652" name="TY184"/>
              <a:gd fmla="*/ 431516 w 431517" name="TX185"/>
              <a:gd fmla="*/ 3537508 h 5207652" name="TY185"/>
              <a:gd fmla="*/ 406265 w 431517" name="TX186"/>
              <a:gd fmla="*/ 3552153 h 5207652" name="TY186"/>
              <a:gd fmla="*/ 431516 w 431517" name="TX187"/>
              <a:gd fmla="*/ 3566799 h 5207652" name="TY187"/>
              <a:gd fmla="*/ 431516 w 431517" name="TX188"/>
              <a:gd fmla="*/ 3594840 h 5207652" name="TY188"/>
              <a:gd fmla="*/ 406265 w 431517" name="TX189"/>
              <a:gd fmla="*/ 3609485 h 5207652" name="TY189"/>
              <a:gd fmla="*/ 431516 w 431517" name="TX190"/>
              <a:gd fmla="*/ 3624131 h 5207652" name="TY190"/>
              <a:gd fmla="*/ 431516 w 431517" name="TX191"/>
              <a:gd fmla="*/ 3652173 h 5207652" name="TY191"/>
              <a:gd fmla="*/ 406265 w 431517" name="TX192"/>
              <a:gd fmla="*/ 3666818 h 5207652" name="TY192"/>
              <a:gd fmla="*/ 431516 w 431517" name="TX193"/>
              <a:gd fmla="*/ 3681464 h 5207652" name="TY193"/>
              <a:gd fmla="*/ 431516 w 431517" name="TX194"/>
              <a:gd fmla="*/ 3709505 h 5207652" name="TY194"/>
              <a:gd fmla="*/ 406265 w 431517" name="TX195"/>
              <a:gd fmla="*/ 3724150 h 5207652" name="TY195"/>
              <a:gd fmla="*/ 431516 w 431517" name="TX196"/>
              <a:gd fmla="*/ 3738796 h 5207652" name="TY196"/>
              <a:gd fmla="*/ 431516 w 431517" name="TX197"/>
              <a:gd fmla="*/ 3766837 h 5207652" name="TY197"/>
              <a:gd fmla="*/ 406265 w 431517" name="TX198"/>
              <a:gd fmla="*/ 3781482 h 5207652" name="TY198"/>
              <a:gd fmla="*/ 431516 w 431517" name="TX199"/>
              <a:gd fmla="*/ 3796128 h 5207652" name="TY199"/>
              <a:gd fmla="*/ 431516 w 431517" name="TX200"/>
              <a:gd fmla="*/ 3824169 h 5207652" name="TY200"/>
              <a:gd fmla="*/ 406265 w 431517" name="TX201"/>
              <a:gd fmla="*/ 3838814 h 5207652" name="TY201"/>
              <a:gd fmla="*/ 431516 w 431517" name="TX202"/>
              <a:gd fmla="*/ 3853460 h 5207652" name="TY202"/>
              <a:gd fmla="*/ 431516 w 431517" name="TX203"/>
              <a:gd fmla="*/ 3881501 h 5207652" name="TY203"/>
              <a:gd fmla="*/ 406265 w 431517" name="TX204"/>
              <a:gd fmla="*/ 3896146 h 5207652" name="TY204"/>
              <a:gd fmla="*/ 431516 w 431517" name="TX205"/>
              <a:gd fmla="*/ 3910792 h 5207652" name="TY205"/>
              <a:gd fmla="*/ 431516 w 431517" name="TX206"/>
              <a:gd fmla="*/ 3938833 h 5207652" name="TY206"/>
              <a:gd fmla="*/ 406265 w 431517" name="TX207"/>
              <a:gd fmla="*/ 3953479 h 5207652" name="TY207"/>
              <a:gd fmla="*/ 431516 w 431517" name="TX208"/>
              <a:gd fmla="*/ 3968125 h 5207652" name="TY208"/>
              <a:gd fmla="*/ 431516 w 431517" name="TX209"/>
              <a:gd fmla="*/ 3996166 h 5207652" name="TY209"/>
              <a:gd fmla="*/ 406265 w 431517" name="TX210"/>
              <a:gd fmla="*/ 4010811 h 5207652" name="TY210"/>
              <a:gd fmla="*/ 431516 w 431517" name="TX211"/>
              <a:gd fmla="*/ 4025457 h 5207652" name="TY211"/>
              <a:gd fmla="*/ 431516 w 431517" name="TX212"/>
              <a:gd fmla="*/ 4053498 h 5207652" name="TY212"/>
              <a:gd fmla="*/ 406265 w 431517" name="TX213"/>
              <a:gd fmla="*/ 4068143 h 5207652" name="TY213"/>
              <a:gd fmla="*/ 431516 w 431517" name="TX214"/>
              <a:gd fmla="*/ 4082789 h 5207652" name="TY214"/>
              <a:gd fmla="*/ 431516 w 431517" name="TX215"/>
              <a:gd fmla="*/ 4110830 h 5207652" name="TY215"/>
              <a:gd fmla="*/ 406265 w 431517" name="TX216"/>
              <a:gd fmla="*/ 4125475 h 5207652" name="TY216"/>
              <a:gd fmla="*/ 431516 w 431517" name="TX217"/>
              <a:gd fmla="*/ 4140121 h 5207652" name="TY217"/>
              <a:gd fmla="*/ 431516 w 431517" name="TX218"/>
              <a:gd fmla="*/ 4168162 h 5207652" name="TY218"/>
              <a:gd fmla="*/ 406265 w 431517" name="TX219"/>
              <a:gd fmla="*/ 4182807 h 5207652" name="TY219"/>
              <a:gd fmla="*/ 431516 w 431517" name="TX220"/>
              <a:gd fmla="*/ 4197453 h 5207652" name="TY220"/>
              <a:gd fmla="*/ 431516 w 431517" name="TX221"/>
              <a:gd fmla="*/ 4225494 h 5207652" name="TY221"/>
              <a:gd fmla="*/ 406265 w 431517" name="TX222"/>
              <a:gd fmla="*/ 4240139 h 5207652" name="TY222"/>
              <a:gd fmla="*/ 431516 w 431517" name="TX223"/>
              <a:gd fmla="*/ 4254785 h 5207652" name="TY223"/>
              <a:gd fmla="*/ 431516 w 431517" name="TX224"/>
              <a:gd fmla="*/ 4282827 h 5207652" name="TY224"/>
              <a:gd fmla="*/ 406265 w 431517" name="TX225"/>
              <a:gd fmla="*/ 4297472 h 5207652" name="TY225"/>
              <a:gd fmla="*/ 431516 w 431517" name="TX226"/>
              <a:gd fmla="*/ 4312118 h 5207652" name="TY226"/>
              <a:gd fmla="*/ 431516 w 431517" name="TX227"/>
              <a:gd fmla="*/ 4340159 h 5207652" name="TY227"/>
              <a:gd fmla="*/ 406265 w 431517" name="TX228"/>
              <a:gd fmla="*/ 4354804 h 5207652" name="TY228"/>
              <a:gd fmla="*/ 431516 w 431517" name="TX229"/>
              <a:gd fmla="*/ 4369450 h 5207652" name="TY229"/>
              <a:gd fmla="*/ 431516 w 431517" name="TX230"/>
              <a:gd fmla="*/ 4397491 h 5207652" name="TY230"/>
              <a:gd fmla="*/ 406265 w 431517" name="TX231"/>
              <a:gd fmla="*/ 4412136 h 5207652" name="TY231"/>
              <a:gd fmla="*/ 431516 w 431517" name="TX232"/>
              <a:gd fmla="*/ 4426782 h 5207652" name="TY232"/>
              <a:gd fmla="*/ 431516 w 431517" name="TX233"/>
              <a:gd fmla="*/ 4454823 h 5207652" name="TY233"/>
              <a:gd fmla="*/ 406265 w 431517" name="TX234"/>
              <a:gd fmla="*/ 4469468 h 5207652" name="TY234"/>
              <a:gd fmla="*/ 431516 w 431517" name="TX235"/>
              <a:gd fmla="*/ 4484114 h 5207652" name="TY235"/>
              <a:gd fmla="*/ 431516 w 431517" name="TX236"/>
              <a:gd fmla="*/ 4512155 h 5207652" name="TY236"/>
              <a:gd fmla="*/ 406265 w 431517" name="TX237"/>
              <a:gd fmla="*/ 4526800 h 5207652" name="TY237"/>
              <a:gd fmla="*/ 431516 w 431517" name="TX238"/>
              <a:gd fmla="*/ 4541446 h 5207652" name="TY238"/>
              <a:gd fmla="*/ 431516 w 431517" name="TX239"/>
              <a:gd fmla="*/ 4569488 h 5207652" name="TY239"/>
              <a:gd fmla="*/ 406265 w 431517" name="TX240"/>
              <a:gd fmla="*/ 4584133 h 5207652" name="TY240"/>
              <a:gd fmla="*/ 431516 w 431517" name="TX241"/>
              <a:gd fmla="*/ 4598779 h 5207652" name="TY241"/>
              <a:gd fmla="*/ 431516 w 431517" name="TX242"/>
              <a:gd fmla="*/ 4626820 h 5207652" name="TY242"/>
              <a:gd fmla="*/ 406265 w 431517" name="TX243"/>
              <a:gd fmla="*/ 4641465 h 5207652" name="TY243"/>
              <a:gd fmla="*/ 431516 w 431517" name="TX244"/>
              <a:gd fmla="*/ 4656111 h 5207652" name="TY244"/>
              <a:gd fmla="*/ 431516 w 431517" name="TX245"/>
              <a:gd fmla="*/ 4679758 h 5207652" name="TY245"/>
              <a:gd fmla="*/ 398689 w 431517" name="TX246"/>
              <a:gd fmla="*/ 4698797 h 5207652" name="TY246"/>
              <a:gd fmla="*/ 431516 w 431517" name="TX247"/>
              <a:gd fmla="*/ 4717838 h 5207652" name="TY247"/>
              <a:gd fmla="*/ 431516 w 431517" name="TX248"/>
              <a:gd fmla="*/ 4737091 h 5207652" name="TY248"/>
              <a:gd fmla="*/ 398689 w 431517" name="TX249"/>
              <a:gd fmla="*/ 4756131 h 5207652" name="TY249"/>
              <a:gd fmla="*/ 431516 w 431517" name="TX250"/>
              <a:gd fmla="*/ 4775170 h 5207652" name="TY250"/>
              <a:gd fmla="*/ 431516 w 431517" name="TX251"/>
              <a:gd fmla="*/ 4794423 h 5207652" name="TY251"/>
              <a:gd fmla="*/ 398689 w 431517" name="TX252"/>
              <a:gd fmla="*/ 4813462 h 5207652" name="TY252"/>
              <a:gd fmla="*/ 431516 w 431517" name="TX253"/>
              <a:gd fmla="*/ 4832502 h 5207652" name="TY253"/>
              <a:gd fmla="*/ 431516 w 431517" name="TX254"/>
              <a:gd fmla="*/ 4851755 h 5207652" name="TY254"/>
              <a:gd fmla="*/ 398689 w 431517" name="TX255"/>
              <a:gd fmla="*/ 4870794 h 5207652" name="TY255"/>
              <a:gd fmla="*/ 431516 w 431517" name="TX256"/>
              <a:gd fmla="*/ 4889834 h 5207652" name="TY256"/>
              <a:gd fmla="*/ 431516 w 431517" name="TX257"/>
              <a:gd fmla="*/ 4909087 h 5207652" name="TY257"/>
              <a:gd fmla="*/ 398689 w 431517" name="TX258"/>
              <a:gd fmla="*/ 4928126 h 5207652" name="TY258"/>
              <a:gd fmla="*/ 431516 w 431517" name="TX259"/>
              <a:gd fmla="*/ 4947166 h 5207652" name="TY259"/>
              <a:gd fmla="*/ 431516 w 431517" name="TX260"/>
              <a:gd fmla="*/ 4966419 h 5207652" name="TY260"/>
              <a:gd fmla="*/ 398689 w 431517" name="TX261"/>
              <a:gd fmla="*/ 4985458 h 5207652" name="TY261"/>
              <a:gd fmla="*/ 431516 w 431517" name="TX262"/>
              <a:gd fmla="*/ 5004498 h 5207652" name="TY262"/>
              <a:gd fmla="*/ 431516 w 431517" name="TX263"/>
              <a:gd fmla="*/ 5023751 h 5207652" name="TY263"/>
              <a:gd fmla="*/ 398689 w 431517" name="TX264"/>
              <a:gd fmla="*/ 5042790 h 5207652" name="TY264"/>
              <a:gd fmla="*/ 431516 w 431517" name="TX265"/>
              <a:gd fmla="*/ 5061831 h 5207652" name="TY265"/>
              <a:gd fmla="*/ 431516 w 431517" name="TX266"/>
              <a:gd fmla="*/ 5081084 h 5207652" name="TY266"/>
              <a:gd fmla="*/ 398689 w 431517" name="TX267"/>
              <a:gd fmla="*/ 5100123 h 5207652" name="TY267"/>
              <a:gd fmla="*/ 431516 w 431517" name="TX268"/>
              <a:gd fmla="*/ 5119163 h 5207652" name="TY268"/>
              <a:gd fmla="*/ 431516 w 431517" name="TX269"/>
              <a:gd fmla="*/ 5138416 h 5207652" name="TY269"/>
              <a:gd fmla="*/ 398689 w 431517" name="TX270"/>
              <a:gd fmla="*/ 5157455 h 5207652" name="TY270"/>
              <a:gd fmla="*/ 431516 w 431517" name="TX271"/>
              <a:gd fmla="*/ 5176495 h 5207652" name="TY271"/>
              <a:gd fmla="*/ 431516 w 431517" name="TX272"/>
              <a:gd fmla="*/ 5195748 h 5207652" name="TY272"/>
              <a:gd fmla="*/ 410994 w 431517" name="TX273"/>
              <a:gd fmla="*/ 5207650 h 5207652" name="TY273"/>
              <a:gd fmla="*/ 0 w 431517" name="TX274"/>
              <a:gd fmla="*/ 5207651 h 5207652" name="TY274"/>
              <a:gd fmla="*/ 382813 w 431517" name="TX275"/>
              <a:gd fmla="*/ 0 h 5207652" name="TY27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</a:cxnLst>
            <a:rect l="l" t="t" r="r" b="b"/>
            <a:pathLst>
              <a:path w="431517" h="5207652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 rot="0">
            <a:off x="219075" y="4089400"/>
            <a:ext cx="1021715" cy="1029335"/>
            <a:chOff x="219075" y="4089400"/>
            <a:chExt cx="1021715" cy="1029335"/>
          </a:xfrm>
        </p:grpSpPr>
        <p:sp>
          <p:nvSpPr>
            <p:cNvPr id="45" name="도형 44"/>
            <p:cNvSpPr>
              <a:spLocks/>
            </p:cNvSpPr>
            <p:nvPr/>
          </p:nvSpPr>
          <p:spPr>
            <a:xfrm rot="3660000">
              <a:off x="239395" y="4320540"/>
              <a:ext cx="890905" cy="705485"/>
            </a:xfrm>
            <a:prstGeom prst="ellipse"/>
            <a:solidFill>
              <a:schemeClr val="tx1">
                <a:alpha val="408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 rot="20820000">
              <a:off x="245110" y="4220210"/>
              <a:ext cx="723900" cy="643890"/>
            </a:xfrm>
            <a:prstGeom prst="ellipse"/>
            <a:solidFill>
              <a:srgbClr val="A0A0A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 rot="0">
              <a:off x="219075" y="4237355"/>
              <a:ext cx="643890" cy="64389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 rot="0">
              <a:off x="426085" y="4446905"/>
              <a:ext cx="224790" cy="224790"/>
            </a:xfrm>
            <a:prstGeom prst="ellipse"/>
            <a:solidFill>
              <a:srgbClr val="49545C"/>
            </a:solidFill>
            <a:ln w="0">
              <a:noFill/>
              <a:prstDash/>
            </a:ln>
            <a:effectLst>
              <a:innerShdw blurRad="0" dist="114300" dir="108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 rot="720000">
              <a:off x="596265" y="4203065"/>
              <a:ext cx="644525" cy="106045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9"/>
            <p:cNvSpPr>
              <a:spLocks/>
            </p:cNvSpPr>
            <p:nvPr/>
          </p:nvSpPr>
          <p:spPr>
            <a:xfrm rot="0">
              <a:off x="482600" y="4089400"/>
              <a:ext cx="636905" cy="153670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1" name="도형 50"/>
          <p:cNvSpPr>
            <a:spLocks/>
          </p:cNvSpPr>
          <p:nvPr/>
        </p:nvSpPr>
        <p:spPr>
          <a:xfrm rot="0">
            <a:off x="1219835" y="3933825"/>
            <a:ext cx="3560445" cy="4413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457200" indent="0" defTabSz="508000" latinLnBrk="0">
              <a:buFontTx/>
              <a:buNone/>
              <a:defRPr/>
            </a:pPr>
            <a:r>
              <a:rPr lang="ko-KR" altLang="ko-KR" sz="2400">
                <a:solidFill>
                  <a:srgbClr val="546591"/>
                </a:solidFill>
                <a:latin typeface="야놀자 야체 B" charset="0"/>
                <a:ea typeface="야놀자 야체 B" charset="0"/>
              </a:rPr>
              <a:t>git push</a:t>
            </a:r>
            <a:endParaRPr lang="ko-KR" altLang="en-US" sz="2400">
              <a:solidFill>
                <a:srgbClr val="546591"/>
              </a:solidFill>
              <a:latin typeface="야놀자 야체 B" charset="0"/>
              <a:ea typeface="야놀자 야체 B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16200000">
            <a:off x="922655" y="4077335"/>
            <a:ext cx="441325" cy="15367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2757170" y="4541520"/>
            <a:ext cx="310515" cy="2152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endParaRPr lang="ko-KR" altLang="en-US" sz="800">
              <a:solidFill>
                <a:srgbClr val="FFFFFF"/>
              </a:solidFill>
            </a:endParaRPr>
          </a:p>
        </p:txBody>
      </p:sp>
      <p:pic>
        <p:nvPicPr>
          <p:cNvPr id="55" name="그림 54" descr="C:/Users/정현진/AppData/Roaming/PolarisOffice/ETemp/1196_14927360/fImage40672489233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8865" y="1070610"/>
            <a:ext cx="6772910" cy="2457450"/>
          </a:xfrm>
          <a:prstGeom prst="rect"/>
          <a:noFill/>
        </p:spPr>
      </p:pic>
      <p:pic>
        <p:nvPicPr>
          <p:cNvPr id="56" name="그림 55" descr="C:/Users/정현진/AppData/Roaming/PolarisOffice/ETemp/1196_14927360/fImage1520049038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0935" y="4744085"/>
            <a:ext cx="6729730" cy="1038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lumOff val="0"/>
            <a:alpha val="8007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20980" y="481965"/>
            <a:ext cx="1021715" cy="1029335"/>
            <a:chOff x="220980" y="481965"/>
            <a:chExt cx="1021715" cy="102933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 rot="3660000">
              <a:off x="241300" y="713105"/>
              <a:ext cx="890905" cy="705485"/>
            </a:xfrm>
            <a:prstGeom prst="ellipse"/>
            <a:solidFill>
              <a:schemeClr val="tx1">
                <a:alpha val="408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20820000">
              <a:off x="247015" y="612775"/>
              <a:ext cx="723900" cy="643890"/>
            </a:xfrm>
            <a:prstGeom prst="ellipse"/>
            <a:solidFill>
              <a:srgbClr val="A0A0A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220980" y="629920"/>
              <a:ext cx="643890" cy="64389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427990" y="839470"/>
              <a:ext cx="224790" cy="224790"/>
            </a:xfrm>
            <a:prstGeom prst="ellipse"/>
            <a:solidFill>
              <a:srgbClr val="49545C"/>
            </a:solidFill>
            <a:ln w="0">
              <a:noFill/>
              <a:prstDash/>
            </a:ln>
            <a:effectLst>
              <a:innerShdw blurRad="0" dist="114300" dir="108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720000">
              <a:off x="598170" y="595630"/>
              <a:ext cx="644525" cy="106045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484505" y="481965"/>
              <a:ext cx="636905" cy="153670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도형 2"/>
          <p:cNvSpPr>
            <a:spLocks/>
          </p:cNvSpPr>
          <p:nvPr/>
        </p:nvSpPr>
        <p:spPr>
          <a:xfrm rot="0">
            <a:off x="1221740" y="326390"/>
            <a:ext cx="3560445" cy="4413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457200" indent="0" defTabSz="508000" latinLnBrk="0">
              <a:buFontTx/>
              <a:buNone/>
              <a:defRPr/>
            </a:pPr>
            <a:r>
              <a:rPr lang="ko-KR" altLang="ko-KR" sz="2400">
                <a:solidFill>
                  <a:srgbClr val="546591"/>
                </a:solidFill>
                <a:latin typeface="야놀자 야체 B" charset="0"/>
                <a:ea typeface="야놀자 야체 B" charset="0"/>
              </a:rPr>
              <a:t>git pull</a:t>
            </a:r>
            <a:endParaRPr lang="ko-KR" altLang="en-US" sz="2400">
              <a:solidFill>
                <a:srgbClr val="546591"/>
              </a:solidFill>
              <a:latin typeface="야놀자 야체 B" charset="0"/>
              <a:ea typeface="야놀자 야체 B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16200000">
            <a:off x="924560" y="469900"/>
            <a:ext cx="441325" cy="15367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759075" y="934085"/>
            <a:ext cx="310515" cy="2152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endParaRPr lang="ko-KR" altLang="en-US" sz="800">
              <a:solidFill>
                <a:srgbClr val="FFFFFF"/>
              </a:solidFill>
            </a:endParaRPr>
          </a:p>
        </p:txBody>
      </p:sp>
      <p:cxnSp>
        <p:nvCxnSpPr>
          <p:cNvPr id="15" name="도형 14"/>
          <p:cNvCxnSpPr/>
          <p:nvPr/>
        </p:nvCxnSpPr>
        <p:spPr>
          <a:xfrm rot="0">
            <a:off x="137477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630872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11385550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 rot="21300000">
            <a:off x="-193675" y="1335405"/>
            <a:ext cx="432435" cy="5208270"/>
          </a:xfrm>
          <a:custGeom>
            <a:gdLst>
              <a:gd fmla="*/ 402811 w 431517" name="TX0"/>
              <a:gd fmla="*/ 0 h 5207652" name="TY0"/>
              <a:gd fmla="*/ 431516 w 431517" name="TX1"/>
              <a:gd fmla="*/ 16649 h 5207652" name="TY1"/>
              <a:gd fmla="*/ 431516 w 431517" name="TX2"/>
              <a:gd fmla="*/ 35799 h 5207652" name="TY2"/>
              <a:gd fmla="*/ 398601 w 431517" name="TX3"/>
              <a:gd fmla="*/ 54890 h 5207652" name="TY3"/>
              <a:gd fmla="*/ 431516 w 431517" name="TX4"/>
              <a:gd fmla="*/ 73982 h 5207652" name="TY4"/>
              <a:gd fmla="*/ 431516 w 431517" name="TX5"/>
              <a:gd fmla="*/ 93132 h 5207652" name="TY5"/>
              <a:gd fmla="*/ 398601 w 431517" name="TX6"/>
              <a:gd fmla="*/ 112223 h 5207652" name="TY6"/>
              <a:gd fmla="*/ 431516 w 431517" name="TX7"/>
              <a:gd fmla="*/ 131314 h 5207652" name="TY7"/>
              <a:gd fmla="*/ 431516 w 431517" name="TX8"/>
              <a:gd fmla="*/ 150464 h 5207652" name="TY8"/>
              <a:gd fmla="*/ 398601 w 431517" name="TX9"/>
              <a:gd fmla="*/ 169555 h 5207652" name="TY9"/>
              <a:gd fmla="*/ 431516 w 431517" name="TX10"/>
              <a:gd fmla="*/ 188646 h 5207652" name="TY10"/>
              <a:gd fmla="*/ 431516 w 431517" name="TX11"/>
              <a:gd fmla="*/ 207796 h 5207652" name="TY11"/>
              <a:gd fmla="*/ 398601 w 431517" name="TX12"/>
              <a:gd fmla="*/ 226887 h 5207652" name="TY12"/>
              <a:gd fmla="*/ 431516 w 431517" name="TX13"/>
              <a:gd fmla="*/ 245978 h 5207652" name="TY13"/>
              <a:gd fmla="*/ 431516 w 431517" name="TX14"/>
              <a:gd fmla="*/ 265128 h 5207652" name="TY14"/>
              <a:gd fmla="*/ 398601 w 431517" name="TX15"/>
              <a:gd fmla="*/ 284219 h 5207652" name="TY15"/>
              <a:gd fmla="*/ 431516 w 431517" name="TX16"/>
              <a:gd fmla="*/ 303310 h 5207652" name="TY16"/>
              <a:gd fmla="*/ 431516 w 431517" name="TX17"/>
              <a:gd fmla="*/ 322460 h 5207652" name="TY17"/>
              <a:gd fmla="*/ 398601 w 431517" name="TX18"/>
              <a:gd fmla="*/ 341551 h 5207652" name="TY18"/>
              <a:gd fmla="*/ 431516 w 431517" name="TX19"/>
              <a:gd fmla="*/ 360642 h 5207652" name="TY19"/>
              <a:gd fmla="*/ 431516 w 431517" name="TX20"/>
              <a:gd fmla="*/ 379792 h 5207652" name="TY20"/>
              <a:gd fmla="*/ 398601 w 431517" name="TX21"/>
              <a:gd fmla="*/ 398883 h 5207652" name="TY21"/>
              <a:gd fmla="*/ 431516 w 431517" name="TX22"/>
              <a:gd fmla="*/ 417975 h 5207652" name="TY22"/>
              <a:gd fmla="*/ 431516 w 431517" name="TX23"/>
              <a:gd fmla="*/ 437125 h 5207652" name="TY23"/>
              <a:gd fmla="*/ 398601 w 431517" name="TX24"/>
              <a:gd fmla="*/ 456216 h 5207652" name="TY24"/>
              <a:gd fmla="*/ 431516 w 431517" name="TX25"/>
              <a:gd fmla="*/ 475307 h 5207652" name="TY25"/>
              <a:gd fmla="*/ 431516 w 431517" name="TX26"/>
              <a:gd fmla="*/ 494457 h 5207652" name="TY26"/>
              <a:gd fmla="*/ 398601 w 431517" name="TX27"/>
              <a:gd fmla="*/ 513548 h 5207652" name="TY27"/>
              <a:gd fmla="*/ 431516 w 431517" name="TX28"/>
              <a:gd fmla="*/ 532639 h 5207652" name="TY28"/>
              <a:gd fmla="*/ 431516 w 431517" name="TX29"/>
              <a:gd fmla="*/ 551789 h 5207652" name="TY29"/>
              <a:gd fmla="*/ 398601 w 431517" name="TX30"/>
              <a:gd fmla="*/ 570880 h 5207652" name="TY30"/>
              <a:gd fmla="*/ 431516 w 431517" name="TX31"/>
              <a:gd fmla="*/ 589971 h 5207652" name="TY31"/>
              <a:gd fmla="*/ 431516 w 431517" name="TX32"/>
              <a:gd fmla="*/ 609121 h 5207652" name="TY32"/>
              <a:gd fmla="*/ 398601 w 431517" name="TX33"/>
              <a:gd fmla="*/ 628212 h 5207652" name="TY33"/>
              <a:gd fmla="*/ 431516 w 431517" name="TX34"/>
              <a:gd fmla="*/ 647303 h 5207652" name="TY34"/>
              <a:gd fmla="*/ 431516 w 431517" name="TX35"/>
              <a:gd fmla="*/ 666454 h 5207652" name="TY35"/>
              <a:gd fmla="*/ 398601 w 431517" name="TX36"/>
              <a:gd fmla="*/ 685545 h 5207652" name="TY36"/>
              <a:gd fmla="*/ 431516 w 431517" name="TX37"/>
              <a:gd fmla="*/ 704635 h 5207652" name="TY37"/>
              <a:gd fmla="*/ 431516 w 431517" name="TX38"/>
              <a:gd fmla="*/ 723786 h 5207652" name="TY38"/>
              <a:gd fmla="*/ 398601 w 431517" name="TX39"/>
              <a:gd fmla="*/ 742877 h 5207652" name="TY39"/>
              <a:gd fmla="*/ 431516 w 431517" name="TX40"/>
              <a:gd fmla="*/ 761967 h 5207652" name="TY40"/>
              <a:gd fmla="*/ 431516 w 431517" name="TX41"/>
              <a:gd fmla="*/ 781118 h 5207652" name="TY41"/>
              <a:gd fmla="*/ 398601 w 431517" name="TX42"/>
              <a:gd fmla="*/ 800209 h 5207652" name="TY42"/>
              <a:gd fmla="*/ 431516 w 431517" name="TX43"/>
              <a:gd fmla="*/ 819300 h 5207652" name="TY43"/>
              <a:gd fmla="*/ 431516 w 431517" name="TX44"/>
              <a:gd fmla="*/ 838451 h 5207652" name="TY44"/>
              <a:gd fmla="*/ 398601 w 431517" name="TX45"/>
              <a:gd fmla="*/ 857541 h 5207652" name="TY45"/>
              <a:gd fmla="*/ 431516 w 431517" name="TX46"/>
              <a:gd fmla="*/ 876632 h 5207652" name="TY46"/>
              <a:gd fmla="*/ 431516 w 431517" name="TX47"/>
              <a:gd fmla="*/ 895782 h 5207652" name="TY47"/>
              <a:gd fmla="*/ 398601 w 431517" name="TX48"/>
              <a:gd fmla="*/ 914873 h 5207652" name="TY48"/>
              <a:gd fmla="*/ 431516 w 431517" name="TX49"/>
              <a:gd fmla="*/ 933964 h 5207652" name="TY49"/>
              <a:gd fmla="*/ 431516 w 431517" name="TX50"/>
              <a:gd fmla="*/ 953114 h 5207652" name="TY50"/>
              <a:gd fmla="*/ 398601 w 431517" name="TX51"/>
              <a:gd fmla="*/ 972205 h 5207652" name="TY51"/>
              <a:gd fmla="*/ 431516 w 431517" name="TX52"/>
              <a:gd fmla="*/ 991297 h 5207652" name="TY52"/>
              <a:gd fmla="*/ 431516 w 431517" name="TX53"/>
              <a:gd fmla="*/ 1010448 h 5207652" name="TY53"/>
              <a:gd fmla="*/ 398601 w 431517" name="TX54"/>
              <a:gd fmla="*/ 1029538 h 5207652" name="TY54"/>
              <a:gd fmla="*/ 431516 w 431517" name="TX55"/>
              <a:gd fmla="*/ 1048629 h 5207652" name="TY55"/>
              <a:gd fmla="*/ 431516 w 431517" name="TX56"/>
              <a:gd fmla="*/ 1067779 h 5207652" name="TY56"/>
              <a:gd fmla="*/ 398601 w 431517" name="TX57"/>
              <a:gd fmla="*/ 1086870 h 5207652" name="TY57"/>
              <a:gd fmla="*/ 431516 w 431517" name="TX58"/>
              <a:gd fmla="*/ 1105961 h 5207652" name="TY58"/>
              <a:gd fmla="*/ 431516 w 431517" name="TX59"/>
              <a:gd fmla="*/ 1125112 h 5207652" name="TY59"/>
              <a:gd fmla="*/ 398601 w 431517" name="TX60"/>
              <a:gd fmla="*/ 1144202 h 5207652" name="TY60"/>
              <a:gd fmla="*/ 431516 w 431517" name="TX61"/>
              <a:gd fmla="*/ 1163293 h 5207652" name="TY61"/>
              <a:gd fmla="*/ 431516 w 431517" name="TX62"/>
              <a:gd fmla="*/ 1182444 h 5207652" name="TY62"/>
              <a:gd fmla="*/ 398601 w 431517" name="TX63"/>
              <a:gd fmla="*/ 1201534 h 5207652" name="TY63"/>
              <a:gd fmla="*/ 431516 w 431517" name="TX64"/>
              <a:gd fmla="*/ 1220625 h 5207652" name="TY64"/>
              <a:gd fmla="*/ 431516 w 431517" name="TX65"/>
              <a:gd fmla="*/ 1239776 h 5207652" name="TY65"/>
              <a:gd fmla="*/ 398601 w 431517" name="TX66"/>
              <a:gd fmla="*/ 1258866 h 5207652" name="TY66"/>
              <a:gd fmla="*/ 431516 w 431517" name="TX67"/>
              <a:gd fmla="*/ 1277957 h 5207652" name="TY67"/>
              <a:gd fmla="*/ 431516 w 431517" name="TX68"/>
              <a:gd fmla="*/ 1297107 h 5207652" name="TY68"/>
              <a:gd fmla="*/ 398601 w 431517" name="TX69"/>
              <a:gd fmla="*/ 1316198 h 5207652" name="TY69"/>
              <a:gd fmla="*/ 431516 w 431517" name="TX70"/>
              <a:gd fmla="*/ 1335289 h 5207652" name="TY70"/>
              <a:gd fmla="*/ 431516 w 431517" name="TX71"/>
              <a:gd fmla="*/ 1354439 h 5207652" name="TY71"/>
              <a:gd fmla="*/ 398601 w 431517" name="TX72"/>
              <a:gd fmla="*/ 1373530 h 5207652" name="TY72"/>
              <a:gd fmla="*/ 431516 w 431517" name="TX73"/>
              <a:gd fmla="*/ 1392622 h 5207652" name="TY73"/>
              <a:gd fmla="*/ 431516 w 431517" name="TX74"/>
              <a:gd fmla="*/ 1411773 h 5207652" name="TY74"/>
              <a:gd fmla="*/ 398601 w 431517" name="TX75"/>
              <a:gd fmla="*/ 1430863 h 5207652" name="TY75"/>
              <a:gd fmla="*/ 431516 w 431517" name="TX76"/>
              <a:gd fmla="*/ 1449954 h 5207652" name="TY76"/>
              <a:gd fmla="*/ 431516 w 431517" name="TX77"/>
              <a:gd fmla="*/ 1469104 h 5207652" name="TY77"/>
              <a:gd fmla="*/ 398601 w 431517" name="TX78"/>
              <a:gd fmla="*/ 1488195 h 5207652" name="TY78"/>
              <a:gd fmla="*/ 431516 w 431517" name="TX79"/>
              <a:gd fmla="*/ 1507286 h 5207652" name="TY79"/>
              <a:gd fmla="*/ 431516 w 431517" name="TX80"/>
              <a:gd fmla="*/ 1526437 h 5207652" name="TY80"/>
              <a:gd fmla="*/ 398601 w 431517" name="TX81"/>
              <a:gd fmla="*/ 1545527 h 5207652" name="TY81"/>
              <a:gd fmla="*/ 431516 w 431517" name="TX82"/>
              <a:gd fmla="*/ 1564618 h 5207652" name="TY82"/>
              <a:gd fmla="*/ 431516 w 431517" name="TX83"/>
              <a:gd fmla="*/ 1583769 h 5207652" name="TY83"/>
              <a:gd fmla="*/ 398601 w 431517" name="TX84"/>
              <a:gd fmla="*/ 1602859 h 5207652" name="TY84"/>
              <a:gd fmla="*/ 431516 w 431517" name="TX85"/>
              <a:gd fmla="*/ 1621951 h 5207652" name="TY85"/>
              <a:gd fmla="*/ 431516 w 431517" name="TX86"/>
              <a:gd fmla="*/ 1641101 h 5207652" name="TY86"/>
              <a:gd fmla="*/ 398601 w 431517" name="TX87"/>
              <a:gd fmla="*/ 1660192 h 5207652" name="TY87"/>
              <a:gd fmla="*/ 431516 w 431517" name="TX88"/>
              <a:gd fmla="*/ 1679283 h 5207652" name="TY88"/>
              <a:gd fmla="*/ 431516 w 431517" name="TX89"/>
              <a:gd fmla="*/ 1698433 h 5207652" name="TY89"/>
              <a:gd fmla="*/ 398601 w 431517" name="TX90"/>
              <a:gd fmla="*/ 1717523 h 5207652" name="TY90"/>
              <a:gd fmla="*/ 431516 w 431517" name="TX91"/>
              <a:gd fmla="*/ 1736615 h 5207652" name="TY91"/>
              <a:gd fmla="*/ 431516 w 431517" name="TX92"/>
              <a:gd fmla="*/ 1755766 h 5207652" name="TY92"/>
              <a:gd fmla="*/ 398601 w 431517" name="TX93"/>
              <a:gd fmla="*/ 1774856 h 5207652" name="TY93"/>
              <a:gd fmla="*/ 431516 w 431517" name="TX94"/>
              <a:gd fmla="*/ 1793947 h 5207652" name="TY94"/>
              <a:gd fmla="*/ 431516 w 431517" name="TX95"/>
              <a:gd fmla="*/ 1813097 h 5207652" name="TY95"/>
              <a:gd fmla="*/ 398601 w 431517" name="TX96"/>
              <a:gd fmla="*/ 1832188 h 5207652" name="TY96"/>
              <a:gd fmla="*/ 431516 w 431517" name="TX97"/>
              <a:gd fmla="*/ 1851279 h 5207652" name="TY97"/>
              <a:gd fmla="*/ 431516 w 431517" name="TX98"/>
              <a:gd fmla="*/ 1870429 h 5207652" name="TY98"/>
              <a:gd fmla="*/ 398601 w 431517" name="TX99"/>
              <a:gd fmla="*/ 1889520 h 5207652" name="TY99"/>
              <a:gd fmla="*/ 431516 w 431517" name="TX100"/>
              <a:gd fmla="*/ 1908611 h 5207652" name="TY100"/>
              <a:gd fmla="*/ 431516 w 431517" name="TX101"/>
              <a:gd fmla="*/ 1927762 h 5207652" name="TY101"/>
              <a:gd fmla="*/ 398601 w 431517" name="TX102"/>
              <a:gd fmla="*/ 1946852 h 5207652" name="TY102"/>
              <a:gd fmla="*/ 431516 w 431517" name="TX103"/>
              <a:gd fmla="*/ 1965944 h 5207652" name="TY103"/>
              <a:gd fmla="*/ 431516 w 431517" name="TX104"/>
              <a:gd fmla="*/ 1985095 h 5207652" name="TY104"/>
              <a:gd fmla="*/ 398601 w 431517" name="TX105"/>
              <a:gd fmla="*/ 2004185 h 5207652" name="TY105"/>
              <a:gd fmla="*/ 431516 w 431517" name="TX106"/>
              <a:gd fmla="*/ 2023276 h 5207652" name="TY106"/>
              <a:gd fmla="*/ 431516 w 431517" name="TX107"/>
              <a:gd fmla="*/ 2042426 h 5207652" name="TY107"/>
              <a:gd fmla="*/ 398601 w 431517" name="TX108"/>
              <a:gd fmla="*/ 2061517 h 5207652" name="TY108"/>
              <a:gd fmla="*/ 431516 w 431517" name="TX109"/>
              <a:gd fmla="*/ 2080608 h 5207652" name="TY109"/>
              <a:gd fmla="*/ 431516 w 431517" name="TX110"/>
              <a:gd fmla="*/ 2099758 h 5207652" name="TY110"/>
              <a:gd fmla="*/ 398601 w 431517" name="TX111"/>
              <a:gd fmla="*/ 2118849 h 5207652" name="TY111"/>
              <a:gd fmla="*/ 431516 w 431517" name="TX112"/>
              <a:gd fmla="*/ 2137940 h 5207652" name="TY112"/>
              <a:gd fmla="*/ 431516 w 431517" name="TX113"/>
              <a:gd fmla="*/ 2161536 h 5207652" name="TY113"/>
              <a:gd fmla="*/ 406265 w 431517" name="TX114"/>
              <a:gd fmla="*/ 2176181 h 5207652" name="TY114"/>
              <a:gd fmla="*/ 431516 w 431517" name="TX115"/>
              <a:gd fmla="*/ 2190827 h 5207652" name="TY115"/>
              <a:gd fmla="*/ 431516 w 431517" name="TX116"/>
              <a:gd fmla="*/ 2218869 h 5207652" name="TY116"/>
              <a:gd fmla="*/ 406265 w 431517" name="TX117"/>
              <a:gd fmla="*/ 2233514 h 5207652" name="TY117"/>
              <a:gd fmla="*/ 431516 w 431517" name="TX118"/>
              <a:gd fmla="*/ 2248159 h 5207652" name="TY118"/>
              <a:gd fmla="*/ 431516 w 431517" name="TX119"/>
              <a:gd fmla="*/ 2276200 h 5207652" name="TY119"/>
              <a:gd fmla="*/ 406265 w 431517" name="TX120"/>
              <a:gd fmla="*/ 2290845 h 5207652" name="TY120"/>
              <a:gd fmla="*/ 431516 w 431517" name="TX121"/>
              <a:gd fmla="*/ 2305491 h 5207652" name="TY121"/>
              <a:gd fmla="*/ 431516 w 431517" name="TX122"/>
              <a:gd fmla="*/ 2333532 h 5207652" name="TY122"/>
              <a:gd fmla="*/ 406265 w 431517" name="TX123"/>
              <a:gd fmla="*/ 2348178 h 5207652" name="TY123"/>
              <a:gd fmla="*/ 431516 w 431517" name="TX124"/>
              <a:gd fmla="*/ 2362824 h 5207652" name="TY124"/>
              <a:gd fmla="*/ 431516 w 431517" name="TX125"/>
              <a:gd fmla="*/ 2390865 h 5207652" name="TY125"/>
              <a:gd fmla="*/ 406265 w 431517" name="TX126"/>
              <a:gd fmla="*/ 2405510 h 5207652" name="TY126"/>
              <a:gd fmla="*/ 431516 w 431517" name="TX127"/>
              <a:gd fmla="*/ 2420156 h 5207652" name="TY127"/>
              <a:gd fmla="*/ 431516 w 431517" name="TX128"/>
              <a:gd fmla="*/ 2448197 h 5207652" name="TY128"/>
              <a:gd fmla="*/ 406265 w 431517" name="TX129"/>
              <a:gd fmla="*/ 2462842 h 5207652" name="TY129"/>
              <a:gd fmla="*/ 431516 w 431517" name="TX130"/>
              <a:gd fmla="*/ 2477488 h 5207652" name="TY130"/>
              <a:gd fmla="*/ 431516 w 431517" name="TX131"/>
              <a:gd fmla="*/ 2505529 h 5207652" name="TY131"/>
              <a:gd fmla="*/ 406265 w 431517" name="TX132"/>
              <a:gd fmla="*/ 2520174 h 5207652" name="TY132"/>
              <a:gd fmla="*/ 431516 w 431517" name="TX133"/>
              <a:gd fmla="*/ 2534820 h 5207652" name="TY133"/>
              <a:gd fmla="*/ 431516 w 431517" name="TX134"/>
              <a:gd fmla="*/ 2562861 h 5207652" name="TY134"/>
              <a:gd fmla="*/ 406265 w 431517" name="TX135"/>
              <a:gd fmla="*/ 2577506 h 5207652" name="TY135"/>
              <a:gd fmla="*/ 431516 w 431517" name="TX136"/>
              <a:gd fmla="*/ 2592152 h 5207652" name="TY136"/>
              <a:gd fmla="*/ 431516 w 431517" name="TX137"/>
              <a:gd fmla="*/ 2620193 h 5207652" name="TY137"/>
              <a:gd fmla="*/ 406265 w 431517" name="TX138"/>
              <a:gd fmla="*/ 2634838 h 5207652" name="TY138"/>
              <a:gd fmla="*/ 431516 w 431517" name="TX139"/>
              <a:gd fmla="*/ 2649484 h 5207652" name="TY139"/>
              <a:gd fmla="*/ 431516 w 431517" name="TX140"/>
              <a:gd fmla="*/ 2677525 h 5207652" name="TY140"/>
              <a:gd fmla="*/ 406265 w 431517" name="TX141"/>
              <a:gd fmla="*/ 2692171 h 5207652" name="TY141"/>
              <a:gd fmla="*/ 431516 w 431517" name="TX142"/>
              <a:gd fmla="*/ 2706817 h 5207652" name="TY142"/>
              <a:gd fmla="*/ 431516 w 431517" name="TX143"/>
              <a:gd fmla="*/ 2734858 h 5207652" name="TY143"/>
              <a:gd fmla="*/ 406265 w 431517" name="TX144"/>
              <a:gd fmla="*/ 2749503 h 5207652" name="TY144"/>
              <a:gd fmla="*/ 431516 w 431517" name="TX145"/>
              <a:gd fmla="*/ 2764149 h 5207652" name="TY145"/>
              <a:gd fmla="*/ 431516 w 431517" name="TX146"/>
              <a:gd fmla="*/ 2792190 h 5207652" name="TY146"/>
              <a:gd fmla="*/ 406265 w 431517" name="TX147"/>
              <a:gd fmla="*/ 2806835 h 5207652" name="TY147"/>
              <a:gd fmla="*/ 431516 w 431517" name="TX148"/>
              <a:gd fmla="*/ 2821481 h 5207652" name="TY148"/>
              <a:gd fmla="*/ 431516 w 431517" name="TX149"/>
              <a:gd fmla="*/ 2849522 h 5207652" name="TY149"/>
              <a:gd fmla="*/ 406265 w 431517" name="TX150"/>
              <a:gd fmla="*/ 2864167 h 5207652" name="TY150"/>
              <a:gd fmla="*/ 431516 w 431517" name="TX151"/>
              <a:gd fmla="*/ 2878813 h 5207652" name="TY151"/>
              <a:gd fmla="*/ 431516 w 431517" name="TX152"/>
              <a:gd fmla="*/ 2906854 h 5207652" name="TY152"/>
              <a:gd fmla="*/ 406265 w 431517" name="TX153"/>
              <a:gd fmla="*/ 2921499 h 5207652" name="TY153"/>
              <a:gd fmla="*/ 431516 w 431517" name="TX154"/>
              <a:gd fmla="*/ 2936145 h 5207652" name="TY154"/>
              <a:gd fmla="*/ 431516 w 431517" name="TX155"/>
              <a:gd fmla="*/ 2964186 h 5207652" name="TY155"/>
              <a:gd fmla="*/ 406265 w 431517" name="TX156"/>
              <a:gd fmla="*/ 2978831 h 5207652" name="TY156"/>
              <a:gd fmla="*/ 431516 w 431517" name="TX157"/>
              <a:gd fmla="*/ 2993478 h 5207652" name="TY157"/>
              <a:gd fmla="*/ 431516 w 431517" name="TX158"/>
              <a:gd fmla="*/ 3021519 h 5207652" name="TY158"/>
              <a:gd fmla="*/ 406265 w 431517" name="TX159"/>
              <a:gd fmla="*/ 3036164 h 5207652" name="TY159"/>
              <a:gd fmla="*/ 431516 w 431517" name="TX160"/>
              <a:gd fmla="*/ 3050810 h 5207652" name="TY160"/>
              <a:gd fmla="*/ 431516 w 431517" name="TX161"/>
              <a:gd fmla="*/ 3078851 h 5207652" name="TY161"/>
              <a:gd fmla="*/ 406265 w 431517" name="TX162"/>
              <a:gd fmla="*/ 3093496 h 5207652" name="TY162"/>
              <a:gd fmla="*/ 431516 w 431517" name="TX163"/>
              <a:gd fmla="*/ 3108142 h 5207652" name="TY163"/>
              <a:gd fmla="*/ 431516 w 431517" name="TX164"/>
              <a:gd fmla="*/ 3136183 h 5207652" name="TY164"/>
              <a:gd fmla="*/ 406265 w 431517" name="TX165"/>
              <a:gd fmla="*/ 3150828 h 5207652" name="TY165"/>
              <a:gd fmla="*/ 431516 w 431517" name="TX166"/>
              <a:gd fmla="*/ 3165474 h 5207652" name="TY166"/>
              <a:gd fmla="*/ 431516 w 431517" name="TX167"/>
              <a:gd fmla="*/ 3193515 h 5207652" name="TY167"/>
              <a:gd fmla="*/ 406265 w 431517" name="TX168"/>
              <a:gd fmla="*/ 3208160 h 5207652" name="TY168"/>
              <a:gd fmla="*/ 431516 w 431517" name="TX169"/>
              <a:gd fmla="*/ 3222806 h 5207652" name="TY169"/>
              <a:gd fmla="*/ 431516 w 431517" name="TX170"/>
              <a:gd fmla="*/ 3250847 h 5207652" name="TY170"/>
              <a:gd fmla="*/ 406265 w 431517" name="TX171"/>
              <a:gd fmla="*/ 3265492 h 5207652" name="TY171"/>
              <a:gd fmla="*/ 431516 w 431517" name="TX172"/>
              <a:gd fmla="*/ 3280138 h 5207652" name="TY172"/>
              <a:gd fmla="*/ 431516 w 431517" name="TX173"/>
              <a:gd fmla="*/ 3308179 h 5207652" name="TY173"/>
              <a:gd fmla="*/ 406265 w 431517" name="TX174"/>
              <a:gd fmla="*/ 3322825 h 5207652" name="TY174"/>
              <a:gd fmla="*/ 431516 w 431517" name="TX175"/>
              <a:gd fmla="*/ 3337471 h 5207652" name="TY175"/>
              <a:gd fmla="*/ 431516 w 431517" name="TX176"/>
              <a:gd fmla="*/ 3365512 h 5207652" name="TY176"/>
              <a:gd fmla="*/ 406265 w 431517" name="TX177"/>
              <a:gd fmla="*/ 3380157 h 5207652" name="TY177"/>
              <a:gd fmla="*/ 431516 w 431517" name="TX178"/>
              <a:gd fmla="*/ 3394803 h 5207652" name="TY178"/>
              <a:gd fmla="*/ 431516 w 431517" name="TX179"/>
              <a:gd fmla="*/ 3422844 h 5207652" name="TY179"/>
              <a:gd fmla="*/ 406265 w 431517" name="TX180"/>
              <a:gd fmla="*/ 3437489 h 5207652" name="TY180"/>
              <a:gd fmla="*/ 431516 w 431517" name="TX181"/>
              <a:gd fmla="*/ 3452135 h 5207652" name="TY181"/>
              <a:gd fmla="*/ 431516 w 431517" name="TX182"/>
              <a:gd fmla="*/ 3480176 h 5207652" name="TY182"/>
              <a:gd fmla="*/ 406265 w 431517" name="TX183"/>
              <a:gd fmla="*/ 3494821 h 5207652" name="TY183"/>
              <a:gd fmla="*/ 431516 w 431517" name="TX184"/>
              <a:gd fmla="*/ 3509467 h 5207652" name="TY184"/>
              <a:gd fmla="*/ 431516 w 431517" name="TX185"/>
              <a:gd fmla="*/ 3537508 h 5207652" name="TY185"/>
              <a:gd fmla="*/ 406265 w 431517" name="TX186"/>
              <a:gd fmla="*/ 3552153 h 5207652" name="TY186"/>
              <a:gd fmla="*/ 431516 w 431517" name="TX187"/>
              <a:gd fmla="*/ 3566799 h 5207652" name="TY187"/>
              <a:gd fmla="*/ 431516 w 431517" name="TX188"/>
              <a:gd fmla="*/ 3594840 h 5207652" name="TY188"/>
              <a:gd fmla="*/ 406265 w 431517" name="TX189"/>
              <a:gd fmla="*/ 3609485 h 5207652" name="TY189"/>
              <a:gd fmla="*/ 431516 w 431517" name="TX190"/>
              <a:gd fmla="*/ 3624131 h 5207652" name="TY190"/>
              <a:gd fmla="*/ 431516 w 431517" name="TX191"/>
              <a:gd fmla="*/ 3652173 h 5207652" name="TY191"/>
              <a:gd fmla="*/ 406265 w 431517" name="TX192"/>
              <a:gd fmla="*/ 3666818 h 5207652" name="TY192"/>
              <a:gd fmla="*/ 431516 w 431517" name="TX193"/>
              <a:gd fmla="*/ 3681464 h 5207652" name="TY193"/>
              <a:gd fmla="*/ 431516 w 431517" name="TX194"/>
              <a:gd fmla="*/ 3709505 h 5207652" name="TY194"/>
              <a:gd fmla="*/ 406265 w 431517" name="TX195"/>
              <a:gd fmla="*/ 3724150 h 5207652" name="TY195"/>
              <a:gd fmla="*/ 431516 w 431517" name="TX196"/>
              <a:gd fmla="*/ 3738796 h 5207652" name="TY196"/>
              <a:gd fmla="*/ 431516 w 431517" name="TX197"/>
              <a:gd fmla="*/ 3766837 h 5207652" name="TY197"/>
              <a:gd fmla="*/ 406265 w 431517" name="TX198"/>
              <a:gd fmla="*/ 3781482 h 5207652" name="TY198"/>
              <a:gd fmla="*/ 431516 w 431517" name="TX199"/>
              <a:gd fmla="*/ 3796128 h 5207652" name="TY199"/>
              <a:gd fmla="*/ 431516 w 431517" name="TX200"/>
              <a:gd fmla="*/ 3824169 h 5207652" name="TY200"/>
              <a:gd fmla="*/ 406265 w 431517" name="TX201"/>
              <a:gd fmla="*/ 3838814 h 5207652" name="TY201"/>
              <a:gd fmla="*/ 431516 w 431517" name="TX202"/>
              <a:gd fmla="*/ 3853460 h 5207652" name="TY202"/>
              <a:gd fmla="*/ 431516 w 431517" name="TX203"/>
              <a:gd fmla="*/ 3881501 h 5207652" name="TY203"/>
              <a:gd fmla="*/ 406265 w 431517" name="TX204"/>
              <a:gd fmla="*/ 3896146 h 5207652" name="TY204"/>
              <a:gd fmla="*/ 431516 w 431517" name="TX205"/>
              <a:gd fmla="*/ 3910792 h 5207652" name="TY205"/>
              <a:gd fmla="*/ 431516 w 431517" name="TX206"/>
              <a:gd fmla="*/ 3938833 h 5207652" name="TY206"/>
              <a:gd fmla="*/ 406265 w 431517" name="TX207"/>
              <a:gd fmla="*/ 3953479 h 5207652" name="TY207"/>
              <a:gd fmla="*/ 431516 w 431517" name="TX208"/>
              <a:gd fmla="*/ 3968125 h 5207652" name="TY208"/>
              <a:gd fmla="*/ 431516 w 431517" name="TX209"/>
              <a:gd fmla="*/ 3996166 h 5207652" name="TY209"/>
              <a:gd fmla="*/ 406265 w 431517" name="TX210"/>
              <a:gd fmla="*/ 4010811 h 5207652" name="TY210"/>
              <a:gd fmla="*/ 431516 w 431517" name="TX211"/>
              <a:gd fmla="*/ 4025457 h 5207652" name="TY211"/>
              <a:gd fmla="*/ 431516 w 431517" name="TX212"/>
              <a:gd fmla="*/ 4053498 h 5207652" name="TY212"/>
              <a:gd fmla="*/ 406265 w 431517" name="TX213"/>
              <a:gd fmla="*/ 4068143 h 5207652" name="TY213"/>
              <a:gd fmla="*/ 431516 w 431517" name="TX214"/>
              <a:gd fmla="*/ 4082789 h 5207652" name="TY214"/>
              <a:gd fmla="*/ 431516 w 431517" name="TX215"/>
              <a:gd fmla="*/ 4110830 h 5207652" name="TY215"/>
              <a:gd fmla="*/ 406265 w 431517" name="TX216"/>
              <a:gd fmla="*/ 4125475 h 5207652" name="TY216"/>
              <a:gd fmla="*/ 431516 w 431517" name="TX217"/>
              <a:gd fmla="*/ 4140121 h 5207652" name="TY217"/>
              <a:gd fmla="*/ 431516 w 431517" name="TX218"/>
              <a:gd fmla="*/ 4168162 h 5207652" name="TY218"/>
              <a:gd fmla="*/ 406265 w 431517" name="TX219"/>
              <a:gd fmla="*/ 4182807 h 5207652" name="TY219"/>
              <a:gd fmla="*/ 431516 w 431517" name="TX220"/>
              <a:gd fmla="*/ 4197453 h 5207652" name="TY220"/>
              <a:gd fmla="*/ 431516 w 431517" name="TX221"/>
              <a:gd fmla="*/ 4225494 h 5207652" name="TY221"/>
              <a:gd fmla="*/ 406265 w 431517" name="TX222"/>
              <a:gd fmla="*/ 4240139 h 5207652" name="TY222"/>
              <a:gd fmla="*/ 431516 w 431517" name="TX223"/>
              <a:gd fmla="*/ 4254785 h 5207652" name="TY223"/>
              <a:gd fmla="*/ 431516 w 431517" name="TX224"/>
              <a:gd fmla="*/ 4282827 h 5207652" name="TY224"/>
              <a:gd fmla="*/ 406265 w 431517" name="TX225"/>
              <a:gd fmla="*/ 4297472 h 5207652" name="TY225"/>
              <a:gd fmla="*/ 431516 w 431517" name="TX226"/>
              <a:gd fmla="*/ 4312118 h 5207652" name="TY226"/>
              <a:gd fmla="*/ 431516 w 431517" name="TX227"/>
              <a:gd fmla="*/ 4340159 h 5207652" name="TY227"/>
              <a:gd fmla="*/ 406265 w 431517" name="TX228"/>
              <a:gd fmla="*/ 4354804 h 5207652" name="TY228"/>
              <a:gd fmla="*/ 431516 w 431517" name="TX229"/>
              <a:gd fmla="*/ 4369450 h 5207652" name="TY229"/>
              <a:gd fmla="*/ 431516 w 431517" name="TX230"/>
              <a:gd fmla="*/ 4397491 h 5207652" name="TY230"/>
              <a:gd fmla="*/ 406265 w 431517" name="TX231"/>
              <a:gd fmla="*/ 4412136 h 5207652" name="TY231"/>
              <a:gd fmla="*/ 431516 w 431517" name="TX232"/>
              <a:gd fmla="*/ 4426782 h 5207652" name="TY232"/>
              <a:gd fmla="*/ 431516 w 431517" name="TX233"/>
              <a:gd fmla="*/ 4454823 h 5207652" name="TY233"/>
              <a:gd fmla="*/ 406265 w 431517" name="TX234"/>
              <a:gd fmla="*/ 4469468 h 5207652" name="TY234"/>
              <a:gd fmla="*/ 431516 w 431517" name="TX235"/>
              <a:gd fmla="*/ 4484114 h 5207652" name="TY235"/>
              <a:gd fmla="*/ 431516 w 431517" name="TX236"/>
              <a:gd fmla="*/ 4512155 h 5207652" name="TY236"/>
              <a:gd fmla="*/ 406265 w 431517" name="TX237"/>
              <a:gd fmla="*/ 4526800 h 5207652" name="TY237"/>
              <a:gd fmla="*/ 431516 w 431517" name="TX238"/>
              <a:gd fmla="*/ 4541446 h 5207652" name="TY238"/>
              <a:gd fmla="*/ 431516 w 431517" name="TX239"/>
              <a:gd fmla="*/ 4569488 h 5207652" name="TY239"/>
              <a:gd fmla="*/ 406265 w 431517" name="TX240"/>
              <a:gd fmla="*/ 4584133 h 5207652" name="TY240"/>
              <a:gd fmla="*/ 431516 w 431517" name="TX241"/>
              <a:gd fmla="*/ 4598779 h 5207652" name="TY241"/>
              <a:gd fmla="*/ 431516 w 431517" name="TX242"/>
              <a:gd fmla="*/ 4626820 h 5207652" name="TY242"/>
              <a:gd fmla="*/ 406265 w 431517" name="TX243"/>
              <a:gd fmla="*/ 4641465 h 5207652" name="TY243"/>
              <a:gd fmla="*/ 431516 w 431517" name="TX244"/>
              <a:gd fmla="*/ 4656111 h 5207652" name="TY244"/>
              <a:gd fmla="*/ 431516 w 431517" name="TX245"/>
              <a:gd fmla="*/ 4679758 h 5207652" name="TY245"/>
              <a:gd fmla="*/ 398689 w 431517" name="TX246"/>
              <a:gd fmla="*/ 4698797 h 5207652" name="TY246"/>
              <a:gd fmla="*/ 431516 w 431517" name="TX247"/>
              <a:gd fmla="*/ 4717838 h 5207652" name="TY247"/>
              <a:gd fmla="*/ 431516 w 431517" name="TX248"/>
              <a:gd fmla="*/ 4737091 h 5207652" name="TY248"/>
              <a:gd fmla="*/ 398689 w 431517" name="TX249"/>
              <a:gd fmla="*/ 4756131 h 5207652" name="TY249"/>
              <a:gd fmla="*/ 431516 w 431517" name="TX250"/>
              <a:gd fmla="*/ 4775170 h 5207652" name="TY250"/>
              <a:gd fmla="*/ 431516 w 431517" name="TX251"/>
              <a:gd fmla="*/ 4794423 h 5207652" name="TY251"/>
              <a:gd fmla="*/ 398689 w 431517" name="TX252"/>
              <a:gd fmla="*/ 4813462 h 5207652" name="TY252"/>
              <a:gd fmla="*/ 431516 w 431517" name="TX253"/>
              <a:gd fmla="*/ 4832502 h 5207652" name="TY253"/>
              <a:gd fmla="*/ 431516 w 431517" name="TX254"/>
              <a:gd fmla="*/ 4851755 h 5207652" name="TY254"/>
              <a:gd fmla="*/ 398689 w 431517" name="TX255"/>
              <a:gd fmla="*/ 4870794 h 5207652" name="TY255"/>
              <a:gd fmla="*/ 431516 w 431517" name="TX256"/>
              <a:gd fmla="*/ 4889834 h 5207652" name="TY256"/>
              <a:gd fmla="*/ 431516 w 431517" name="TX257"/>
              <a:gd fmla="*/ 4909087 h 5207652" name="TY257"/>
              <a:gd fmla="*/ 398689 w 431517" name="TX258"/>
              <a:gd fmla="*/ 4928126 h 5207652" name="TY258"/>
              <a:gd fmla="*/ 431516 w 431517" name="TX259"/>
              <a:gd fmla="*/ 4947166 h 5207652" name="TY259"/>
              <a:gd fmla="*/ 431516 w 431517" name="TX260"/>
              <a:gd fmla="*/ 4966419 h 5207652" name="TY260"/>
              <a:gd fmla="*/ 398689 w 431517" name="TX261"/>
              <a:gd fmla="*/ 4985458 h 5207652" name="TY261"/>
              <a:gd fmla="*/ 431516 w 431517" name="TX262"/>
              <a:gd fmla="*/ 5004498 h 5207652" name="TY262"/>
              <a:gd fmla="*/ 431516 w 431517" name="TX263"/>
              <a:gd fmla="*/ 5023751 h 5207652" name="TY263"/>
              <a:gd fmla="*/ 398689 w 431517" name="TX264"/>
              <a:gd fmla="*/ 5042790 h 5207652" name="TY264"/>
              <a:gd fmla="*/ 431516 w 431517" name="TX265"/>
              <a:gd fmla="*/ 5061831 h 5207652" name="TY265"/>
              <a:gd fmla="*/ 431516 w 431517" name="TX266"/>
              <a:gd fmla="*/ 5081084 h 5207652" name="TY266"/>
              <a:gd fmla="*/ 398689 w 431517" name="TX267"/>
              <a:gd fmla="*/ 5100123 h 5207652" name="TY267"/>
              <a:gd fmla="*/ 431516 w 431517" name="TX268"/>
              <a:gd fmla="*/ 5119163 h 5207652" name="TY268"/>
              <a:gd fmla="*/ 431516 w 431517" name="TX269"/>
              <a:gd fmla="*/ 5138416 h 5207652" name="TY269"/>
              <a:gd fmla="*/ 398689 w 431517" name="TX270"/>
              <a:gd fmla="*/ 5157455 h 5207652" name="TY270"/>
              <a:gd fmla="*/ 431516 w 431517" name="TX271"/>
              <a:gd fmla="*/ 5176495 h 5207652" name="TY271"/>
              <a:gd fmla="*/ 431516 w 431517" name="TX272"/>
              <a:gd fmla="*/ 5195748 h 5207652" name="TY272"/>
              <a:gd fmla="*/ 410994 w 431517" name="TX273"/>
              <a:gd fmla="*/ 5207650 h 5207652" name="TY273"/>
              <a:gd fmla="*/ 0 w 431517" name="TX274"/>
              <a:gd fmla="*/ 5207651 h 5207652" name="TY274"/>
              <a:gd fmla="*/ 382813 w 431517" name="TX275"/>
              <a:gd fmla="*/ 0 h 5207652" name="TY27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</a:cxnLst>
            <a:rect l="l" t="t" r="r" b="b"/>
            <a:pathLst>
              <a:path w="431517" h="5207652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43" name="그림 42" descr="C:/Users/정현진/AppData/Roaming/PolarisOffice/ETemp/1196_14927360/fImage788954826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1570" y="2207260"/>
            <a:ext cx="6620510" cy="229235"/>
          </a:xfrm>
          <a:prstGeom prst="rect"/>
          <a:noFill/>
        </p:spPr>
      </p:pic>
      <p:pic>
        <p:nvPicPr>
          <p:cNvPr id="44" name="그림 43" descr="C:/Users/정현진/AppData/Roaming/PolarisOffice/ETemp/1196_14927360/fImage10928549238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6650" y="1024890"/>
            <a:ext cx="8735060" cy="429260"/>
          </a:xfrm>
          <a:prstGeom prst="rect"/>
          <a:noFill/>
        </p:spPr>
      </p:pic>
      <p:pic>
        <p:nvPicPr>
          <p:cNvPr id="45" name="그림 44" descr="C:/Users/정현진/AppData/Roaming/PolarisOffice/ETemp/1196_14927360/fImage58039550305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8555" y="3239135"/>
            <a:ext cx="5848985" cy="2410460"/>
          </a:xfrm>
          <a:prstGeom prst="rect"/>
          <a:noFill/>
        </p:spPr>
      </p:pic>
      <p:sp>
        <p:nvSpPr>
          <p:cNvPr id="46" name="텍스트 상자 45"/>
          <p:cNvSpPr txBox="1">
            <a:spLocks/>
          </p:cNvSpPr>
          <p:nvPr/>
        </p:nvSpPr>
        <p:spPr>
          <a:xfrm rot="0">
            <a:off x="1060450" y="1511935"/>
            <a:ext cx="8693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원격 저장소 주소를 등록한다</a:t>
            </a:r>
            <a:endParaRPr lang="ko-KR" altLang="en-US" sz="1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1058545" y="2522855"/>
            <a:ext cx="8693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중앙 서버 저장소의 변경 내용을 로컬 저장소에 갱신</a:t>
            </a:r>
            <a:endParaRPr lang="ko-KR" altLang="en-US" sz="1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1083945" y="5753100"/>
            <a:ext cx="86937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충돌 발생(X) -&gt; push -&gt; pull request</a:t>
            </a:r>
            <a:endParaRPr lang="ko-KR" altLang="en-US" sz="1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충돌 발생(O) -&gt; 충돌 해결 -&gt; push -&gt; pull request</a:t>
            </a:r>
            <a:endParaRPr lang="ko-KR" altLang="en-US" sz="180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lumOff val="0"/>
            <a:alpha val="8007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20980" y="481965"/>
            <a:ext cx="1021715" cy="1029335"/>
            <a:chOff x="220980" y="481965"/>
            <a:chExt cx="1021715" cy="102933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 rot="3660000">
              <a:off x="241300" y="713105"/>
              <a:ext cx="890905" cy="705485"/>
            </a:xfrm>
            <a:prstGeom prst="ellipse"/>
            <a:solidFill>
              <a:schemeClr val="tx1">
                <a:alpha val="408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20820000">
              <a:off x="247015" y="612775"/>
              <a:ext cx="723900" cy="643890"/>
            </a:xfrm>
            <a:prstGeom prst="ellipse"/>
            <a:solidFill>
              <a:srgbClr val="A0A0A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220980" y="629920"/>
              <a:ext cx="643890" cy="64389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427990" y="839470"/>
              <a:ext cx="224790" cy="224790"/>
            </a:xfrm>
            <a:prstGeom prst="ellipse"/>
            <a:solidFill>
              <a:srgbClr val="49545C"/>
            </a:solidFill>
            <a:ln w="0">
              <a:noFill/>
              <a:prstDash/>
            </a:ln>
            <a:effectLst>
              <a:innerShdw blurRad="0" dist="114300" dir="108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720000">
              <a:off x="598170" y="595630"/>
              <a:ext cx="644525" cy="106045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484505" y="481965"/>
              <a:ext cx="636905" cy="153670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도형 2"/>
          <p:cNvSpPr>
            <a:spLocks/>
          </p:cNvSpPr>
          <p:nvPr/>
        </p:nvSpPr>
        <p:spPr>
          <a:xfrm rot="0">
            <a:off x="1221740" y="326390"/>
            <a:ext cx="3560445" cy="4413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457200" indent="0" defTabSz="508000" latinLnBrk="0">
              <a:buFontTx/>
              <a:buNone/>
              <a:defRPr/>
            </a:pPr>
            <a:r>
              <a:rPr lang="ko-KR" altLang="ko-KR" sz="2400">
                <a:solidFill>
                  <a:srgbClr val="546591"/>
                </a:solidFill>
                <a:latin typeface="야놀자 야체 B" charset="0"/>
                <a:ea typeface="야놀자 야체 B" charset="0"/>
              </a:rPr>
              <a:t>Pull Request</a:t>
            </a:r>
            <a:endParaRPr lang="ko-KR" altLang="en-US" sz="2400">
              <a:solidFill>
                <a:srgbClr val="546591"/>
              </a:solidFill>
              <a:latin typeface="야놀자 야체 B" charset="0"/>
              <a:ea typeface="야놀자 야체 B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16200000">
            <a:off x="924560" y="469900"/>
            <a:ext cx="441325" cy="15367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759075" y="934085"/>
            <a:ext cx="310515" cy="2152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endParaRPr lang="ko-KR" altLang="en-US" sz="800">
              <a:solidFill>
                <a:srgbClr val="FFFFFF"/>
              </a:solidFill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120775" y="941705"/>
            <a:ext cx="10258425" cy="5593080"/>
          </a:xfrm>
          <a:custGeom>
            <a:gdLst>
              <a:gd fmla="*/ 17802 w 10718807" name="TX0"/>
              <a:gd fmla="*/ 0 h 5207651" name="TY0"/>
              <a:gd fmla="*/ 10690101 w 10718807" name="TX1"/>
              <a:gd fmla="*/ 0 h 5207651" name="TY1"/>
              <a:gd fmla="*/ 10718806 w 10718807" name="TX2"/>
              <a:gd fmla="*/ 16649 h 5207651" name="TY2"/>
              <a:gd fmla="*/ 10718806 w 10718807" name="TX3"/>
              <a:gd fmla="*/ 35799 h 5207651" name="TY3"/>
              <a:gd fmla="*/ 10685891 w 10718807" name="TX4"/>
              <a:gd fmla="*/ 54890 h 5207651" name="TY4"/>
              <a:gd fmla="*/ 10718806 w 10718807" name="TX5"/>
              <a:gd fmla="*/ 73982 h 5207651" name="TY5"/>
              <a:gd fmla="*/ 10718806 w 10718807" name="TX6"/>
              <a:gd fmla="*/ 93132 h 5207651" name="TY6"/>
              <a:gd fmla="*/ 10685891 w 10718807" name="TX7"/>
              <a:gd fmla="*/ 112223 h 5207651" name="TY7"/>
              <a:gd fmla="*/ 10718806 w 10718807" name="TX8"/>
              <a:gd fmla="*/ 131314 h 5207651" name="TY8"/>
              <a:gd fmla="*/ 10718806 w 10718807" name="TX9"/>
              <a:gd fmla="*/ 150464 h 5207651" name="TY9"/>
              <a:gd fmla="*/ 10685891 w 10718807" name="TX10"/>
              <a:gd fmla="*/ 169555 h 5207651" name="TY10"/>
              <a:gd fmla="*/ 10718806 w 10718807" name="TX11"/>
              <a:gd fmla="*/ 188646 h 5207651" name="TY11"/>
              <a:gd fmla="*/ 10718806 w 10718807" name="TX12"/>
              <a:gd fmla="*/ 207796 h 5207651" name="TY12"/>
              <a:gd fmla="*/ 10685891 w 10718807" name="TX13"/>
              <a:gd fmla="*/ 226887 h 5207651" name="TY13"/>
              <a:gd fmla="*/ 10718806 w 10718807" name="TX14"/>
              <a:gd fmla="*/ 245978 h 5207651" name="TY14"/>
              <a:gd fmla="*/ 10718806 w 10718807" name="TX15"/>
              <a:gd fmla="*/ 265128 h 5207651" name="TY15"/>
              <a:gd fmla="*/ 10685891 w 10718807" name="TX16"/>
              <a:gd fmla="*/ 284219 h 5207651" name="TY16"/>
              <a:gd fmla="*/ 10718806 w 10718807" name="TX17"/>
              <a:gd fmla="*/ 303310 h 5207651" name="TY17"/>
              <a:gd fmla="*/ 10718806 w 10718807" name="TX18"/>
              <a:gd fmla="*/ 322460 h 5207651" name="TY18"/>
              <a:gd fmla="*/ 10685891 w 10718807" name="TX19"/>
              <a:gd fmla="*/ 341551 h 5207651" name="TY19"/>
              <a:gd fmla="*/ 10718806 w 10718807" name="TX20"/>
              <a:gd fmla="*/ 360642 h 5207651" name="TY20"/>
              <a:gd fmla="*/ 10718806 w 10718807" name="TX21"/>
              <a:gd fmla="*/ 379792 h 5207651" name="TY21"/>
              <a:gd fmla="*/ 10685891 w 10718807" name="TX22"/>
              <a:gd fmla="*/ 398883 h 5207651" name="TY22"/>
              <a:gd fmla="*/ 10718806 w 10718807" name="TX23"/>
              <a:gd fmla="*/ 417975 h 5207651" name="TY23"/>
              <a:gd fmla="*/ 10718806 w 10718807" name="TX24"/>
              <a:gd fmla="*/ 437125 h 5207651" name="TY24"/>
              <a:gd fmla="*/ 10685891 w 10718807" name="TX25"/>
              <a:gd fmla="*/ 456216 h 5207651" name="TY25"/>
              <a:gd fmla="*/ 10718806 w 10718807" name="TX26"/>
              <a:gd fmla="*/ 475307 h 5207651" name="TY26"/>
              <a:gd fmla="*/ 10718806 w 10718807" name="TX27"/>
              <a:gd fmla="*/ 494457 h 5207651" name="TY27"/>
              <a:gd fmla="*/ 10685891 w 10718807" name="TX28"/>
              <a:gd fmla="*/ 513548 h 5207651" name="TY28"/>
              <a:gd fmla="*/ 10718806 w 10718807" name="TX29"/>
              <a:gd fmla="*/ 532639 h 5207651" name="TY29"/>
              <a:gd fmla="*/ 10718806 w 10718807" name="TX30"/>
              <a:gd fmla="*/ 551789 h 5207651" name="TY30"/>
              <a:gd fmla="*/ 10685891 w 10718807" name="TX31"/>
              <a:gd fmla="*/ 570880 h 5207651" name="TY31"/>
              <a:gd fmla="*/ 10718806 w 10718807" name="TX32"/>
              <a:gd fmla="*/ 589971 h 5207651" name="TY32"/>
              <a:gd fmla="*/ 10718806 w 10718807" name="TX33"/>
              <a:gd fmla="*/ 609121 h 5207651" name="TY33"/>
              <a:gd fmla="*/ 10685891 w 10718807" name="TX34"/>
              <a:gd fmla="*/ 628212 h 5207651" name="TY34"/>
              <a:gd fmla="*/ 10718806 w 10718807" name="TX35"/>
              <a:gd fmla="*/ 647303 h 5207651" name="TY35"/>
              <a:gd fmla="*/ 10718806 w 10718807" name="TX36"/>
              <a:gd fmla="*/ 666454 h 5207651" name="TY36"/>
              <a:gd fmla="*/ 10685891 w 10718807" name="TX37"/>
              <a:gd fmla="*/ 685545 h 5207651" name="TY37"/>
              <a:gd fmla="*/ 10718806 w 10718807" name="TX38"/>
              <a:gd fmla="*/ 704635 h 5207651" name="TY38"/>
              <a:gd fmla="*/ 10718806 w 10718807" name="TX39"/>
              <a:gd fmla="*/ 723786 h 5207651" name="TY39"/>
              <a:gd fmla="*/ 10685891 w 10718807" name="TX40"/>
              <a:gd fmla="*/ 742877 h 5207651" name="TY40"/>
              <a:gd fmla="*/ 10718806 w 10718807" name="TX41"/>
              <a:gd fmla="*/ 761967 h 5207651" name="TY41"/>
              <a:gd fmla="*/ 10718806 w 10718807" name="TX42"/>
              <a:gd fmla="*/ 781118 h 5207651" name="TY42"/>
              <a:gd fmla="*/ 10685891 w 10718807" name="TX43"/>
              <a:gd fmla="*/ 800209 h 5207651" name="TY43"/>
              <a:gd fmla="*/ 10718806 w 10718807" name="TX44"/>
              <a:gd fmla="*/ 819300 h 5207651" name="TY44"/>
              <a:gd fmla="*/ 10718806 w 10718807" name="TX45"/>
              <a:gd fmla="*/ 838451 h 5207651" name="TY45"/>
              <a:gd fmla="*/ 10685891 w 10718807" name="TX46"/>
              <a:gd fmla="*/ 857541 h 5207651" name="TY46"/>
              <a:gd fmla="*/ 10718806 w 10718807" name="TX47"/>
              <a:gd fmla="*/ 876632 h 5207651" name="TY47"/>
              <a:gd fmla="*/ 10718806 w 10718807" name="TX48"/>
              <a:gd fmla="*/ 895782 h 5207651" name="TY48"/>
              <a:gd fmla="*/ 10685891 w 10718807" name="TX49"/>
              <a:gd fmla="*/ 914873 h 5207651" name="TY49"/>
              <a:gd fmla="*/ 10718806 w 10718807" name="TX50"/>
              <a:gd fmla="*/ 933964 h 5207651" name="TY50"/>
              <a:gd fmla="*/ 10718806 w 10718807" name="TX51"/>
              <a:gd fmla="*/ 953114 h 5207651" name="TY51"/>
              <a:gd fmla="*/ 10685891 w 10718807" name="TX52"/>
              <a:gd fmla="*/ 972205 h 5207651" name="TY52"/>
              <a:gd fmla="*/ 10718806 w 10718807" name="TX53"/>
              <a:gd fmla="*/ 991297 h 5207651" name="TY53"/>
              <a:gd fmla="*/ 10718806 w 10718807" name="TX54"/>
              <a:gd fmla="*/ 1010448 h 5207651" name="TY54"/>
              <a:gd fmla="*/ 10685891 w 10718807" name="TX55"/>
              <a:gd fmla="*/ 1029538 h 5207651" name="TY55"/>
              <a:gd fmla="*/ 10718806 w 10718807" name="TX56"/>
              <a:gd fmla="*/ 1048629 h 5207651" name="TY56"/>
              <a:gd fmla="*/ 10718806 w 10718807" name="TX57"/>
              <a:gd fmla="*/ 1067779 h 5207651" name="TY57"/>
              <a:gd fmla="*/ 10685891 w 10718807" name="TX58"/>
              <a:gd fmla="*/ 1086870 h 5207651" name="TY58"/>
              <a:gd fmla="*/ 10718806 w 10718807" name="TX59"/>
              <a:gd fmla="*/ 1105961 h 5207651" name="TY59"/>
              <a:gd fmla="*/ 10718806 w 10718807" name="TX60"/>
              <a:gd fmla="*/ 1125112 h 5207651" name="TY60"/>
              <a:gd fmla="*/ 10685891 w 10718807" name="TX61"/>
              <a:gd fmla="*/ 1144202 h 5207651" name="TY61"/>
              <a:gd fmla="*/ 10718806 w 10718807" name="TX62"/>
              <a:gd fmla="*/ 1163293 h 5207651" name="TY62"/>
              <a:gd fmla="*/ 10718806 w 10718807" name="TX63"/>
              <a:gd fmla="*/ 1182444 h 5207651" name="TY63"/>
              <a:gd fmla="*/ 10685891 w 10718807" name="TX64"/>
              <a:gd fmla="*/ 1201534 h 5207651" name="TY64"/>
              <a:gd fmla="*/ 10718806 w 10718807" name="TX65"/>
              <a:gd fmla="*/ 1220625 h 5207651" name="TY65"/>
              <a:gd fmla="*/ 10718806 w 10718807" name="TX66"/>
              <a:gd fmla="*/ 1239776 h 5207651" name="TY66"/>
              <a:gd fmla="*/ 10685891 w 10718807" name="TX67"/>
              <a:gd fmla="*/ 1258866 h 5207651" name="TY67"/>
              <a:gd fmla="*/ 10718806 w 10718807" name="TX68"/>
              <a:gd fmla="*/ 1277957 h 5207651" name="TY68"/>
              <a:gd fmla="*/ 10718806 w 10718807" name="TX69"/>
              <a:gd fmla="*/ 1297107 h 5207651" name="TY69"/>
              <a:gd fmla="*/ 10685891 w 10718807" name="TX70"/>
              <a:gd fmla="*/ 1316198 h 5207651" name="TY70"/>
              <a:gd fmla="*/ 10718806 w 10718807" name="TX71"/>
              <a:gd fmla="*/ 1335289 h 5207651" name="TY71"/>
              <a:gd fmla="*/ 10718806 w 10718807" name="TX72"/>
              <a:gd fmla="*/ 1354439 h 5207651" name="TY72"/>
              <a:gd fmla="*/ 10685891 w 10718807" name="TX73"/>
              <a:gd fmla="*/ 1373530 h 5207651" name="TY73"/>
              <a:gd fmla="*/ 10718806 w 10718807" name="TX74"/>
              <a:gd fmla="*/ 1392622 h 5207651" name="TY74"/>
              <a:gd fmla="*/ 10718806 w 10718807" name="TX75"/>
              <a:gd fmla="*/ 1411773 h 5207651" name="TY75"/>
              <a:gd fmla="*/ 10685891 w 10718807" name="TX76"/>
              <a:gd fmla="*/ 1430863 h 5207651" name="TY76"/>
              <a:gd fmla="*/ 10718806 w 10718807" name="TX77"/>
              <a:gd fmla="*/ 1449954 h 5207651" name="TY77"/>
              <a:gd fmla="*/ 10718806 w 10718807" name="TX78"/>
              <a:gd fmla="*/ 1469104 h 5207651" name="TY78"/>
              <a:gd fmla="*/ 10685891 w 10718807" name="TX79"/>
              <a:gd fmla="*/ 1488195 h 5207651" name="TY79"/>
              <a:gd fmla="*/ 10718806 w 10718807" name="TX80"/>
              <a:gd fmla="*/ 1507286 h 5207651" name="TY80"/>
              <a:gd fmla="*/ 10718806 w 10718807" name="TX81"/>
              <a:gd fmla="*/ 1526437 h 5207651" name="TY81"/>
              <a:gd fmla="*/ 10685891 w 10718807" name="TX82"/>
              <a:gd fmla="*/ 1545527 h 5207651" name="TY82"/>
              <a:gd fmla="*/ 10718806 w 10718807" name="TX83"/>
              <a:gd fmla="*/ 1564618 h 5207651" name="TY83"/>
              <a:gd fmla="*/ 10718806 w 10718807" name="TX84"/>
              <a:gd fmla="*/ 1583769 h 5207651" name="TY84"/>
              <a:gd fmla="*/ 10685891 w 10718807" name="TX85"/>
              <a:gd fmla="*/ 1602859 h 5207651" name="TY85"/>
              <a:gd fmla="*/ 10718806 w 10718807" name="TX86"/>
              <a:gd fmla="*/ 1621951 h 5207651" name="TY86"/>
              <a:gd fmla="*/ 10718806 w 10718807" name="TX87"/>
              <a:gd fmla="*/ 1641101 h 5207651" name="TY87"/>
              <a:gd fmla="*/ 10685891 w 10718807" name="TX88"/>
              <a:gd fmla="*/ 1660192 h 5207651" name="TY88"/>
              <a:gd fmla="*/ 10718806 w 10718807" name="TX89"/>
              <a:gd fmla="*/ 1679283 h 5207651" name="TY89"/>
              <a:gd fmla="*/ 10718806 w 10718807" name="TX90"/>
              <a:gd fmla="*/ 1698433 h 5207651" name="TY90"/>
              <a:gd fmla="*/ 10685891 w 10718807" name="TX91"/>
              <a:gd fmla="*/ 1717523 h 5207651" name="TY91"/>
              <a:gd fmla="*/ 10718806 w 10718807" name="TX92"/>
              <a:gd fmla="*/ 1736615 h 5207651" name="TY92"/>
              <a:gd fmla="*/ 10718806 w 10718807" name="TX93"/>
              <a:gd fmla="*/ 1755766 h 5207651" name="TY93"/>
              <a:gd fmla="*/ 10685891 w 10718807" name="TX94"/>
              <a:gd fmla="*/ 1774856 h 5207651" name="TY94"/>
              <a:gd fmla="*/ 10718806 w 10718807" name="TX95"/>
              <a:gd fmla="*/ 1793947 h 5207651" name="TY95"/>
              <a:gd fmla="*/ 10718806 w 10718807" name="TX96"/>
              <a:gd fmla="*/ 1813097 h 5207651" name="TY96"/>
              <a:gd fmla="*/ 10685891 w 10718807" name="TX97"/>
              <a:gd fmla="*/ 1832188 h 5207651" name="TY97"/>
              <a:gd fmla="*/ 10718806 w 10718807" name="TX98"/>
              <a:gd fmla="*/ 1851279 h 5207651" name="TY98"/>
              <a:gd fmla="*/ 10718806 w 10718807" name="TX99"/>
              <a:gd fmla="*/ 1870429 h 5207651" name="TY99"/>
              <a:gd fmla="*/ 10685891 w 10718807" name="TX100"/>
              <a:gd fmla="*/ 1889520 h 5207651" name="TY100"/>
              <a:gd fmla="*/ 10718806 w 10718807" name="TX101"/>
              <a:gd fmla="*/ 1908611 h 5207651" name="TY101"/>
              <a:gd fmla="*/ 10718806 w 10718807" name="TX102"/>
              <a:gd fmla="*/ 1927762 h 5207651" name="TY102"/>
              <a:gd fmla="*/ 10685891 w 10718807" name="TX103"/>
              <a:gd fmla="*/ 1946852 h 5207651" name="TY103"/>
              <a:gd fmla="*/ 10718806 w 10718807" name="TX104"/>
              <a:gd fmla="*/ 1965944 h 5207651" name="TY104"/>
              <a:gd fmla="*/ 10718806 w 10718807" name="TX105"/>
              <a:gd fmla="*/ 1985095 h 5207651" name="TY105"/>
              <a:gd fmla="*/ 10685891 w 10718807" name="TX106"/>
              <a:gd fmla="*/ 2004185 h 5207651" name="TY106"/>
              <a:gd fmla="*/ 10718806 w 10718807" name="TX107"/>
              <a:gd fmla="*/ 2023276 h 5207651" name="TY107"/>
              <a:gd fmla="*/ 10718806 w 10718807" name="TX108"/>
              <a:gd fmla="*/ 2042426 h 5207651" name="TY108"/>
              <a:gd fmla="*/ 10685891 w 10718807" name="TX109"/>
              <a:gd fmla="*/ 2061517 h 5207651" name="TY109"/>
              <a:gd fmla="*/ 10718806 w 10718807" name="TX110"/>
              <a:gd fmla="*/ 2080608 h 5207651" name="TY110"/>
              <a:gd fmla="*/ 10718806 w 10718807" name="TX111"/>
              <a:gd fmla="*/ 2099758 h 5207651" name="TY111"/>
              <a:gd fmla="*/ 10685891 w 10718807" name="TX112"/>
              <a:gd fmla="*/ 2118849 h 5207651" name="TY112"/>
              <a:gd fmla="*/ 10718806 w 10718807" name="TX113"/>
              <a:gd fmla="*/ 2137940 h 5207651" name="TY113"/>
              <a:gd fmla="*/ 10718806 w 10718807" name="TX114"/>
              <a:gd fmla="*/ 2161536 h 5207651" name="TY114"/>
              <a:gd fmla="*/ 10693555 w 10718807" name="TX115"/>
              <a:gd fmla="*/ 2176181 h 5207651" name="TY115"/>
              <a:gd fmla="*/ 10718806 w 10718807" name="TX116"/>
              <a:gd fmla="*/ 2190827 h 5207651" name="TY116"/>
              <a:gd fmla="*/ 10718806 w 10718807" name="TX117"/>
              <a:gd fmla="*/ 2218869 h 5207651" name="TY117"/>
              <a:gd fmla="*/ 10693555 w 10718807" name="TX118"/>
              <a:gd fmla="*/ 2233514 h 5207651" name="TY118"/>
              <a:gd fmla="*/ 10718806 w 10718807" name="TX119"/>
              <a:gd fmla="*/ 2248159 h 5207651" name="TY119"/>
              <a:gd fmla="*/ 10718806 w 10718807" name="TX120"/>
              <a:gd fmla="*/ 2276200 h 5207651" name="TY120"/>
              <a:gd fmla="*/ 10693555 w 10718807" name="TX121"/>
              <a:gd fmla="*/ 2290845 h 5207651" name="TY121"/>
              <a:gd fmla="*/ 10718806 w 10718807" name="TX122"/>
              <a:gd fmla="*/ 2305491 h 5207651" name="TY122"/>
              <a:gd fmla="*/ 10718806 w 10718807" name="TX123"/>
              <a:gd fmla="*/ 2333532 h 5207651" name="TY123"/>
              <a:gd fmla="*/ 10693555 w 10718807" name="TX124"/>
              <a:gd fmla="*/ 2348178 h 5207651" name="TY124"/>
              <a:gd fmla="*/ 10718806 w 10718807" name="TX125"/>
              <a:gd fmla="*/ 2362824 h 5207651" name="TY125"/>
              <a:gd fmla="*/ 10718806 w 10718807" name="TX126"/>
              <a:gd fmla="*/ 2390865 h 5207651" name="TY126"/>
              <a:gd fmla="*/ 10693555 w 10718807" name="TX127"/>
              <a:gd fmla="*/ 2405510 h 5207651" name="TY127"/>
              <a:gd fmla="*/ 10718806 w 10718807" name="TX128"/>
              <a:gd fmla="*/ 2420156 h 5207651" name="TY128"/>
              <a:gd fmla="*/ 10718806 w 10718807" name="TX129"/>
              <a:gd fmla="*/ 2448197 h 5207651" name="TY129"/>
              <a:gd fmla="*/ 10693555 w 10718807" name="TX130"/>
              <a:gd fmla="*/ 2462842 h 5207651" name="TY130"/>
              <a:gd fmla="*/ 10718806 w 10718807" name="TX131"/>
              <a:gd fmla="*/ 2477488 h 5207651" name="TY131"/>
              <a:gd fmla="*/ 10718806 w 10718807" name="TX132"/>
              <a:gd fmla="*/ 2505529 h 5207651" name="TY132"/>
              <a:gd fmla="*/ 10693555 w 10718807" name="TX133"/>
              <a:gd fmla="*/ 2520174 h 5207651" name="TY133"/>
              <a:gd fmla="*/ 10718806 w 10718807" name="TX134"/>
              <a:gd fmla="*/ 2534820 h 5207651" name="TY134"/>
              <a:gd fmla="*/ 10718806 w 10718807" name="TX135"/>
              <a:gd fmla="*/ 2562861 h 5207651" name="TY135"/>
              <a:gd fmla="*/ 10693555 w 10718807" name="TX136"/>
              <a:gd fmla="*/ 2577506 h 5207651" name="TY136"/>
              <a:gd fmla="*/ 10718806 w 10718807" name="TX137"/>
              <a:gd fmla="*/ 2592152 h 5207651" name="TY137"/>
              <a:gd fmla="*/ 10718806 w 10718807" name="TX138"/>
              <a:gd fmla="*/ 2620193 h 5207651" name="TY138"/>
              <a:gd fmla="*/ 10693555 w 10718807" name="TX139"/>
              <a:gd fmla="*/ 2634838 h 5207651" name="TY139"/>
              <a:gd fmla="*/ 10718806 w 10718807" name="TX140"/>
              <a:gd fmla="*/ 2649484 h 5207651" name="TY140"/>
              <a:gd fmla="*/ 10718806 w 10718807" name="TX141"/>
              <a:gd fmla="*/ 2677525 h 5207651" name="TY141"/>
              <a:gd fmla="*/ 10693555 w 10718807" name="TX142"/>
              <a:gd fmla="*/ 2692171 h 5207651" name="TY142"/>
              <a:gd fmla="*/ 10718806 w 10718807" name="TX143"/>
              <a:gd fmla="*/ 2706817 h 5207651" name="TY143"/>
              <a:gd fmla="*/ 10718806 w 10718807" name="TX144"/>
              <a:gd fmla="*/ 2734858 h 5207651" name="TY144"/>
              <a:gd fmla="*/ 10693555 w 10718807" name="TX145"/>
              <a:gd fmla="*/ 2749503 h 5207651" name="TY145"/>
              <a:gd fmla="*/ 10718806 w 10718807" name="TX146"/>
              <a:gd fmla="*/ 2764149 h 5207651" name="TY146"/>
              <a:gd fmla="*/ 10718806 w 10718807" name="TX147"/>
              <a:gd fmla="*/ 2792190 h 5207651" name="TY147"/>
              <a:gd fmla="*/ 10693555 w 10718807" name="TX148"/>
              <a:gd fmla="*/ 2806835 h 5207651" name="TY148"/>
              <a:gd fmla="*/ 10718806 w 10718807" name="TX149"/>
              <a:gd fmla="*/ 2821481 h 5207651" name="TY149"/>
              <a:gd fmla="*/ 10718806 w 10718807" name="TX150"/>
              <a:gd fmla="*/ 2849522 h 5207651" name="TY150"/>
              <a:gd fmla="*/ 10693555 w 10718807" name="TX151"/>
              <a:gd fmla="*/ 2864167 h 5207651" name="TY151"/>
              <a:gd fmla="*/ 10718806 w 10718807" name="TX152"/>
              <a:gd fmla="*/ 2878813 h 5207651" name="TY152"/>
              <a:gd fmla="*/ 10718806 w 10718807" name="TX153"/>
              <a:gd fmla="*/ 2906854 h 5207651" name="TY153"/>
              <a:gd fmla="*/ 10693555 w 10718807" name="TX154"/>
              <a:gd fmla="*/ 2921499 h 5207651" name="TY154"/>
              <a:gd fmla="*/ 10718806 w 10718807" name="TX155"/>
              <a:gd fmla="*/ 2936145 h 5207651" name="TY155"/>
              <a:gd fmla="*/ 10718806 w 10718807" name="TX156"/>
              <a:gd fmla="*/ 2964186 h 5207651" name="TY156"/>
              <a:gd fmla="*/ 10693555 w 10718807" name="TX157"/>
              <a:gd fmla="*/ 2978831 h 5207651" name="TY157"/>
              <a:gd fmla="*/ 10718806 w 10718807" name="TX158"/>
              <a:gd fmla="*/ 2993478 h 5207651" name="TY158"/>
              <a:gd fmla="*/ 10718806 w 10718807" name="TX159"/>
              <a:gd fmla="*/ 3021519 h 5207651" name="TY159"/>
              <a:gd fmla="*/ 10693555 w 10718807" name="TX160"/>
              <a:gd fmla="*/ 3036164 h 5207651" name="TY160"/>
              <a:gd fmla="*/ 10718806 w 10718807" name="TX161"/>
              <a:gd fmla="*/ 3050810 h 5207651" name="TY161"/>
              <a:gd fmla="*/ 10718806 w 10718807" name="TX162"/>
              <a:gd fmla="*/ 3078851 h 5207651" name="TY162"/>
              <a:gd fmla="*/ 10693555 w 10718807" name="TX163"/>
              <a:gd fmla="*/ 3093496 h 5207651" name="TY163"/>
              <a:gd fmla="*/ 10718806 w 10718807" name="TX164"/>
              <a:gd fmla="*/ 3108142 h 5207651" name="TY164"/>
              <a:gd fmla="*/ 10718806 w 10718807" name="TX165"/>
              <a:gd fmla="*/ 3136183 h 5207651" name="TY165"/>
              <a:gd fmla="*/ 10693555 w 10718807" name="TX166"/>
              <a:gd fmla="*/ 3150828 h 5207651" name="TY166"/>
              <a:gd fmla="*/ 10718806 w 10718807" name="TX167"/>
              <a:gd fmla="*/ 3165474 h 5207651" name="TY167"/>
              <a:gd fmla="*/ 10718806 w 10718807" name="TX168"/>
              <a:gd fmla="*/ 3193515 h 5207651" name="TY168"/>
              <a:gd fmla="*/ 10693555 w 10718807" name="TX169"/>
              <a:gd fmla="*/ 3208160 h 5207651" name="TY169"/>
              <a:gd fmla="*/ 10718806 w 10718807" name="TX170"/>
              <a:gd fmla="*/ 3222806 h 5207651" name="TY170"/>
              <a:gd fmla="*/ 10718806 w 10718807" name="TX171"/>
              <a:gd fmla="*/ 3250847 h 5207651" name="TY171"/>
              <a:gd fmla="*/ 10693555 w 10718807" name="TX172"/>
              <a:gd fmla="*/ 3265492 h 5207651" name="TY172"/>
              <a:gd fmla="*/ 10718806 w 10718807" name="TX173"/>
              <a:gd fmla="*/ 3280138 h 5207651" name="TY173"/>
              <a:gd fmla="*/ 10718806 w 10718807" name="TX174"/>
              <a:gd fmla="*/ 3308179 h 5207651" name="TY174"/>
              <a:gd fmla="*/ 10693555 w 10718807" name="TX175"/>
              <a:gd fmla="*/ 3322825 h 5207651" name="TY175"/>
              <a:gd fmla="*/ 10718806 w 10718807" name="TX176"/>
              <a:gd fmla="*/ 3337471 h 5207651" name="TY176"/>
              <a:gd fmla="*/ 10718806 w 10718807" name="TX177"/>
              <a:gd fmla="*/ 3365512 h 5207651" name="TY177"/>
              <a:gd fmla="*/ 10693555 w 10718807" name="TX178"/>
              <a:gd fmla="*/ 3380157 h 5207651" name="TY178"/>
              <a:gd fmla="*/ 10718806 w 10718807" name="TX179"/>
              <a:gd fmla="*/ 3394803 h 5207651" name="TY179"/>
              <a:gd fmla="*/ 10718806 w 10718807" name="TX180"/>
              <a:gd fmla="*/ 3422844 h 5207651" name="TY180"/>
              <a:gd fmla="*/ 10693555 w 10718807" name="TX181"/>
              <a:gd fmla="*/ 3437489 h 5207651" name="TY181"/>
              <a:gd fmla="*/ 10718806 w 10718807" name="TX182"/>
              <a:gd fmla="*/ 3452135 h 5207651" name="TY182"/>
              <a:gd fmla="*/ 10718806 w 10718807" name="TX183"/>
              <a:gd fmla="*/ 3480176 h 5207651" name="TY183"/>
              <a:gd fmla="*/ 10693555 w 10718807" name="TX184"/>
              <a:gd fmla="*/ 3494821 h 5207651" name="TY184"/>
              <a:gd fmla="*/ 10718806 w 10718807" name="TX185"/>
              <a:gd fmla="*/ 3509467 h 5207651" name="TY185"/>
              <a:gd fmla="*/ 10718806 w 10718807" name="TX186"/>
              <a:gd fmla="*/ 3537508 h 5207651" name="TY186"/>
              <a:gd fmla="*/ 10693555 w 10718807" name="TX187"/>
              <a:gd fmla="*/ 3552153 h 5207651" name="TY187"/>
              <a:gd fmla="*/ 10718806 w 10718807" name="TX188"/>
              <a:gd fmla="*/ 3566799 h 5207651" name="TY188"/>
              <a:gd fmla="*/ 10718806 w 10718807" name="TX189"/>
              <a:gd fmla="*/ 3594840 h 5207651" name="TY189"/>
              <a:gd fmla="*/ 10693555 w 10718807" name="TX190"/>
              <a:gd fmla="*/ 3609485 h 5207651" name="TY190"/>
              <a:gd fmla="*/ 10718806 w 10718807" name="TX191"/>
              <a:gd fmla="*/ 3624131 h 5207651" name="TY191"/>
              <a:gd fmla="*/ 10718806 w 10718807" name="TX192"/>
              <a:gd fmla="*/ 3652173 h 5207651" name="TY192"/>
              <a:gd fmla="*/ 10693555 w 10718807" name="TX193"/>
              <a:gd fmla="*/ 3666818 h 5207651" name="TY193"/>
              <a:gd fmla="*/ 10718806 w 10718807" name="TX194"/>
              <a:gd fmla="*/ 3681464 h 5207651" name="TY194"/>
              <a:gd fmla="*/ 10718806 w 10718807" name="TX195"/>
              <a:gd fmla="*/ 3709505 h 5207651" name="TY195"/>
              <a:gd fmla="*/ 10693555 w 10718807" name="TX196"/>
              <a:gd fmla="*/ 3724150 h 5207651" name="TY196"/>
              <a:gd fmla="*/ 10718806 w 10718807" name="TX197"/>
              <a:gd fmla="*/ 3738796 h 5207651" name="TY197"/>
              <a:gd fmla="*/ 10718806 w 10718807" name="TX198"/>
              <a:gd fmla="*/ 3766837 h 5207651" name="TY198"/>
              <a:gd fmla="*/ 10693555 w 10718807" name="TX199"/>
              <a:gd fmla="*/ 3781482 h 5207651" name="TY199"/>
              <a:gd fmla="*/ 10718806 w 10718807" name="TX200"/>
              <a:gd fmla="*/ 3796128 h 5207651" name="TY200"/>
              <a:gd fmla="*/ 10718806 w 10718807" name="TX201"/>
              <a:gd fmla="*/ 3824169 h 5207651" name="TY201"/>
              <a:gd fmla="*/ 10693555 w 10718807" name="TX202"/>
              <a:gd fmla="*/ 3838814 h 5207651" name="TY202"/>
              <a:gd fmla="*/ 10718806 w 10718807" name="TX203"/>
              <a:gd fmla="*/ 3853460 h 5207651" name="TY203"/>
              <a:gd fmla="*/ 10718806 w 10718807" name="TX204"/>
              <a:gd fmla="*/ 3881501 h 5207651" name="TY204"/>
              <a:gd fmla="*/ 10693555 w 10718807" name="TX205"/>
              <a:gd fmla="*/ 3896146 h 5207651" name="TY205"/>
              <a:gd fmla="*/ 10718806 w 10718807" name="TX206"/>
              <a:gd fmla="*/ 3910792 h 5207651" name="TY206"/>
              <a:gd fmla="*/ 10718806 w 10718807" name="TX207"/>
              <a:gd fmla="*/ 3938833 h 5207651" name="TY207"/>
              <a:gd fmla="*/ 10693555 w 10718807" name="TX208"/>
              <a:gd fmla="*/ 3953479 h 5207651" name="TY208"/>
              <a:gd fmla="*/ 10718806 w 10718807" name="TX209"/>
              <a:gd fmla="*/ 3968125 h 5207651" name="TY209"/>
              <a:gd fmla="*/ 10718806 w 10718807" name="TX210"/>
              <a:gd fmla="*/ 3996166 h 5207651" name="TY210"/>
              <a:gd fmla="*/ 10693555 w 10718807" name="TX211"/>
              <a:gd fmla="*/ 4010811 h 5207651" name="TY211"/>
              <a:gd fmla="*/ 10718806 w 10718807" name="TX212"/>
              <a:gd fmla="*/ 4025457 h 5207651" name="TY212"/>
              <a:gd fmla="*/ 10718806 w 10718807" name="TX213"/>
              <a:gd fmla="*/ 4053498 h 5207651" name="TY213"/>
              <a:gd fmla="*/ 10693555 w 10718807" name="TX214"/>
              <a:gd fmla="*/ 4068143 h 5207651" name="TY214"/>
              <a:gd fmla="*/ 10718806 w 10718807" name="TX215"/>
              <a:gd fmla="*/ 4082789 h 5207651" name="TY215"/>
              <a:gd fmla="*/ 10718806 w 10718807" name="TX216"/>
              <a:gd fmla="*/ 4110830 h 5207651" name="TY216"/>
              <a:gd fmla="*/ 10693555 w 10718807" name="TX217"/>
              <a:gd fmla="*/ 4125475 h 5207651" name="TY217"/>
              <a:gd fmla="*/ 10718806 w 10718807" name="TX218"/>
              <a:gd fmla="*/ 4140121 h 5207651" name="TY218"/>
              <a:gd fmla="*/ 10718806 w 10718807" name="TX219"/>
              <a:gd fmla="*/ 4168162 h 5207651" name="TY219"/>
              <a:gd fmla="*/ 10693555 w 10718807" name="TX220"/>
              <a:gd fmla="*/ 4182807 h 5207651" name="TY220"/>
              <a:gd fmla="*/ 10718806 w 10718807" name="TX221"/>
              <a:gd fmla="*/ 4197453 h 5207651" name="TY221"/>
              <a:gd fmla="*/ 10718806 w 10718807" name="TX222"/>
              <a:gd fmla="*/ 4225494 h 5207651" name="TY222"/>
              <a:gd fmla="*/ 10693555 w 10718807" name="TX223"/>
              <a:gd fmla="*/ 4240139 h 5207651" name="TY223"/>
              <a:gd fmla="*/ 10718806 w 10718807" name="TX224"/>
              <a:gd fmla="*/ 4254785 h 5207651" name="TY224"/>
              <a:gd fmla="*/ 10718806 w 10718807" name="TX225"/>
              <a:gd fmla="*/ 4282827 h 5207651" name="TY225"/>
              <a:gd fmla="*/ 10693555 w 10718807" name="TX226"/>
              <a:gd fmla="*/ 4297472 h 5207651" name="TY226"/>
              <a:gd fmla="*/ 10718806 w 10718807" name="TX227"/>
              <a:gd fmla="*/ 4312118 h 5207651" name="TY227"/>
              <a:gd fmla="*/ 10718806 w 10718807" name="TX228"/>
              <a:gd fmla="*/ 4340159 h 5207651" name="TY228"/>
              <a:gd fmla="*/ 10693555 w 10718807" name="TX229"/>
              <a:gd fmla="*/ 4354804 h 5207651" name="TY229"/>
              <a:gd fmla="*/ 10718806 w 10718807" name="TX230"/>
              <a:gd fmla="*/ 4369450 h 5207651" name="TY230"/>
              <a:gd fmla="*/ 10718806 w 10718807" name="TX231"/>
              <a:gd fmla="*/ 4397491 h 5207651" name="TY231"/>
              <a:gd fmla="*/ 10693555 w 10718807" name="TX232"/>
              <a:gd fmla="*/ 4412136 h 5207651" name="TY232"/>
              <a:gd fmla="*/ 10718806 w 10718807" name="TX233"/>
              <a:gd fmla="*/ 4426782 h 5207651" name="TY233"/>
              <a:gd fmla="*/ 10718806 w 10718807" name="TX234"/>
              <a:gd fmla="*/ 4454823 h 5207651" name="TY234"/>
              <a:gd fmla="*/ 10693555 w 10718807" name="TX235"/>
              <a:gd fmla="*/ 4469468 h 5207651" name="TY235"/>
              <a:gd fmla="*/ 10718806 w 10718807" name="TX236"/>
              <a:gd fmla="*/ 4484114 h 5207651" name="TY236"/>
              <a:gd fmla="*/ 10718806 w 10718807" name="TX237"/>
              <a:gd fmla="*/ 4512155 h 5207651" name="TY237"/>
              <a:gd fmla="*/ 10693555 w 10718807" name="TX238"/>
              <a:gd fmla="*/ 4526800 h 5207651" name="TY238"/>
              <a:gd fmla="*/ 10718806 w 10718807" name="TX239"/>
              <a:gd fmla="*/ 4541446 h 5207651" name="TY239"/>
              <a:gd fmla="*/ 10718806 w 10718807" name="TX240"/>
              <a:gd fmla="*/ 4569488 h 5207651" name="TY240"/>
              <a:gd fmla="*/ 10693555 w 10718807" name="TX241"/>
              <a:gd fmla="*/ 4584133 h 5207651" name="TY241"/>
              <a:gd fmla="*/ 10718806 w 10718807" name="TX242"/>
              <a:gd fmla="*/ 4598779 h 5207651" name="TY242"/>
              <a:gd fmla="*/ 10718806 w 10718807" name="TX243"/>
              <a:gd fmla="*/ 4626820 h 5207651" name="TY243"/>
              <a:gd fmla="*/ 10693555 w 10718807" name="TX244"/>
              <a:gd fmla="*/ 4641465 h 5207651" name="TY244"/>
              <a:gd fmla="*/ 10718806 w 10718807" name="TX245"/>
              <a:gd fmla="*/ 4656111 h 5207651" name="TY245"/>
              <a:gd fmla="*/ 10718806 w 10718807" name="TX246"/>
              <a:gd fmla="*/ 4679758 h 5207651" name="TY246"/>
              <a:gd fmla="*/ 10685979 w 10718807" name="TX247"/>
              <a:gd fmla="*/ 4698797 h 5207651" name="TY247"/>
              <a:gd fmla="*/ 10718806 w 10718807" name="TX248"/>
              <a:gd fmla="*/ 4717838 h 5207651" name="TY248"/>
              <a:gd fmla="*/ 10718806 w 10718807" name="TX249"/>
              <a:gd fmla="*/ 4737091 h 5207651" name="TY249"/>
              <a:gd fmla="*/ 10685979 w 10718807" name="TX250"/>
              <a:gd fmla="*/ 4756131 h 5207651" name="TY250"/>
              <a:gd fmla="*/ 10718806 w 10718807" name="TX251"/>
              <a:gd fmla="*/ 4775170 h 5207651" name="TY251"/>
              <a:gd fmla="*/ 10718806 w 10718807" name="TX252"/>
              <a:gd fmla="*/ 4794423 h 5207651" name="TY252"/>
              <a:gd fmla="*/ 10685979 w 10718807" name="TX253"/>
              <a:gd fmla="*/ 4813462 h 5207651" name="TY253"/>
              <a:gd fmla="*/ 10718806 w 10718807" name="TX254"/>
              <a:gd fmla="*/ 4832502 h 5207651" name="TY254"/>
              <a:gd fmla="*/ 10718806 w 10718807" name="TX255"/>
              <a:gd fmla="*/ 4851755 h 5207651" name="TY255"/>
              <a:gd fmla="*/ 10685979 w 10718807" name="TX256"/>
              <a:gd fmla="*/ 4870794 h 5207651" name="TY256"/>
              <a:gd fmla="*/ 10718806 w 10718807" name="TX257"/>
              <a:gd fmla="*/ 4889834 h 5207651" name="TY257"/>
              <a:gd fmla="*/ 10718806 w 10718807" name="TX258"/>
              <a:gd fmla="*/ 4909087 h 5207651" name="TY258"/>
              <a:gd fmla="*/ 10685979 w 10718807" name="TX259"/>
              <a:gd fmla="*/ 4928126 h 5207651" name="TY259"/>
              <a:gd fmla="*/ 10718806 w 10718807" name="TX260"/>
              <a:gd fmla="*/ 4947166 h 5207651" name="TY260"/>
              <a:gd fmla="*/ 10718806 w 10718807" name="TX261"/>
              <a:gd fmla="*/ 4966419 h 5207651" name="TY261"/>
              <a:gd fmla="*/ 10685979 w 10718807" name="TX262"/>
              <a:gd fmla="*/ 4985458 h 5207651" name="TY262"/>
              <a:gd fmla="*/ 10718806 w 10718807" name="TX263"/>
              <a:gd fmla="*/ 5004498 h 5207651" name="TY263"/>
              <a:gd fmla="*/ 10718806 w 10718807" name="TX264"/>
              <a:gd fmla="*/ 5023751 h 5207651" name="TY264"/>
              <a:gd fmla="*/ 10685979 w 10718807" name="TX265"/>
              <a:gd fmla="*/ 5042790 h 5207651" name="TY265"/>
              <a:gd fmla="*/ 10718806 w 10718807" name="TX266"/>
              <a:gd fmla="*/ 5061831 h 5207651" name="TY266"/>
              <a:gd fmla="*/ 10718806 w 10718807" name="TX267"/>
              <a:gd fmla="*/ 5081084 h 5207651" name="TY267"/>
              <a:gd fmla="*/ 10685979 w 10718807" name="TX268"/>
              <a:gd fmla="*/ 5100123 h 5207651" name="TY268"/>
              <a:gd fmla="*/ 10718806 w 10718807" name="TX269"/>
              <a:gd fmla="*/ 5119163 h 5207651" name="TY269"/>
              <a:gd fmla="*/ 10718806 w 10718807" name="TX270"/>
              <a:gd fmla="*/ 5138416 h 5207651" name="TY270"/>
              <a:gd fmla="*/ 10685979 w 10718807" name="TX271"/>
              <a:gd fmla="*/ 5157455 h 5207651" name="TY271"/>
              <a:gd fmla="*/ 10718806 w 10718807" name="TX272"/>
              <a:gd fmla="*/ 5176495 h 5207651" name="TY272"/>
              <a:gd fmla="*/ 10718806 w 10718807" name="TX273"/>
              <a:gd fmla="*/ 5195748 h 5207651" name="TY273"/>
              <a:gd fmla="*/ 10698284 w 10718807" name="TX274"/>
              <a:gd fmla="*/ 5207650 h 5207651" name="TY274"/>
              <a:gd fmla="*/ 34228 w 10718807" name="TX275"/>
              <a:gd fmla="*/ 5207650 h 5207651" name="TY275"/>
              <a:gd fmla="*/ 46857 w 10718807" name="TX276"/>
              <a:gd fmla="*/ 5200325 h 5207651" name="TY276"/>
              <a:gd fmla="*/ 0 w 10718807" name="TX277"/>
              <a:gd fmla="*/ 5173148 h 5207651" name="TY277"/>
              <a:gd fmla="*/ 0 w 10718807" name="TX278"/>
              <a:gd fmla="*/ 5170170 h 5207651" name="TY278"/>
              <a:gd fmla="*/ 46857 w 10718807" name="TX279"/>
              <a:gd fmla="*/ 5142993 h 5207651" name="TY279"/>
              <a:gd fmla="*/ 0 w 10718807" name="TX280"/>
              <a:gd fmla="*/ 5115816 h 5207651" name="TY280"/>
              <a:gd fmla="*/ 0 w 10718807" name="TX281"/>
              <a:gd fmla="*/ 5112838 h 5207651" name="TY281"/>
              <a:gd fmla="*/ 46857 w 10718807" name="TX282"/>
              <a:gd fmla="*/ 5085661 h 5207651" name="TY282"/>
              <a:gd fmla="*/ 0 w 10718807" name="TX283"/>
              <a:gd fmla="*/ 5058484 h 5207651" name="TY283"/>
              <a:gd fmla="*/ 0 w 10718807" name="TX284"/>
              <a:gd fmla="*/ 5055506 h 5207651" name="TY284"/>
              <a:gd fmla="*/ 46857 w 10718807" name="TX285"/>
              <a:gd fmla="*/ 5028329 h 5207651" name="TY285"/>
              <a:gd fmla="*/ 0 w 10718807" name="TX286"/>
              <a:gd fmla="*/ 5001152 h 5207651" name="TY286"/>
              <a:gd fmla="*/ 0 w 10718807" name="TX287"/>
              <a:gd fmla="*/ 4998174 h 5207651" name="TY287"/>
              <a:gd fmla="*/ 46857 w 10718807" name="TX288"/>
              <a:gd fmla="*/ 4970998 h 5207651" name="TY288"/>
              <a:gd fmla="*/ 0 w 10718807" name="TX289"/>
              <a:gd fmla="*/ 4943820 h 5207651" name="TY289"/>
              <a:gd fmla="*/ 0 w 10718807" name="TX290"/>
              <a:gd fmla="*/ 4940842 h 5207651" name="TY290"/>
              <a:gd fmla="*/ 46857 w 10718807" name="TX291"/>
              <a:gd fmla="*/ 4913664 h 5207651" name="TY291"/>
              <a:gd fmla="*/ 0 w 10718807" name="TX292"/>
              <a:gd fmla="*/ 4886487 h 5207651" name="TY292"/>
              <a:gd fmla="*/ 0 w 10718807" name="TX293"/>
              <a:gd fmla="*/ 4879115 h 5207651" name="TY293"/>
              <a:gd fmla="*/ 39281 w 10718807" name="TX294"/>
              <a:gd fmla="*/ 4856332 h 5207651" name="TY294"/>
              <a:gd fmla="*/ 0 w 10718807" name="TX295"/>
              <a:gd fmla="*/ 4833549 h 5207651" name="TY295"/>
              <a:gd fmla="*/ 0 w 10718807" name="TX296"/>
              <a:gd fmla="*/ 4821783 h 5207651" name="TY296"/>
              <a:gd fmla="*/ 39281 w 10718807" name="TX297"/>
              <a:gd fmla="*/ 4799000 h 5207651" name="TY297"/>
              <a:gd fmla="*/ 0 w 10718807" name="TX298"/>
              <a:gd fmla="*/ 4776217 h 5207651" name="TY298"/>
              <a:gd fmla="*/ 0 w 10718807" name="TX299"/>
              <a:gd fmla="*/ 4764451 h 5207651" name="TY299"/>
              <a:gd fmla="*/ 39281 w 10718807" name="TX300"/>
              <a:gd fmla="*/ 4741667 h 5207651" name="TY300"/>
              <a:gd fmla="*/ 0 w 10718807" name="TX301"/>
              <a:gd fmla="*/ 4718884 h 5207651" name="TY301"/>
              <a:gd fmla="*/ 0 w 10718807" name="TX302"/>
              <a:gd fmla="*/ 4707118 h 5207651" name="TY302"/>
              <a:gd fmla="*/ 39281 w 10718807" name="TX303"/>
              <a:gd fmla="*/ 4684335 h 5207651" name="TY303"/>
              <a:gd fmla="*/ 0 w 10718807" name="TX304"/>
              <a:gd fmla="*/ 4661552 h 5207651" name="TY304"/>
              <a:gd fmla="*/ 0 w 10718807" name="TX305"/>
              <a:gd fmla="*/ 4649786 h 5207651" name="TY305"/>
              <a:gd fmla="*/ 39281 w 10718807" name="TX306"/>
              <a:gd fmla="*/ 4627003 h 5207651" name="TY306"/>
              <a:gd fmla="*/ 0 w 10718807" name="TX307"/>
              <a:gd fmla="*/ 4604220 h 5207651" name="TY307"/>
              <a:gd fmla="*/ 0 w 10718807" name="TX308"/>
              <a:gd fmla="*/ 4592454 h 5207651" name="TY308"/>
              <a:gd fmla="*/ 39281 w 10718807" name="TX309"/>
              <a:gd fmla="*/ 4569671 h 5207651" name="TY309"/>
              <a:gd fmla="*/ 0 w 10718807" name="TX310"/>
              <a:gd fmla="*/ 4546888 h 5207651" name="TY310"/>
              <a:gd fmla="*/ 0 w 10718807" name="TX311"/>
              <a:gd fmla="*/ 4535122 h 5207651" name="TY311"/>
              <a:gd fmla="*/ 39281 w 10718807" name="TX312"/>
              <a:gd fmla="*/ 4512339 h 5207651" name="TY312"/>
              <a:gd fmla="*/ 0 w 10718807" name="TX313"/>
              <a:gd fmla="*/ 4489556 h 5207651" name="TY313"/>
              <a:gd fmla="*/ 0 w 10718807" name="TX314"/>
              <a:gd fmla="*/ 4477790 h 5207651" name="TY314"/>
              <a:gd fmla="*/ 39281 w 10718807" name="TX315"/>
              <a:gd fmla="*/ 4455006 h 5207651" name="TY315"/>
              <a:gd fmla="*/ 0 w 10718807" name="TX316"/>
              <a:gd fmla="*/ 4432223 h 5207651" name="TY316"/>
              <a:gd fmla="*/ 0 w 10718807" name="TX317"/>
              <a:gd fmla="*/ 4420457 h 5207651" name="TY317"/>
              <a:gd fmla="*/ 39281 w 10718807" name="TX318"/>
              <a:gd fmla="*/ 4397674 h 5207651" name="TY318"/>
              <a:gd fmla="*/ 0 w 10718807" name="TX319"/>
              <a:gd fmla="*/ 4374891 h 5207651" name="TY319"/>
              <a:gd fmla="*/ 0 w 10718807" name="TX320"/>
              <a:gd fmla="*/ 4363125 h 5207651" name="TY320"/>
              <a:gd fmla="*/ 39281 w 10718807" name="TX321"/>
              <a:gd fmla="*/ 4340342 h 5207651" name="TY321"/>
              <a:gd fmla="*/ 0 w 10718807" name="TX322"/>
              <a:gd fmla="*/ 4317559 h 5207651" name="TY322"/>
              <a:gd fmla="*/ 0 w 10718807" name="TX323"/>
              <a:gd fmla="*/ 4305793 h 5207651" name="TY323"/>
              <a:gd fmla="*/ 39281 w 10718807" name="TX324"/>
              <a:gd fmla="*/ 4283010 h 5207651" name="TY324"/>
              <a:gd fmla="*/ 0 w 10718807" name="TX325"/>
              <a:gd fmla="*/ 4260227 h 5207651" name="TY325"/>
              <a:gd fmla="*/ 0 w 10718807" name="TX326"/>
              <a:gd fmla="*/ 4248461 h 5207651" name="TY326"/>
              <a:gd fmla="*/ 39281 w 10718807" name="TX327"/>
              <a:gd fmla="*/ 4225678 h 5207651" name="TY327"/>
              <a:gd fmla="*/ 0 w 10718807" name="TX328"/>
              <a:gd fmla="*/ 4202895 h 5207651" name="TY328"/>
              <a:gd fmla="*/ 0 w 10718807" name="TX329"/>
              <a:gd fmla="*/ 4191129 h 5207651" name="TY329"/>
              <a:gd fmla="*/ 39281 w 10718807" name="TX330"/>
              <a:gd fmla="*/ 4168346 h 5207651" name="TY330"/>
              <a:gd fmla="*/ 0 w 10718807" name="TX331"/>
              <a:gd fmla="*/ 4145562 h 5207651" name="TY331"/>
              <a:gd fmla="*/ 0 w 10718807" name="TX332"/>
              <a:gd fmla="*/ 4133796 h 5207651" name="TY332"/>
              <a:gd fmla="*/ 39281 w 10718807" name="TX333"/>
              <a:gd fmla="*/ 4111013 h 5207651" name="TY333"/>
              <a:gd fmla="*/ 0 w 10718807" name="TX334"/>
              <a:gd fmla="*/ 4088230 h 5207651" name="TY334"/>
              <a:gd fmla="*/ 0 w 10718807" name="TX335"/>
              <a:gd fmla="*/ 4076464 h 5207651" name="TY335"/>
              <a:gd fmla="*/ 39281 w 10718807" name="TX336"/>
              <a:gd fmla="*/ 4053681 h 5207651" name="TY336"/>
              <a:gd fmla="*/ 0 w 10718807" name="TX337"/>
              <a:gd fmla="*/ 4030898 h 5207651" name="TY337"/>
              <a:gd fmla="*/ 0 w 10718807" name="TX338"/>
              <a:gd fmla="*/ 4019132 h 5207651" name="TY338"/>
              <a:gd fmla="*/ 39281 w 10718807" name="TX339"/>
              <a:gd fmla="*/ 3996349 h 5207651" name="TY339"/>
              <a:gd fmla="*/ 0 w 10718807" name="TX340"/>
              <a:gd fmla="*/ 3973566 h 5207651" name="TY340"/>
              <a:gd fmla="*/ 0 w 10718807" name="TX341"/>
              <a:gd fmla="*/ 3961800 h 5207651" name="TY341"/>
              <a:gd fmla="*/ 39281 w 10718807" name="TX342"/>
              <a:gd fmla="*/ 3939017 h 5207651" name="TY342"/>
              <a:gd fmla="*/ 0 w 10718807" name="TX343"/>
              <a:gd fmla="*/ 3916234 h 5207651" name="TY343"/>
              <a:gd fmla="*/ 0 w 10718807" name="TX344"/>
              <a:gd fmla="*/ 3904468 h 5207651" name="TY344"/>
              <a:gd fmla="*/ 39281 w 10718807" name="TX345"/>
              <a:gd fmla="*/ 3881685 h 5207651" name="TY345"/>
              <a:gd fmla="*/ 0 w 10718807" name="TX346"/>
              <a:gd fmla="*/ 3858902 h 5207651" name="TY346"/>
              <a:gd fmla="*/ 0 w 10718807" name="TX347"/>
              <a:gd fmla="*/ 3847136 h 5207651" name="TY347"/>
              <a:gd fmla="*/ 39281 w 10718807" name="TX348"/>
              <a:gd fmla="*/ 3824352 h 5207651" name="TY348"/>
              <a:gd fmla="*/ 0 w 10718807" name="TX349"/>
              <a:gd fmla="*/ 3801569 h 5207651" name="TY349"/>
              <a:gd fmla="*/ 0 w 10718807" name="TX350"/>
              <a:gd fmla="*/ 3789803 h 5207651" name="TY350"/>
              <a:gd fmla="*/ 39281 w 10718807" name="TX351"/>
              <a:gd fmla="*/ 3767020 h 5207651" name="TY351"/>
              <a:gd fmla="*/ 0 w 10718807" name="TX352"/>
              <a:gd fmla="*/ 3744237 h 5207651" name="TY352"/>
              <a:gd fmla="*/ 0 w 10718807" name="TX353"/>
              <a:gd fmla="*/ 3732471 h 5207651" name="TY353"/>
              <a:gd fmla="*/ 39281 w 10718807" name="TX354"/>
              <a:gd fmla="*/ 3709688 h 5207651" name="TY354"/>
              <a:gd fmla="*/ 0 w 10718807" name="TX355"/>
              <a:gd fmla="*/ 3686905 h 5207651" name="TY355"/>
              <a:gd fmla="*/ 0 w 10718807" name="TX356"/>
              <a:gd fmla="*/ 3675139 h 5207651" name="TY356"/>
              <a:gd fmla="*/ 39281 w 10718807" name="TX357"/>
              <a:gd fmla="*/ 3652356 h 5207651" name="TY357"/>
              <a:gd fmla="*/ 0 w 10718807" name="TX358"/>
              <a:gd fmla="*/ 3629573 h 5207651" name="TY358"/>
              <a:gd fmla="*/ 0 w 10718807" name="TX359"/>
              <a:gd fmla="*/ 3617807 h 5207651" name="TY359"/>
              <a:gd fmla="*/ 39281 w 10718807" name="TX360"/>
              <a:gd fmla="*/ 3595024 h 5207651" name="TY360"/>
              <a:gd fmla="*/ 0 w 10718807" name="TX361"/>
              <a:gd fmla="*/ 3572241 h 5207651" name="TY361"/>
              <a:gd fmla="*/ 0 w 10718807" name="TX362"/>
              <a:gd fmla="*/ 3560475 h 5207651" name="TY362"/>
              <a:gd fmla="*/ 39281 w 10718807" name="TX363"/>
              <a:gd fmla="*/ 3537692 h 5207651" name="TY363"/>
              <a:gd fmla="*/ 0 w 10718807" name="TX364"/>
              <a:gd fmla="*/ 3514909 h 5207651" name="TY364"/>
              <a:gd fmla="*/ 0 w 10718807" name="TX365"/>
              <a:gd fmla="*/ 3503142 h 5207651" name="TY365"/>
              <a:gd fmla="*/ 39281 w 10718807" name="TX366"/>
              <a:gd fmla="*/ 3480359 h 5207651" name="TY366"/>
              <a:gd fmla="*/ 0 w 10718807" name="TX367"/>
              <a:gd fmla="*/ 3457576 h 5207651" name="TY367"/>
              <a:gd fmla="*/ 0 w 10718807" name="TX368"/>
              <a:gd fmla="*/ 3445810 h 5207651" name="TY368"/>
              <a:gd fmla="*/ 39281 w 10718807" name="TX369"/>
              <a:gd fmla="*/ 3423027 h 5207651" name="TY369"/>
              <a:gd fmla="*/ 0 w 10718807" name="TX370"/>
              <a:gd fmla="*/ 3400244 h 5207651" name="TY370"/>
              <a:gd fmla="*/ 0 w 10718807" name="TX371"/>
              <a:gd fmla="*/ 3388478 h 5207651" name="TY371"/>
              <a:gd fmla="*/ 39281 w 10718807" name="TX372"/>
              <a:gd fmla="*/ 3365695 h 5207651" name="TY372"/>
              <a:gd fmla="*/ 0 w 10718807" name="TX373"/>
              <a:gd fmla="*/ 3342912 h 5207651" name="TY373"/>
              <a:gd fmla="*/ 0 w 10718807" name="TX374"/>
              <a:gd fmla="*/ 3331146 h 5207651" name="TY374"/>
              <a:gd fmla="*/ 39281 w 10718807" name="TX375"/>
              <a:gd fmla="*/ 3308363 h 5207651" name="TY375"/>
              <a:gd fmla="*/ 0 w 10718807" name="TX376"/>
              <a:gd fmla="*/ 3285580 h 5207651" name="TY376"/>
              <a:gd fmla="*/ 0 w 10718807" name="TX377"/>
              <a:gd fmla="*/ 3273814 h 5207651" name="TY377"/>
              <a:gd fmla="*/ 39281 w 10718807" name="TX378"/>
              <a:gd fmla="*/ 3251031 h 5207651" name="TY378"/>
              <a:gd fmla="*/ 0 w 10718807" name="TX379"/>
              <a:gd fmla="*/ 3228248 h 5207651" name="TY379"/>
              <a:gd fmla="*/ 0 w 10718807" name="TX380"/>
              <a:gd fmla="*/ 3216482 h 5207651" name="TY380"/>
              <a:gd fmla="*/ 39281 w 10718807" name="TX381"/>
              <a:gd fmla="*/ 3193698 h 5207651" name="TY381"/>
              <a:gd fmla="*/ 0 w 10718807" name="TX382"/>
              <a:gd fmla="*/ 3170915 h 5207651" name="TY382"/>
              <a:gd fmla="*/ 0 w 10718807" name="TX383"/>
              <a:gd fmla="*/ 3159149 h 5207651" name="TY383"/>
              <a:gd fmla="*/ 39281 w 10718807" name="TX384"/>
              <a:gd fmla="*/ 3136366 h 5207651" name="TY384"/>
              <a:gd fmla="*/ 0 w 10718807" name="TX385"/>
              <a:gd fmla="*/ 3113583 h 5207651" name="TY385"/>
              <a:gd fmla="*/ 0 w 10718807" name="TX386"/>
              <a:gd fmla="*/ 3101817 h 5207651" name="TY386"/>
              <a:gd fmla="*/ 39281 w 10718807" name="TX387"/>
              <a:gd fmla="*/ 3079034 h 5207651" name="TY387"/>
              <a:gd fmla="*/ 0 w 10718807" name="TX388"/>
              <a:gd fmla="*/ 3056251 h 5207651" name="TY388"/>
              <a:gd fmla="*/ 0 w 10718807" name="TX389"/>
              <a:gd fmla="*/ 3044485 h 5207651" name="TY389"/>
              <a:gd fmla="*/ 39281 w 10718807" name="TX390"/>
              <a:gd fmla="*/ 3021702 h 5207651" name="TY390"/>
              <a:gd fmla="*/ 0 w 10718807" name="TX391"/>
              <a:gd fmla="*/ 2998919 h 5207651" name="TY391"/>
              <a:gd fmla="*/ 0 w 10718807" name="TX392"/>
              <a:gd fmla="*/ 2987153 h 5207651" name="TY392"/>
              <a:gd fmla="*/ 39281 w 10718807" name="TX393"/>
              <a:gd fmla="*/ 2964370 h 5207651" name="TY393"/>
              <a:gd fmla="*/ 0 w 10718807" name="TX394"/>
              <a:gd fmla="*/ 2941587 h 5207651" name="TY394"/>
              <a:gd fmla="*/ 0 w 10718807" name="TX395"/>
              <a:gd fmla="*/ 2929821 h 5207651" name="TY395"/>
              <a:gd fmla="*/ 39281 w 10718807" name="TX396"/>
              <a:gd fmla="*/ 2907038 h 5207651" name="TY396"/>
              <a:gd fmla="*/ 0 w 10718807" name="TX397"/>
              <a:gd fmla="*/ 2884255 h 5207651" name="TY397"/>
              <a:gd fmla="*/ 0 w 10718807" name="TX398"/>
              <a:gd fmla="*/ 2872488 h 5207651" name="TY398"/>
              <a:gd fmla="*/ 39281 w 10718807" name="TX399"/>
              <a:gd fmla="*/ 2849705 h 5207651" name="TY399"/>
              <a:gd fmla="*/ 0 w 10718807" name="TX400"/>
              <a:gd fmla="*/ 2826923 h 5207651" name="TY400"/>
              <a:gd fmla="*/ 0 w 10718807" name="TX401"/>
              <a:gd fmla="*/ 2815157 h 5207651" name="TY401"/>
              <a:gd fmla="*/ 39281 w 10718807" name="TX402"/>
              <a:gd fmla="*/ 2792373 h 5207651" name="TY402"/>
              <a:gd fmla="*/ 0 w 10718807" name="TX403"/>
              <a:gd fmla="*/ 2769590 h 5207651" name="TY403"/>
              <a:gd fmla="*/ 0 w 10718807" name="TX404"/>
              <a:gd fmla="*/ 2757824 h 5207651" name="TY404"/>
              <a:gd fmla="*/ 39281 w 10718807" name="TX405"/>
              <a:gd fmla="*/ 2735041 h 5207651" name="TY405"/>
              <a:gd fmla="*/ 0 w 10718807" name="TX406"/>
              <a:gd fmla="*/ 2712258 h 5207651" name="TY406"/>
              <a:gd fmla="*/ 0 w 10718807" name="TX407"/>
              <a:gd fmla="*/ 2700492 h 5207651" name="TY407"/>
              <a:gd fmla="*/ 39281 w 10718807" name="TX408"/>
              <a:gd fmla="*/ 2677709 h 5207651" name="TY408"/>
              <a:gd fmla="*/ 0 w 10718807" name="TX409"/>
              <a:gd fmla="*/ 2654926 h 5207651" name="TY409"/>
              <a:gd fmla="*/ 0 w 10718807" name="TX410"/>
              <a:gd fmla="*/ 2643160 h 5207651" name="TY410"/>
              <a:gd fmla="*/ 39281 w 10718807" name="TX411"/>
              <a:gd fmla="*/ 2620377 h 5207651" name="TY411"/>
              <a:gd fmla="*/ 0 w 10718807" name="TX412"/>
              <a:gd fmla="*/ 2597594 h 5207651" name="TY412"/>
              <a:gd fmla="*/ 0 w 10718807" name="TX413"/>
              <a:gd fmla="*/ 2585828 h 5207651" name="TY413"/>
              <a:gd fmla="*/ 39281 w 10718807" name="TX414"/>
              <a:gd fmla="*/ 2563045 h 5207651" name="TY414"/>
              <a:gd fmla="*/ 0 w 10718807" name="TX415"/>
              <a:gd fmla="*/ 2540261 h 5207651" name="TY415"/>
              <a:gd fmla="*/ 0 w 10718807" name="TX416"/>
              <a:gd fmla="*/ 2528495 h 5207651" name="TY416"/>
              <a:gd fmla="*/ 39281 w 10718807" name="TX417"/>
              <a:gd fmla="*/ 2505712 h 5207651" name="TY417"/>
              <a:gd fmla="*/ 0 w 10718807" name="TX418"/>
              <a:gd fmla="*/ 2482929 h 5207651" name="TY418"/>
              <a:gd fmla="*/ 0 w 10718807" name="TX419"/>
              <a:gd fmla="*/ 2471164 h 5207651" name="TY419"/>
              <a:gd fmla="*/ 39281 w 10718807" name="TX420"/>
              <a:gd fmla="*/ 2448381 h 5207651" name="TY420"/>
              <a:gd fmla="*/ 0 w 10718807" name="TX421"/>
              <a:gd fmla="*/ 2425598 h 5207651" name="TY421"/>
              <a:gd fmla="*/ 0 w 10718807" name="TX422"/>
              <a:gd fmla="*/ 2413832 h 5207651" name="TY422"/>
              <a:gd fmla="*/ 39281 w 10718807" name="TX423"/>
              <a:gd fmla="*/ 2391048 h 5207651" name="TY423"/>
              <a:gd fmla="*/ 0 w 10718807" name="TX424"/>
              <a:gd fmla="*/ 2368265 h 5207651" name="TY424"/>
              <a:gd fmla="*/ 0 w 10718807" name="TX425"/>
              <a:gd fmla="*/ 2360944 h 5207651" name="TY425"/>
              <a:gd fmla="*/ 46945 w 10718807" name="TX426"/>
              <a:gd fmla="*/ 2333716 h 5207651" name="TY426"/>
              <a:gd fmla="*/ 0 w 10718807" name="TX427"/>
              <a:gd fmla="*/ 2306488 h 5207651" name="TY427"/>
              <a:gd fmla="*/ 0 w 10718807" name="TX428"/>
              <a:gd fmla="*/ 2303612 h 5207651" name="TY428"/>
              <a:gd fmla="*/ 46945 w 10718807" name="TX429"/>
              <a:gd fmla="*/ 2276384 h 5207651" name="TY429"/>
              <a:gd fmla="*/ 0 w 10718807" name="TX430"/>
              <a:gd fmla="*/ 2249156 h 5207651" name="TY430"/>
              <a:gd fmla="*/ 0 w 10718807" name="TX431"/>
              <a:gd fmla="*/ 2246280 h 5207651" name="TY431"/>
              <a:gd fmla="*/ 46945 w 10718807" name="TX432"/>
              <a:gd fmla="*/ 2219052 h 5207651" name="TY432"/>
              <a:gd fmla="*/ 0 w 10718807" name="TX433"/>
              <a:gd fmla="*/ 2191824 h 5207651" name="TY433"/>
              <a:gd fmla="*/ 0 w 10718807" name="TX434"/>
              <a:gd fmla="*/ 2188948 h 5207651" name="TY434"/>
              <a:gd fmla="*/ 46945 w 10718807" name="TX435"/>
              <a:gd fmla="*/ 2161719 h 5207651" name="TY435"/>
              <a:gd fmla="*/ 0 w 10718807" name="TX436"/>
              <a:gd fmla="*/ 2134491 h 5207651" name="TY436"/>
              <a:gd fmla="*/ 0 w 10718807" name="TX437"/>
              <a:gd fmla="*/ 2131615 h 5207651" name="TY437"/>
              <a:gd fmla="*/ 46945 w 10718807" name="TX438"/>
              <a:gd fmla="*/ 2104387 h 5207651" name="TY438"/>
              <a:gd fmla="*/ 0 w 10718807" name="TX439"/>
              <a:gd fmla="*/ 2077159 h 5207651" name="TY439"/>
              <a:gd fmla="*/ 0 w 10718807" name="TX440"/>
              <a:gd fmla="*/ 2074283 h 5207651" name="TY440"/>
              <a:gd fmla="*/ 46945 w 10718807" name="TX441"/>
              <a:gd fmla="*/ 2047055 h 5207651" name="TY441"/>
              <a:gd fmla="*/ 0 w 10718807" name="TX442"/>
              <a:gd fmla="*/ 2019827 h 5207651" name="TY442"/>
              <a:gd fmla="*/ 0 w 10718807" name="TX443"/>
              <a:gd fmla="*/ 2016951 h 5207651" name="TY443"/>
              <a:gd fmla="*/ 46945 w 10718807" name="TX444"/>
              <a:gd fmla="*/ 1989723 h 5207651" name="TY444"/>
              <a:gd fmla="*/ 0 w 10718807" name="TX445"/>
              <a:gd fmla="*/ 1962495 h 5207651" name="TY445"/>
              <a:gd fmla="*/ 0 w 10718807" name="TX446"/>
              <a:gd fmla="*/ 1959619 h 5207651" name="TY446"/>
              <a:gd fmla="*/ 46945 w 10718807" name="TX447"/>
              <a:gd fmla="*/ 1932390 h 5207651" name="TY447"/>
              <a:gd fmla="*/ 0 w 10718807" name="TX448"/>
              <a:gd fmla="*/ 1905163 h 5207651" name="TY448"/>
              <a:gd fmla="*/ 0 w 10718807" name="TX449"/>
              <a:gd fmla="*/ 1902287 h 5207651" name="TY449"/>
              <a:gd fmla="*/ 46945 w 10718807" name="TX450"/>
              <a:gd fmla="*/ 1875059 h 5207651" name="TY450"/>
              <a:gd fmla="*/ 0 w 10718807" name="TX451"/>
              <a:gd fmla="*/ 1847831 h 5207651" name="TY451"/>
              <a:gd fmla="*/ 0 w 10718807" name="TX452"/>
              <a:gd fmla="*/ 1844955 h 5207651" name="TY452"/>
              <a:gd fmla="*/ 46945 w 10718807" name="TX453"/>
              <a:gd fmla="*/ 1817726 h 5207651" name="TY453"/>
              <a:gd fmla="*/ 0 w 10718807" name="TX454"/>
              <a:gd fmla="*/ 1790498 h 5207651" name="TY454"/>
              <a:gd fmla="*/ 0 w 10718807" name="TX455"/>
              <a:gd fmla="*/ 1787622 h 5207651" name="TY455"/>
              <a:gd fmla="*/ 46945 w 10718807" name="TX456"/>
              <a:gd fmla="*/ 1760394 h 5207651" name="TY456"/>
              <a:gd fmla="*/ 0 w 10718807" name="TX457"/>
              <a:gd fmla="*/ 1733166 h 5207651" name="TY457"/>
              <a:gd fmla="*/ 0 w 10718807" name="TX458"/>
              <a:gd fmla="*/ 1730290 h 5207651" name="TY458"/>
              <a:gd fmla="*/ 46945 w 10718807" name="TX459"/>
              <a:gd fmla="*/ 1703062 h 5207651" name="TY459"/>
              <a:gd fmla="*/ 0 w 10718807" name="TX460"/>
              <a:gd fmla="*/ 1675834 h 5207651" name="TY460"/>
              <a:gd fmla="*/ 0 w 10718807" name="TX461"/>
              <a:gd fmla="*/ 1672958 h 5207651" name="TY461"/>
              <a:gd fmla="*/ 46945 w 10718807" name="TX462"/>
              <a:gd fmla="*/ 1645730 h 5207651" name="TY462"/>
              <a:gd fmla="*/ 0 w 10718807" name="TX463"/>
              <a:gd fmla="*/ 1618502 h 5207651" name="TY463"/>
              <a:gd fmla="*/ 0 w 10718807" name="TX464"/>
              <a:gd fmla="*/ 1615626 h 5207651" name="TY464"/>
              <a:gd fmla="*/ 46945 w 10718807" name="TX465"/>
              <a:gd fmla="*/ 1588397 h 5207651" name="TY465"/>
              <a:gd fmla="*/ 0 w 10718807" name="TX466"/>
              <a:gd fmla="*/ 1561169 h 5207651" name="TY466"/>
              <a:gd fmla="*/ 0 w 10718807" name="TX467"/>
              <a:gd fmla="*/ 1558293 h 5207651" name="TY467"/>
              <a:gd fmla="*/ 46945 w 10718807" name="TX468"/>
              <a:gd fmla="*/ 1531065 h 5207651" name="TY468"/>
              <a:gd fmla="*/ 0 w 10718807" name="TX469"/>
              <a:gd fmla="*/ 1503837 h 5207651" name="TY469"/>
              <a:gd fmla="*/ 0 w 10718807" name="TX470"/>
              <a:gd fmla="*/ 1500961 h 5207651" name="TY470"/>
              <a:gd fmla="*/ 46945 w 10718807" name="TX471"/>
              <a:gd fmla="*/ 1473733 h 5207651" name="TY471"/>
              <a:gd fmla="*/ 0 w 10718807" name="TX472"/>
              <a:gd fmla="*/ 1446505 h 5207651" name="TY472"/>
              <a:gd fmla="*/ 0 w 10718807" name="TX473"/>
              <a:gd fmla="*/ 1443629 h 5207651" name="TY473"/>
              <a:gd fmla="*/ 46945 w 10718807" name="TX474"/>
              <a:gd fmla="*/ 1416401 h 5207651" name="TY474"/>
              <a:gd fmla="*/ 0 w 10718807" name="TX475"/>
              <a:gd fmla="*/ 1389173 h 5207651" name="TY475"/>
              <a:gd fmla="*/ 0 w 10718807" name="TX476"/>
              <a:gd fmla="*/ 1386297 h 5207651" name="TY476"/>
              <a:gd fmla="*/ 46945 w 10718807" name="TX477"/>
              <a:gd fmla="*/ 1359069 h 5207651" name="TY477"/>
              <a:gd fmla="*/ 0 w 10718807" name="TX478"/>
              <a:gd fmla="*/ 1331841 h 5207651" name="TY478"/>
              <a:gd fmla="*/ 0 w 10718807" name="TX479"/>
              <a:gd fmla="*/ 1328965 h 5207651" name="TY479"/>
              <a:gd fmla="*/ 46945 w 10718807" name="TX480"/>
              <a:gd fmla="*/ 1301737 h 5207651" name="TY480"/>
              <a:gd fmla="*/ 0 w 10718807" name="TX481"/>
              <a:gd fmla="*/ 1274509 h 5207651" name="TY481"/>
              <a:gd fmla="*/ 0 w 10718807" name="TX482"/>
              <a:gd fmla="*/ 1271633 h 5207651" name="TY482"/>
              <a:gd fmla="*/ 46945 w 10718807" name="TX483"/>
              <a:gd fmla="*/ 1244405 h 5207651" name="TY483"/>
              <a:gd fmla="*/ 0 w 10718807" name="TX484"/>
              <a:gd fmla="*/ 1217177 h 5207651" name="TY484"/>
              <a:gd fmla="*/ 0 w 10718807" name="TX485"/>
              <a:gd fmla="*/ 1214301 h 5207651" name="TY485"/>
              <a:gd fmla="*/ 46945 w 10718807" name="TX486"/>
              <a:gd fmla="*/ 1187072 h 5207651" name="TY486"/>
              <a:gd fmla="*/ 0 w 10718807" name="TX487"/>
              <a:gd fmla="*/ 1159844 h 5207651" name="TY487"/>
              <a:gd fmla="*/ 0 w 10718807" name="TX488"/>
              <a:gd fmla="*/ 1156968 h 5207651" name="TY488"/>
              <a:gd fmla="*/ 46945 w 10718807" name="TX489"/>
              <a:gd fmla="*/ 1129740 h 5207651" name="TY489"/>
              <a:gd fmla="*/ 0 w 10718807" name="TX490"/>
              <a:gd fmla="*/ 1102512 h 5207651" name="TY490"/>
              <a:gd fmla="*/ 0 w 10718807" name="TX491"/>
              <a:gd fmla="*/ 1099636 h 5207651" name="TY491"/>
              <a:gd fmla="*/ 46945 w 10718807" name="TX492"/>
              <a:gd fmla="*/ 1072408 h 5207651" name="TY492"/>
              <a:gd fmla="*/ 0 w 10718807" name="TX493"/>
              <a:gd fmla="*/ 1045180 h 5207651" name="TY493"/>
              <a:gd fmla="*/ 0 w 10718807" name="TX494"/>
              <a:gd fmla="*/ 1042304 h 5207651" name="TY494"/>
              <a:gd fmla="*/ 46945 w 10718807" name="TX495"/>
              <a:gd fmla="*/ 1015076 h 5207651" name="TY495"/>
              <a:gd fmla="*/ 0 w 10718807" name="TX496"/>
              <a:gd fmla="*/ 987847 h 5207651" name="TY496"/>
              <a:gd fmla="*/ 0 w 10718807" name="TX497"/>
              <a:gd fmla="*/ 984972 h 5207651" name="TY497"/>
              <a:gd fmla="*/ 46945 w 10718807" name="TX498"/>
              <a:gd fmla="*/ 957744 h 5207651" name="TY498"/>
              <a:gd fmla="*/ 0 w 10718807" name="TX499"/>
              <a:gd fmla="*/ 930515 h 5207651" name="TY499"/>
              <a:gd fmla="*/ 0 w 10718807" name="TX500"/>
              <a:gd fmla="*/ 927639 h 5207651" name="TY500"/>
              <a:gd fmla="*/ 46945 w 10718807" name="TX501"/>
              <a:gd fmla="*/ 900412 h 5207651" name="TY501"/>
              <a:gd fmla="*/ 0 w 10718807" name="TX502"/>
              <a:gd fmla="*/ 873183 h 5207651" name="TY502"/>
              <a:gd fmla="*/ 0 w 10718807" name="TX503"/>
              <a:gd fmla="*/ 870307 h 5207651" name="TY503"/>
              <a:gd fmla="*/ 46945 w 10718807" name="TX504"/>
              <a:gd fmla="*/ 843079 h 5207651" name="TY504"/>
              <a:gd fmla="*/ 0 w 10718807" name="TX505"/>
              <a:gd fmla="*/ 815851 h 5207651" name="TY505"/>
              <a:gd fmla="*/ 0 w 10718807" name="TX506"/>
              <a:gd fmla="*/ 812975 h 5207651" name="TY506"/>
              <a:gd fmla="*/ 46945 w 10718807" name="TX507"/>
              <a:gd fmla="*/ 785747 h 5207651" name="TY507"/>
              <a:gd fmla="*/ 0 w 10718807" name="TX508"/>
              <a:gd fmla="*/ 758519 h 5207651" name="TY508"/>
              <a:gd fmla="*/ 0 w 10718807" name="TX509"/>
              <a:gd fmla="*/ 755643 h 5207651" name="TY509"/>
              <a:gd fmla="*/ 46945 w 10718807" name="TX510"/>
              <a:gd fmla="*/ 728415 h 5207651" name="TY510"/>
              <a:gd fmla="*/ 0 w 10718807" name="TX511"/>
              <a:gd fmla="*/ 701187 h 5207651" name="TY511"/>
              <a:gd fmla="*/ 0 w 10718807" name="TX512"/>
              <a:gd fmla="*/ 698311 h 5207651" name="TY512"/>
              <a:gd fmla="*/ 46945 w 10718807" name="TX513"/>
              <a:gd fmla="*/ 671083 h 5207651" name="TY513"/>
              <a:gd fmla="*/ 0 w 10718807" name="TX514"/>
              <a:gd fmla="*/ 643855 h 5207651" name="TY514"/>
              <a:gd fmla="*/ 0 w 10718807" name="TX515"/>
              <a:gd fmla="*/ 640979 h 5207651" name="TY515"/>
              <a:gd fmla="*/ 46945 w 10718807" name="TX516"/>
              <a:gd fmla="*/ 613750 h 5207651" name="TY516"/>
              <a:gd fmla="*/ 0 w 10718807" name="TX517"/>
              <a:gd fmla="*/ 586522 h 5207651" name="TY517"/>
              <a:gd fmla="*/ 0 w 10718807" name="TX518"/>
              <a:gd fmla="*/ 583646 h 5207651" name="TY518"/>
              <a:gd fmla="*/ 46945 w 10718807" name="TX519"/>
              <a:gd fmla="*/ 556418 h 5207651" name="TY519"/>
              <a:gd fmla="*/ 0 w 10718807" name="TX520"/>
              <a:gd fmla="*/ 529190 h 5207651" name="TY520"/>
              <a:gd fmla="*/ 0 w 10718807" name="TX521"/>
              <a:gd fmla="*/ 526314 h 5207651" name="TY521"/>
              <a:gd fmla="*/ 46945 w 10718807" name="TX522"/>
              <a:gd fmla="*/ 499086 h 5207651" name="TY522"/>
              <a:gd fmla="*/ 0 w 10718807" name="TX523"/>
              <a:gd fmla="*/ 471858 h 5207651" name="TY523"/>
              <a:gd fmla="*/ 0 w 10718807" name="TX524"/>
              <a:gd fmla="*/ 468982 h 5207651" name="TY524"/>
              <a:gd fmla="*/ 46945 w 10718807" name="TX525"/>
              <a:gd fmla="*/ 441754 h 5207651" name="TY525"/>
              <a:gd fmla="*/ 0 w 10718807" name="TX526"/>
              <a:gd fmla="*/ 414526 h 5207651" name="TY526"/>
              <a:gd fmla="*/ 0 w 10718807" name="TX527"/>
              <a:gd fmla="*/ 411650 h 5207651" name="TY527"/>
              <a:gd fmla="*/ 46945 w 10718807" name="TX528"/>
              <a:gd fmla="*/ 384422 h 5207651" name="TY528"/>
              <a:gd fmla="*/ 0 w 10718807" name="TX529"/>
              <a:gd fmla="*/ 357194 h 5207651" name="TY529"/>
              <a:gd fmla="*/ 0 w 10718807" name="TX530"/>
              <a:gd fmla="*/ 354318 h 5207651" name="TY530"/>
              <a:gd fmla="*/ 46945 w 10718807" name="TX531"/>
              <a:gd fmla="*/ 327090 h 5207651" name="TY531"/>
              <a:gd fmla="*/ 0 w 10718807" name="TX532"/>
              <a:gd fmla="*/ 299862 h 5207651" name="TY532"/>
              <a:gd fmla="*/ 0 w 10718807" name="TX533"/>
              <a:gd fmla="*/ 296986 h 5207651" name="TY533"/>
              <a:gd fmla="*/ 46945 w 10718807" name="TX534"/>
              <a:gd fmla="*/ 269757 h 5207651" name="TY534"/>
              <a:gd fmla="*/ 0 w 10718807" name="TX535"/>
              <a:gd fmla="*/ 242529 h 5207651" name="TY535"/>
              <a:gd fmla="*/ 0 w 10718807" name="TX536"/>
              <a:gd fmla="*/ 239653 h 5207651" name="TY536"/>
              <a:gd fmla="*/ 46945 w 10718807" name="TX537"/>
              <a:gd fmla="*/ 212425 h 5207651" name="TY537"/>
              <a:gd fmla="*/ 0 w 10718807" name="TX538"/>
              <a:gd fmla="*/ 185197 h 5207651" name="TY538"/>
              <a:gd fmla="*/ 0 w 10718807" name="TX539"/>
              <a:gd fmla="*/ 182321 h 5207651" name="TY539"/>
              <a:gd fmla="*/ 46945 w 10718807" name="TX540"/>
              <a:gd fmla="*/ 155093 h 5207651" name="TY540"/>
              <a:gd fmla="*/ 0 w 10718807" name="TX541"/>
              <a:gd fmla="*/ 127865 h 5207651" name="TY541"/>
              <a:gd fmla="*/ 0 w 10718807" name="TX542"/>
              <a:gd fmla="*/ 124989 h 5207651" name="TY542"/>
              <a:gd fmla="*/ 46945 w 10718807" name="TX543"/>
              <a:gd fmla="*/ 97761 h 5207651" name="TY543"/>
              <a:gd fmla="*/ 0 w 10718807" name="TX544"/>
              <a:gd fmla="*/ 70533 h 5207651" name="TY544"/>
              <a:gd fmla="*/ 0 w 10718807" name="TX545"/>
              <a:gd fmla="*/ 67657 h 5207651" name="TY545"/>
              <a:gd fmla="*/ 46945 w 10718807" name="TX546"/>
              <a:gd fmla="*/ 40429 h 5207651" name="TY546"/>
              <a:gd fmla="*/ 0 w 10718807" name="TX547"/>
              <a:gd fmla="*/ 13201 h 5207651" name="TY547"/>
              <a:gd fmla="*/ 0 w 10718807" name="TX548"/>
              <a:gd fmla="*/ 10325 h 5207651" name="TY54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</a:cxnLst>
            <a:rect l="l" t="t" r="r" b="b"/>
            <a:pathLst>
              <a:path w="10718807" h="5207651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solidFill>
            <a:schemeClr val="bg1">
              <a:lumMod val="75000"/>
              <a:lumOff val="0"/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5" name="도형 14"/>
          <p:cNvCxnSpPr/>
          <p:nvPr/>
        </p:nvCxnSpPr>
        <p:spPr>
          <a:xfrm rot="0">
            <a:off x="137477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630872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11385550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 rot="21300000">
            <a:off x="-193675" y="1335405"/>
            <a:ext cx="432435" cy="5208270"/>
          </a:xfrm>
          <a:custGeom>
            <a:gdLst>
              <a:gd fmla="*/ 402811 w 431517" name="TX0"/>
              <a:gd fmla="*/ 0 h 5207652" name="TY0"/>
              <a:gd fmla="*/ 431516 w 431517" name="TX1"/>
              <a:gd fmla="*/ 16649 h 5207652" name="TY1"/>
              <a:gd fmla="*/ 431516 w 431517" name="TX2"/>
              <a:gd fmla="*/ 35799 h 5207652" name="TY2"/>
              <a:gd fmla="*/ 398601 w 431517" name="TX3"/>
              <a:gd fmla="*/ 54890 h 5207652" name="TY3"/>
              <a:gd fmla="*/ 431516 w 431517" name="TX4"/>
              <a:gd fmla="*/ 73982 h 5207652" name="TY4"/>
              <a:gd fmla="*/ 431516 w 431517" name="TX5"/>
              <a:gd fmla="*/ 93132 h 5207652" name="TY5"/>
              <a:gd fmla="*/ 398601 w 431517" name="TX6"/>
              <a:gd fmla="*/ 112223 h 5207652" name="TY6"/>
              <a:gd fmla="*/ 431516 w 431517" name="TX7"/>
              <a:gd fmla="*/ 131314 h 5207652" name="TY7"/>
              <a:gd fmla="*/ 431516 w 431517" name="TX8"/>
              <a:gd fmla="*/ 150464 h 5207652" name="TY8"/>
              <a:gd fmla="*/ 398601 w 431517" name="TX9"/>
              <a:gd fmla="*/ 169555 h 5207652" name="TY9"/>
              <a:gd fmla="*/ 431516 w 431517" name="TX10"/>
              <a:gd fmla="*/ 188646 h 5207652" name="TY10"/>
              <a:gd fmla="*/ 431516 w 431517" name="TX11"/>
              <a:gd fmla="*/ 207796 h 5207652" name="TY11"/>
              <a:gd fmla="*/ 398601 w 431517" name="TX12"/>
              <a:gd fmla="*/ 226887 h 5207652" name="TY12"/>
              <a:gd fmla="*/ 431516 w 431517" name="TX13"/>
              <a:gd fmla="*/ 245978 h 5207652" name="TY13"/>
              <a:gd fmla="*/ 431516 w 431517" name="TX14"/>
              <a:gd fmla="*/ 265128 h 5207652" name="TY14"/>
              <a:gd fmla="*/ 398601 w 431517" name="TX15"/>
              <a:gd fmla="*/ 284219 h 5207652" name="TY15"/>
              <a:gd fmla="*/ 431516 w 431517" name="TX16"/>
              <a:gd fmla="*/ 303310 h 5207652" name="TY16"/>
              <a:gd fmla="*/ 431516 w 431517" name="TX17"/>
              <a:gd fmla="*/ 322460 h 5207652" name="TY17"/>
              <a:gd fmla="*/ 398601 w 431517" name="TX18"/>
              <a:gd fmla="*/ 341551 h 5207652" name="TY18"/>
              <a:gd fmla="*/ 431516 w 431517" name="TX19"/>
              <a:gd fmla="*/ 360642 h 5207652" name="TY19"/>
              <a:gd fmla="*/ 431516 w 431517" name="TX20"/>
              <a:gd fmla="*/ 379792 h 5207652" name="TY20"/>
              <a:gd fmla="*/ 398601 w 431517" name="TX21"/>
              <a:gd fmla="*/ 398883 h 5207652" name="TY21"/>
              <a:gd fmla="*/ 431516 w 431517" name="TX22"/>
              <a:gd fmla="*/ 417975 h 5207652" name="TY22"/>
              <a:gd fmla="*/ 431516 w 431517" name="TX23"/>
              <a:gd fmla="*/ 437125 h 5207652" name="TY23"/>
              <a:gd fmla="*/ 398601 w 431517" name="TX24"/>
              <a:gd fmla="*/ 456216 h 5207652" name="TY24"/>
              <a:gd fmla="*/ 431516 w 431517" name="TX25"/>
              <a:gd fmla="*/ 475307 h 5207652" name="TY25"/>
              <a:gd fmla="*/ 431516 w 431517" name="TX26"/>
              <a:gd fmla="*/ 494457 h 5207652" name="TY26"/>
              <a:gd fmla="*/ 398601 w 431517" name="TX27"/>
              <a:gd fmla="*/ 513548 h 5207652" name="TY27"/>
              <a:gd fmla="*/ 431516 w 431517" name="TX28"/>
              <a:gd fmla="*/ 532639 h 5207652" name="TY28"/>
              <a:gd fmla="*/ 431516 w 431517" name="TX29"/>
              <a:gd fmla="*/ 551789 h 5207652" name="TY29"/>
              <a:gd fmla="*/ 398601 w 431517" name="TX30"/>
              <a:gd fmla="*/ 570880 h 5207652" name="TY30"/>
              <a:gd fmla="*/ 431516 w 431517" name="TX31"/>
              <a:gd fmla="*/ 589971 h 5207652" name="TY31"/>
              <a:gd fmla="*/ 431516 w 431517" name="TX32"/>
              <a:gd fmla="*/ 609121 h 5207652" name="TY32"/>
              <a:gd fmla="*/ 398601 w 431517" name="TX33"/>
              <a:gd fmla="*/ 628212 h 5207652" name="TY33"/>
              <a:gd fmla="*/ 431516 w 431517" name="TX34"/>
              <a:gd fmla="*/ 647303 h 5207652" name="TY34"/>
              <a:gd fmla="*/ 431516 w 431517" name="TX35"/>
              <a:gd fmla="*/ 666454 h 5207652" name="TY35"/>
              <a:gd fmla="*/ 398601 w 431517" name="TX36"/>
              <a:gd fmla="*/ 685545 h 5207652" name="TY36"/>
              <a:gd fmla="*/ 431516 w 431517" name="TX37"/>
              <a:gd fmla="*/ 704635 h 5207652" name="TY37"/>
              <a:gd fmla="*/ 431516 w 431517" name="TX38"/>
              <a:gd fmla="*/ 723786 h 5207652" name="TY38"/>
              <a:gd fmla="*/ 398601 w 431517" name="TX39"/>
              <a:gd fmla="*/ 742877 h 5207652" name="TY39"/>
              <a:gd fmla="*/ 431516 w 431517" name="TX40"/>
              <a:gd fmla="*/ 761967 h 5207652" name="TY40"/>
              <a:gd fmla="*/ 431516 w 431517" name="TX41"/>
              <a:gd fmla="*/ 781118 h 5207652" name="TY41"/>
              <a:gd fmla="*/ 398601 w 431517" name="TX42"/>
              <a:gd fmla="*/ 800209 h 5207652" name="TY42"/>
              <a:gd fmla="*/ 431516 w 431517" name="TX43"/>
              <a:gd fmla="*/ 819300 h 5207652" name="TY43"/>
              <a:gd fmla="*/ 431516 w 431517" name="TX44"/>
              <a:gd fmla="*/ 838451 h 5207652" name="TY44"/>
              <a:gd fmla="*/ 398601 w 431517" name="TX45"/>
              <a:gd fmla="*/ 857541 h 5207652" name="TY45"/>
              <a:gd fmla="*/ 431516 w 431517" name="TX46"/>
              <a:gd fmla="*/ 876632 h 5207652" name="TY46"/>
              <a:gd fmla="*/ 431516 w 431517" name="TX47"/>
              <a:gd fmla="*/ 895782 h 5207652" name="TY47"/>
              <a:gd fmla="*/ 398601 w 431517" name="TX48"/>
              <a:gd fmla="*/ 914873 h 5207652" name="TY48"/>
              <a:gd fmla="*/ 431516 w 431517" name="TX49"/>
              <a:gd fmla="*/ 933964 h 5207652" name="TY49"/>
              <a:gd fmla="*/ 431516 w 431517" name="TX50"/>
              <a:gd fmla="*/ 953114 h 5207652" name="TY50"/>
              <a:gd fmla="*/ 398601 w 431517" name="TX51"/>
              <a:gd fmla="*/ 972205 h 5207652" name="TY51"/>
              <a:gd fmla="*/ 431516 w 431517" name="TX52"/>
              <a:gd fmla="*/ 991297 h 5207652" name="TY52"/>
              <a:gd fmla="*/ 431516 w 431517" name="TX53"/>
              <a:gd fmla="*/ 1010448 h 5207652" name="TY53"/>
              <a:gd fmla="*/ 398601 w 431517" name="TX54"/>
              <a:gd fmla="*/ 1029538 h 5207652" name="TY54"/>
              <a:gd fmla="*/ 431516 w 431517" name="TX55"/>
              <a:gd fmla="*/ 1048629 h 5207652" name="TY55"/>
              <a:gd fmla="*/ 431516 w 431517" name="TX56"/>
              <a:gd fmla="*/ 1067779 h 5207652" name="TY56"/>
              <a:gd fmla="*/ 398601 w 431517" name="TX57"/>
              <a:gd fmla="*/ 1086870 h 5207652" name="TY57"/>
              <a:gd fmla="*/ 431516 w 431517" name="TX58"/>
              <a:gd fmla="*/ 1105961 h 5207652" name="TY58"/>
              <a:gd fmla="*/ 431516 w 431517" name="TX59"/>
              <a:gd fmla="*/ 1125112 h 5207652" name="TY59"/>
              <a:gd fmla="*/ 398601 w 431517" name="TX60"/>
              <a:gd fmla="*/ 1144202 h 5207652" name="TY60"/>
              <a:gd fmla="*/ 431516 w 431517" name="TX61"/>
              <a:gd fmla="*/ 1163293 h 5207652" name="TY61"/>
              <a:gd fmla="*/ 431516 w 431517" name="TX62"/>
              <a:gd fmla="*/ 1182444 h 5207652" name="TY62"/>
              <a:gd fmla="*/ 398601 w 431517" name="TX63"/>
              <a:gd fmla="*/ 1201534 h 5207652" name="TY63"/>
              <a:gd fmla="*/ 431516 w 431517" name="TX64"/>
              <a:gd fmla="*/ 1220625 h 5207652" name="TY64"/>
              <a:gd fmla="*/ 431516 w 431517" name="TX65"/>
              <a:gd fmla="*/ 1239776 h 5207652" name="TY65"/>
              <a:gd fmla="*/ 398601 w 431517" name="TX66"/>
              <a:gd fmla="*/ 1258866 h 5207652" name="TY66"/>
              <a:gd fmla="*/ 431516 w 431517" name="TX67"/>
              <a:gd fmla="*/ 1277957 h 5207652" name="TY67"/>
              <a:gd fmla="*/ 431516 w 431517" name="TX68"/>
              <a:gd fmla="*/ 1297107 h 5207652" name="TY68"/>
              <a:gd fmla="*/ 398601 w 431517" name="TX69"/>
              <a:gd fmla="*/ 1316198 h 5207652" name="TY69"/>
              <a:gd fmla="*/ 431516 w 431517" name="TX70"/>
              <a:gd fmla="*/ 1335289 h 5207652" name="TY70"/>
              <a:gd fmla="*/ 431516 w 431517" name="TX71"/>
              <a:gd fmla="*/ 1354439 h 5207652" name="TY71"/>
              <a:gd fmla="*/ 398601 w 431517" name="TX72"/>
              <a:gd fmla="*/ 1373530 h 5207652" name="TY72"/>
              <a:gd fmla="*/ 431516 w 431517" name="TX73"/>
              <a:gd fmla="*/ 1392622 h 5207652" name="TY73"/>
              <a:gd fmla="*/ 431516 w 431517" name="TX74"/>
              <a:gd fmla="*/ 1411773 h 5207652" name="TY74"/>
              <a:gd fmla="*/ 398601 w 431517" name="TX75"/>
              <a:gd fmla="*/ 1430863 h 5207652" name="TY75"/>
              <a:gd fmla="*/ 431516 w 431517" name="TX76"/>
              <a:gd fmla="*/ 1449954 h 5207652" name="TY76"/>
              <a:gd fmla="*/ 431516 w 431517" name="TX77"/>
              <a:gd fmla="*/ 1469104 h 5207652" name="TY77"/>
              <a:gd fmla="*/ 398601 w 431517" name="TX78"/>
              <a:gd fmla="*/ 1488195 h 5207652" name="TY78"/>
              <a:gd fmla="*/ 431516 w 431517" name="TX79"/>
              <a:gd fmla="*/ 1507286 h 5207652" name="TY79"/>
              <a:gd fmla="*/ 431516 w 431517" name="TX80"/>
              <a:gd fmla="*/ 1526437 h 5207652" name="TY80"/>
              <a:gd fmla="*/ 398601 w 431517" name="TX81"/>
              <a:gd fmla="*/ 1545527 h 5207652" name="TY81"/>
              <a:gd fmla="*/ 431516 w 431517" name="TX82"/>
              <a:gd fmla="*/ 1564618 h 5207652" name="TY82"/>
              <a:gd fmla="*/ 431516 w 431517" name="TX83"/>
              <a:gd fmla="*/ 1583769 h 5207652" name="TY83"/>
              <a:gd fmla="*/ 398601 w 431517" name="TX84"/>
              <a:gd fmla="*/ 1602859 h 5207652" name="TY84"/>
              <a:gd fmla="*/ 431516 w 431517" name="TX85"/>
              <a:gd fmla="*/ 1621951 h 5207652" name="TY85"/>
              <a:gd fmla="*/ 431516 w 431517" name="TX86"/>
              <a:gd fmla="*/ 1641101 h 5207652" name="TY86"/>
              <a:gd fmla="*/ 398601 w 431517" name="TX87"/>
              <a:gd fmla="*/ 1660192 h 5207652" name="TY87"/>
              <a:gd fmla="*/ 431516 w 431517" name="TX88"/>
              <a:gd fmla="*/ 1679283 h 5207652" name="TY88"/>
              <a:gd fmla="*/ 431516 w 431517" name="TX89"/>
              <a:gd fmla="*/ 1698433 h 5207652" name="TY89"/>
              <a:gd fmla="*/ 398601 w 431517" name="TX90"/>
              <a:gd fmla="*/ 1717523 h 5207652" name="TY90"/>
              <a:gd fmla="*/ 431516 w 431517" name="TX91"/>
              <a:gd fmla="*/ 1736615 h 5207652" name="TY91"/>
              <a:gd fmla="*/ 431516 w 431517" name="TX92"/>
              <a:gd fmla="*/ 1755766 h 5207652" name="TY92"/>
              <a:gd fmla="*/ 398601 w 431517" name="TX93"/>
              <a:gd fmla="*/ 1774856 h 5207652" name="TY93"/>
              <a:gd fmla="*/ 431516 w 431517" name="TX94"/>
              <a:gd fmla="*/ 1793947 h 5207652" name="TY94"/>
              <a:gd fmla="*/ 431516 w 431517" name="TX95"/>
              <a:gd fmla="*/ 1813097 h 5207652" name="TY95"/>
              <a:gd fmla="*/ 398601 w 431517" name="TX96"/>
              <a:gd fmla="*/ 1832188 h 5207652" name="TY96"/>
              <a:gd fmla="*/ 431516 w 431517" name="TX97"/>
              <a:gd fmla="*/ 1851279 h 5207652" name="TY97"/>
              <a:gd fmla="*/ 431516 w 431517" name="TX98"/>
              <a:gd fmla="*/ 1870429 h 5207652" name="TY98"/>
              <a:gd fmla="*/ 398601 w 431517" name="TX99"/>
              <a:gd fmla="*/ 1889520 h 5207652" name="TY99"/>
              <a:gd fmla="*/ 431516 w 431517" name="TX100"/>
              <a:gd fmla="*/ 1908611 h 5207652" name="TY100"/>
              <a:gd fmla="*/ 431516 w 431517" name="TX101"/>
              <a:gd fmla="*/ 1927762 h 5207652" name="TY101"/>
              <a:gd fmla="*/ 398601 w 431517" name="TX102"/>
              <a:gd fmla="*/ 1946852 h 5207652" name="TY102"/>
              <a:gd fmla="*/ 431516 w 431517" name="TX103"/>
              <a:gd fmla="*/ 1965944 h 5207652" name="TY103"/>
              <a:gd fmla="*/ 431516 w 431517" name="TX104"/>
              <a:gd fmla="*/ 1985095 h 5207652" name="TY104"/>
              <a:gd fmla="*/ 398601 w 431517" name="TX105"/>
              <a:gd fmla="*/ 2004185 h 5207652" name="TY105"/>
              <a:gd fmla="*/ 431516 w 431517" name="TX106"/>
              <a:gd fmla="*/ 2023276 h 5207652" name="TY106"/>
              <a:gd fmla="*/ 431516 w 431517" name="TX107"/>
              <a:gd fmla="*/ 2042426 h 5207652" name="TY107"/>
              <a:gd fmla="*/ 398601 w 431517" name="TX108"/>
              <a:gd fmla="*/ 2061517 h 5207652" name="TY108"/>
              <a:gd fmla="*/ 431516 w 431517" name="TX109"/>
              <a:gd fmla="*/ 2080608 h 5207652" name="TY109"/>
              <a:gd fmla="*/ 431516 w 431517" name="TX110"/>
              <a:gd fmla="*/ 2099758 h 5207652" name="TY110"/>
              <a:gd fmla="*/ 398601 w 431517" name="TX111"/>
              <a:gd fmla="*/ 2118849 h 5207652" name="TY111"/>
              <a:gd fmla="*/ 431516 w 431517" name="TX112"/>
              <a:gd fmla="*/ 2137940 h 5207652" name="TY112"/>
              <a:gd fmla="*/ 431516 w 431517" name="TX113"/>
              <a:gd fmla="*/ 2161536 h 5207652" name="TY113"/>
              <a:gd fmla="*/ 406265 w 431517" name="TX114"/>
              <a:gd fmla="*/ 2176181 h 5207652" name="TY114"/>
              <a:gd fmla="*/ 431516 w 431517" name="TX115"/>
              <a:gd fmla="*/ 2190827 h 5207652" name="TY115"/>
              <a:gd fmla="*/ 431516 w 431517" name="TX116"/>
              <a:gd fmla="*/ 2218869 h 5207652" name="TY116"/>
              <a:gd fmla="*/ 406265 w 431517" name="TX117"/>
              <a:gd fmla="*/ 2233514 h 5207652" name="TY117"/>
              <a:gd fmla="*/ 431516 w 431517" name="TX118"/>
              <a:gd fmla="*/ 2248159 h 5207652" name="TY118"/>
              <a:gd fmla="*/ 431516 w 431517" name="TX119"/>
              <a:gd fmla="*/ 2276200 h 5207652" name="TY119"/>
              <a:gd fmla="*/ 406265 w 431517" name="TX120"/>
              <a:gd fmla="*/ 2290845 h 5207652" name="TY120"/>
              <a:gd fmla="*/ 431516 w 431517" name="TX121"/>
              <a:gd fmla="*/ 2305491 h 5207652" name="TY121"/>
              <a:gd fmla="*/ 431516 w 431517" name="TX122"/>
              <a:gd fmla="*/ 2333532 h 5207652" name="TY122"/>
              <a:gd fmla="*/ 406265 w 431517" name="TX123"/>
              <a:gd fmla="*/ 2348178 h 5207652" name="TY123"/>
              <a:gd fmla="*/ 431516 w 431517" name="TX124"/>
              <a:gd fmla="*/ 2362824 h 5207652" name="TY124"/>
              <a:gd fmla="*/ 431516 w 431517" name="TX125"/>
              <a:gd fmla="*/ 2390865 h 5207652" name="TY125"/>
              <a:gd fmla="*/ 406265 w 431517" name="TX126"/>
              <a:gd fmla="*/ 2405510 h 5207652" name="TY126"/>
              <a:gd fmla="*/ 431516 w 431517" name="TX127"/>
              <a:gd fmla="*/ 2420156 h 5207652" name="TY127"/>
              <a:gd fmla="*/ 431516 w 431517" name="TX128"/>
              <a:gd fmla="*/ 2448197 h 5207652" name="TY128"/>
              <a:gd fmla="*/ 406265 w 431517" name="TX129"/>
              <a:gd fmla="*/ 2462842 h 5207652" name="TY129"/>
              <a:gd fmla="*/ 431516 w 431517" name="TX130"/>
              <a:gd fmla="*/ 2477488 h 5207652" name="TY130"/>
              <a:gd fmla="*/ 431516 w 431517" name="TX131"/>
              <a:gd fmla="*/ 2505529 h 5207652" name="TY131"/>
              <a:gd fmla="*/ 406265 w 431517" name="TX132"/>
              <a:gd fmla="*/ 2520174 h 5207652" name="TY132"/>
              <a:gd fmla="*/ 431516 w 431517" name="TX133"/>
              <a:gd fmla="*/ 2534820 h 5207652" name="TY133"/>
              <a:gd fmla="*/ 431516 w 431517" name="TX134"/>
              <a:gd fmla="*/ 2562861 h 5207652" name="TY134"/>
              <a:gd fmla="*/ 406265 w 431517" name="TX135"/>
              <a:gd fmla="*/ 2577506 h 5207652" name="TY135"/>
              <a:gd fmla="*/ 431516 w 431517" name="TX136"/>
              <a:gd fmla="*/ 2592152 h 5207652" name="TY136"/>
              <a:gd fmla="*/ 431516 w 431517" name="TX137"/>
              <a:gd fmla="*/ 2620193 h 5207652" name="TY137"/>
              <a:gd fmla="*/ 406265 w 431517" name="TX138"/>
              <a:gd fmla="*/ 2634838 h 5207652" name="TY138"/>
              <a:gd fmla="*/ 431516 w 431517" name="TX139"/>
              <a:gd fmla="*/ 2649484 h 5207652" name="TY139"/>
              <a:gd fmla="*/ 431516 w 431517" name="TX140"/>
              <a:gd fmla="*/ 2677525 h 5207652" name="TY140"/>
              <a:gd fmla="*/ 406265 w 431517" name="TX141"/>
              <a:gd fmla="*/ 2692171 h 5207652" name="TY141"/>
              <a:gd fmla="*/ 431516 w 431517" name="TX142"/>
              <a:gd fmla="*/ 2706817 h 5207652" name="TY142"/>
              <a:gd fmla="*/ 431516 w 431517" name="TX143"/>
              <a:gd fmla="*/ 2734858 h 5207652" name="TY143"/>
              <a:gd fmla="*/ 406265 w 431517" name="TX144"/>
              <a:gd fmla="*/ 2749503 h 5207652" name="TY144"/>
              <a:gd fmla="*/ 431516 w 431517" name="TX145"/>
              <a:gd fmla="*/ 2764149 h 5207652" name="TY145"/>
              <a:gd fmla="*/ 431516 w 431517" name="TX146"/>
              <a:gd fmla="*/ 2792190 h 5207652" name="TY146"/>
              <a:gd fmla="*/ 406265 w 431517" name="TX147"/>
              <a:gd fmla="*/ 2806835 h 5207652" name="TY147"/>
              <a:gd fmla="*/ 431516 w 431517" name="TX148"/>
              <a:gd fmla="*/ 2821481 h 5207652" name="TY148"/>
              <a:gd fmla="*/ 431516 w 431517" name="TX149"/>
              <a:gd fmla="*/ 2849522 h 5207652" name="TY149"/>
              <a:gd fmla="*/ 406265 w 431517" name="TX150"/>
              <a:gd fmla="*/ 2864167 h 5207652" name="TY150"/>
              <a:gd fmla="*/ 431516 w 431517" name="TX151"/>
              <a:gd fmla="*/ 2878813 h 5207652" name="TY151"/>
              <a:gd fmla="*/ 431516 w 431517" name="TX152"/>
              <a:gd fmla="*/ 2906854 h 5207652" name="TY152"/>
              <a:gd fmla="*/ 406265 w 431517" name="TX153"/>
              <a:gd fmla="*/ 2921499 h 5207652" name="TY153"/>
              <a:gd fmla="*/ 431516 w 431517" name="TX154"/>
              <a:gd fmla="*/ 2936145 h 5207652" name="TY154"/>
              <a:gd fmla="*/ 431516 w 431517" name="TX155"/>
              <a:gd fmla="*/ 2964186 h 5207652" name="TY155"/>
              <a:gd fmla="*/ 406265 w 431517" name="TX156"/>
              <a:gd fmla="*/ 2978831 h 5207652" name="TY156"/>
              <a:gd fmla="*/ 431516 w 431517" name="TX157"/>
              <a:gd fmla="*/ 2993478 h 5207652" name="TY157"/>
              <a:gd fmla="*/ 431516 w 431517" name="TX158"/>
              <a:gd fmla="*/ 3021519 h 5207652" name="TY158"/>
              <a:gd fmla="*/ 406265 w 431517" name="TX159"/>
              <a:gd fmla="*/ 3036164 h 5207652" name="TY159"/>
              <a:gd fmla="*/ 431516 w 431517" name="TX160"/>
              <a:gd fmla="*/ 3050810 h 5207652" name="TY160"/>
              <a:gd fmla="*/ 431516 w 431517" name="TX161"/>
              <a:gd fmla="*/ 3078851 h 5207652" name="TY161"/>
              <a:gd fmla="*/ 406265 w 431517" name="TX162"/>
              <a:gd fmla="*/ 3093496 h 5207652" name="TY162"/>
              <a:gd fmla="*/ 431516 w 431517" name="TX163"/>
              <a:gd fmla="*/ 3108142 h 5207652" name="TY163"/>
              <a:gd fmla="*/ 431516 w 431517" name="TX164"/>
              <a:gd fmla="*/ 3136183 h 5207652" name="TY164"/>
              <a:gd fmla="*/ 406265 w 431517" name="TX165"/>
              <a:gd fmla="*/ 3150828 h 5207652" name="TY165"/>
              <a:gd fmla="*/ 431516 w 431517" name="TX166"/>
              <a:gd fmla="*/ 3165474 h 5207652" name="TY166"/>
              <a:gd fmla="*/ 431516 w 431517" name="TX167"/>
              <a:gd fmla="*/ 3193515 h 5207652" name="TY167"/>
              <a:gd fmla="*/ 406265 w 431517" name="TX168"/>
              <a:gd fmla="*/ 3208160 h 5207652" name="TY168"/>
              <a:gd fmla="*/ 431516 w 431517" name="TX169"/>
              <a:gd fmla="*/ 3222806 h 5207652" name="TY169"/>
              <a:gd fmla="*/ 431516 w 431517" name="TX170"/>
              <a:gd fmla="*/ 3250847 h 5207652" name="TY170"/>
              <a:gd fmla="*/ 406265 w 431517" name="TX171"/>
              <a:gd fmla="*/ 3265492 h 5207652" name="TY171"/>
              <a:gd fmla="*/ 431516 w 431517" name="TX172"/>
              <a:gd fmla="*/ 3280138 h 5207652" name="TY172"/>
              <a:gd fmla="*/ 431516 w 431517" name="TX173"/>
              <a:gd fmla="*/ 3308179 h 5207652" name="TY173"/>
              <a:gd fmla="*/ 406265 w 431517" name="TX174"/>
              <a:gd fmla="*/ 3322825 h 5207652" name="TY174"/>
              <a:gd fmla="*/ 431516 w 431517" name="TX175"/>
              <a:gd fmla="*/ 3337471 h 5207652" name="TY175"/>
              <a:gd fmla="*/ 431516 w 431517" name="TX176"/>
              <a:gd fmla="*/ 3365512 h 5207652" name="TY176"/>
              <a:gd fmla="*/ 406265 w 431517" name="TX177"/>
              <a:gd fmla="*/ 3380157 h 5207652" name="TY177"/>
              <a:gd fmla="*/ 431516 w 431517" name="TX178"/>
              <a:gd fmla="*/ 3394803 h 5207652" name="TY178"/>
              <a:gd fmla="*/ 431516 w 431517" name="TX179"/>
              <a:gd fmla="*/ 3422844 h 5207652" name="TY179"/>
              <a:gd fmla="*/ 406265 w 431517" name="TX180"/>
              <a:gd fmla="*/ 3437489 h 5207652" name="TY180"/>
              <a:gd fmla="*/ 431516 w 431517" name="TX181"/>
              <a:gd fmla="*/ 3452135 h 5207652" name="TY181"/>
              <a:gd fmla="*/ 431516 w 431517" name="TX182"/>
              <a:gd fmla="*/ 3480176 h 5207652" name="TY182"/>
              <a:gd fmla="*/ 406265 w 431517" name="TX183"/>
              <a:gd fmla="*/ 3494821 h 5207652" name="TY183"/>
              <a:gd fmla="*/ 431516 w 431517" name="TX184"/>
              <a:gd fmla="*/ 3509467 h 5207652" name="TY184"/>
              <a:gd fmla="*/ 431516 w 431517" name="TX185"/>
              <a:gd fmla="*/ 3537508 h 5207652" name="TY185"/>
              <a:gd fmla="*/ 406265 w 431517" name="TX186"/>
              <a:gd fmla="*/ 3552153 h 5207652" name="TY186"/>
              <a:gd fmla="*/ 431516 w 431517" name="TX187"/>
              <a:gd fmla="*/ 3566799 h 5207652" name="TY187"/>
              <a:gd fmla="*/ 431516 w 431517" name="TX188"/>
              <a:gd fmla="*/ 3594840 h 5207652" name="TY188"/>
              <a:gd fmla="*/ 406265 w 431517" name="TX189"/>
              <a:gd fmla="*/ 3609485 h 5207652" name="TY189"/>
              <a:gd fmla="*/ 431516 w 431517" name="TX190"/>
              <a:gd fmla="*/ 3624131 h 5207652" name="TY190"/>
              <a:gd fmla="*/ 431516 w 431517" name="TX191"/>
              <a:gd fmla="*/ 3652173 h 5207652" name="TY191"/>
              <a:gd fmla="*/ 406265 w 431517" name="TX192"/>
              <a:gd fmla="*/ 3666818 h 5207652" name="TY192"/>
              <a:gd fmla="*/ 431516 w 431517" name="TX193"/>
              <a:gd fmla="*/ 3681464 h 5207652" name="TY193"/>
              <a:gd fmla="*/ 431516 w 431517" name="TX194"/>
              <a:gd fmla="*/ 3709505 h 5207652" name="TY194"/>
              <a:gd fmla="*/ 406265 w 431517" name="TX195"/>
              <a:gd fmla="*/ 3724150 h 5207652" name="TY195"/>
              <a:gd fmla="*/ 431516 w 431517" name="TX196"/>
              <a:gd fmla="*/ 3738796 h 5207652" name="TY196"/>
              <a:gd fmla="*/ 431516 w 431517" name="TX197"/>
              <a:gd fmla="*/ 3766837 h 5207652" name="TY197"/>
              <a:gd fmla="*/ 406265 w 431517" name="TX198"/>
              <a:gd fmla="*/ 3781482 h 5207652" name="TY198"/>
              <a:gd fmla="*/ 431516 w 431517" name="TX199"/>
              <a:gd fmla="*/ 3796128 h 5207652" name="TY199"/>
              <a:gd fmla="*/ 431516 w 431517" name="TX200"/>
              <a:gd fmla="*/ 3824169 h 5207652" name="TY200"/>
              <a:gd fmla="*/ 406265 w 431517" name="TX201"/>
              <a:gd fmla="*/ 3838814 h 5207652" name="TY201"/>
              <a:gd fmla="*/ 431516 w 431517" name="TX202"/>
              <a:gd fmla="*/ 3853460 h 5207652" name="TY202"/>
              <a:gd fmla="*/ 431516 w 431517" name="TX203"/>
              <a:gd fmla="*/ 3881501 h 5207652" name="TY203"/>
              <a:gd fmla="*/ 406265 w 431517" name="TX204"/>
              <a:gd fmla="*/ 3896146 h 5207652" name="TY204"/>
              <a:gd fmla="*/ 431516 w 431517" name="TX205"/>
              <a:gd fmla="*/ 3910792 h 5207652" name="TY205"/>
              <a:gd fmla="*/ 431516 w 431517" name="TX206"/>
              <a:gd fmla="*/ 3938833 h 5207652" name="TY206"/>
              <a:gd fmla="*/ 406265 w 431517" name="TX207"/>
              <a:gd fmla="*/ 3953479 h 5207652" name="TY207"/>
              <a:gd fmla="*/ 431516 w 431517" name="TX208"/>
              <a:gd fmla="*/ 3968125 h 5207652" name="TY208"/>
              <a:gd fmla="*/ 431516 w 431517" name="TX209"/>
              <a:gd fmla="*/ 3996166 h 5207652" name="TY209"/>
              <a:gd fmla="*/ 406265 w 431517" name="TX210"/>
              <a:gd fmla="*/ 4010811 h 5207652" name="TY210"/>
              <a:gd fmla="*/ 431516 w 431517" name="TX211"/>
              <a:gd fmla="*/ 4025457 h 5207652" name="TY211"/>
              <a:gd fmla="*/ 431516 w 431517" name="TX212"/>
              <a:gd fmla="*/ 4053498 h 5207652" name="TY212"/>
              <a:gd fmla="*/ 406265 w 431517" name="TX213"/>
              <a:gd fmla="*/ 4068143 h 5207652" name="TY213"/>
              <a:gd fmla="*/ 431516 w 431517" name="TX214"/>
              <a:gd fmla="*/ 4082789 h 5207652" name="TY214"/>
              <a:gd fmla="*/ 431516 w 431517" name="TX215"/>
              <a:gd fmla="*/ 4110830 h 5207652" name="TY215"/>
              <a:gd fmla="*/ 406265 w 431517" name="TX216"/>
              <a:gd fmla="*/ 4125475 h 5207652" name="TY216"/>
              <a:gd fmla="*/ 431516 w 431517" name="TX217"/>
              <a:gd fmla="*/ 4140121 h 5207652" name="TY217"/>
              <a:gd fmla="*/ 431516 w 431517" name="TX218"/>
              <a:gd fmla="*/ 4168162 h 5207652" name="TY218"/>
              <a:gd fmla="*/ 406265 w 431517" name="TX219"/>
              <a:gd fmla="*/ 4182807 h 5207652" name="TY219"/>
              <a:gd fmla="*/ 431516 w 431517" name="TX220"/>
              <a:gd fmla="*/ 4197453 h 5207652" name="TY220"/>
              <a:gd fmla="*/ 431516 w 431517" name="TX221"/>
              <a:gd fmla="*/ 4225494 h 5207652" name="TY221"/>
              <a:gd fmla="*/ 406265 w 431517" name="TX222"/>
              <a:gd fmla="*/ 4240139 h 5207652" name="TY222"/>
              <a:gd fmla="*/ 431516 w 431517" name="TX223"/>
              <a:gd fmla="*/ 4254785 h 5207652" name="TY223"/>
              <a:gd fmla="*/ 431516 w 431517" name="TX224"/>
              <a:gd fmla="*/ 4282827 h 5207652" name="TY224"/>
              <a:gd fmla="*/ 406265 w 431517" name="TX225"/>
              <a:gd fmla="*/ 4297472 h 5207652" name="TY225"/>
              <a:gd fmla="*/ 431516 w 431517" name="TX226"/>
              <a:gd fmla="*/ 4312118 h 5207652" name="TY226"/>
              <a:gd fmla="*/ 431516 w 431517" name="TX227"/>
              <a:gd fmla="*/ 4340159 h 5207652" name="TY227"/>
              <a:gd fmla="*/ 406265 w 431517" name="TX228"/>
              <a:gd fmla="*/ 4354804 h 5207652" name="TY228"/>
              <a:gd fmla="*/ 431516 w 431517" name="TX229"/>
              <a:gd fmla="*/ 4369450 h 5207652" name="TY229"/>
              <a:gd fmla="*/ 431516 w 431517" name="TX230"/>
              <a:gd fmla="*/ 4397491 h 5207652" name="TY230"/>
              <a:gd fmla="*/ 406265 w 431517" name="TX231"/>
              <a:gd fmla="*/ 4412136 h 5207652" name="TY231"/>
              <a:gd fmla="*/ 431516 w 431517" name="TX232"/>
              <a:gd fmla="*/ 4426782 h 5207652" name="TY232"/>
              <a:gd fmla="*/ 431516 w 431517" name="TX233"/>
              <a:gd fmla="*/ 4454823 h 5207652" name="TY233"/>
              <a:gd fmla="*/ 406265 w 431517" name="TX234"/>
              <a:gd fmla="*/ 4469468 h 5207652" name="TY234"/>
              <a:gd fmla="*/ 431516 w 431517" name="TX235"/>
              <a:gd fmla="*/ 4484114 h 5207652" name="TY235"/>
              <a:gd fmla="*/ 431516 w 431517" name="TX236"/>
              <a:gd fmla="*/ 4512155 h 5207652" name="TY236"/>
              <a:gd fmla="*/ 406265 w 431517" name="TX237"/>
              <a:gd fmla="*/ 4526800 h 5207652" name="TY237"/>
              <a:gd fmla="*/ 431516 w 431517" name="TX238"/>
              <a:gd fmla="*/ 4541446 h 5207652" name="TY238"/>
              <a:gd fmla="*/ 431516 w 431517" name="TX239"/>
              <a:gd fmla="*/ 4569488 h 5207652" name="TY239"/>
              <a:gd fmla="*/ 406265 w 431517" name="TX240"/>
              <a:gd fmla="*/ 4584133 h 5207652" name="TY240"/>
              <a:gd fmla="*/ 431516 w 431517" name="TX241"/>
              <a:gd fmla="*/ 4598779 h 5207652" name="TY241"/>
              <a:gd fmla="*/ 431516 w 431517" name="TX242"/>
              <a:gd fmla="*/ 4626820 h 5207652" name="TY242"/>
              <a:gd fmla="*/ 406265 w 431517" name="TX243"/>
              <a:gd fmla="*/ 4641465 h 5207652" name="TY243"/>
              <a:gd fmla="*/ 431516 w 431517" name="TX244"/>
              <a:gd fmla="*/ 4656111 h 5207652" name="TY244"/>
              <a:gd fmla="*/ 431516 w 431517" name="TX245"/>
              <a:gd fmla="*/ 4679758 h 5207652" name="TY245"/>
              <a:gd fmla="*/ 398689 w 431517" name="TX246"/>
              <a:gd fmla="*/ 4698797 h 5207652" name="TY246"/>
              <a:gd fmla="*/ 431516 w 431517" name="TX247"/>
              <a:gd fmla="*/ 4717838 h 5207652" name="TY247"/>
              <a:gd fmla="*/ 431516 w 431517" name="TX248"/>
              <a:gd fmla="*/ 4737091 h 5207652" name="TY248"/>
              <a:gd fmla="*/ 398689 w 431517" name="TX249"/>
              <a:gd fmla="*/ 4756131 h 5207652" name="TY249"/>
              <a:gd fmla="*/ 431516 w 431517" name="TX250"/>
              <a:gd fmla="*/ 4775170 h 5207652" name="TY250"/>
              <a:gd fmla="*/ 431516 w 431517" name="TX251"/>
              <a:gd fmla="*/ 4794423 h 5207652" name="TY251"/>
              <a:gd fmla="*/ 398689 w 431517" name="TX252"/>
              <a:gd fmla="*/ 4813462 h 5207652" name="TY252"/>
              <a:gd fmla="*/ 431516 w 431517" name="TX253"/>
              <a:gd fmla="*/ 4832502 h 5207652" name="TY253"/>
              <a:gd fmla="*/ 431516 w 431517" name="TX254"/>
              <a:gd fmla="*/ 4851755 h 5207652" name="TY254"/>
              <a:gd fmla="*/ 398689 w 431517" name="TX255"/>
              <a:gd fmla="*/ 4870794 h 5207652" name="TY255"/>
              <a:gd fmla="*/ 431516 w 431517" name="TX256"/>
              <a:gd fmla="*/ 4889834 h 5207652" name="TY256"/>
              <a:gd fmla="*/ 431516 w 431517" name="TX257"/>
              <a:gd fmla="*/ 4909087 h 5207652" name="TY257"/>
              <a:gd fmla="*/ 398689 w 431517" name="TX258"/>
              <a:gd fmla="*/ 4928126 h 5207652" name="TY258"/>
              <a:gd fmla="*/ 431516 w 431517" name="TX259"/>
              <a:gd fmla="*/ 4947166 h 5207652" name="TY259"/>
              <a:gd fmla="*/ 431516 w 431517" name="TX260"/>
              <a:gd fmla="*/ 4966419 h 5207652" name="TY260"/>
              <a:gd fmla="*/ 398689 w 431517" name="TX261"/>
              <a:gd fmla="*/ 4985458 h 5207652" name="TY261"/>
              <a:gd fmla="*/ 431516 w 431517" name="TX262"/>
              <a:gd fmla="*/ 5004498 h 5207652" name="TY262"/>
              <a:gd fmla="*/ 431516 w 431517" name="TX263"/>
              <a:gd fmla="*/ 5023751 h 5207652" name="TY263"/>
              <a:gd fmla="*/ 398689 w 431517" name="TX264"/>
              <a:gd fmla="*/ 5042790 h 5207652" name="TY264"/>
              <a:gd fmla="*/ 431516 w 431517" name="TX265"/>
              <a:gd fmla="*/ 5061831 h 5207652" name="TY265"/>
              <a:gd fmla="*/ 431516 w 431517" name="TX266"/>
              <a:gd fmla="*/ 5081084 h 5207652" name="TY266"/>
              <a:gd fmla="*/ 398689 w 431517" name="TX267"/>
              <a:gd fmla="*/ 5100123 h 5207652" name="TY267"/>
              <a:gd fmla="*/ 431516 w 431517" name="TX268"/>
              <a:gd fmla="*/ 5119163 h 5207652" name="TY268"/>
              <a:gd fmla="*/ 431516 w 431517" name="TX269"/>
              <a:gd fmla="*/ 5138416 h 5207652" name="TY269"/>
              <a:gd fmla="*/ 398689 w 431517" name="TX270"/>
              <a:gd fmla="*/ 5157455 h 5207652" name="TY270"/>
              <a:gd fmla="*/ 431516 w 431517" name="TX271"/>
              <a:gd fmla="*/ 5176495 h 5207652" name="TY271"/>
              <a:gd fmla="*/ 431516 w 431517" name="TX272"/>
              <a:gd fmla="*/ 5195748 h 5207652" name="TY272"/>
              <a:gd fmla="*/ 410994 w 431517" name="TX273"/>
              <a:gd fmla="*/ 5207650 h 5207652" name="TY273"/>
              <a:gd fmla="*/ 0 w 431517" name="TX274"/>
              <a:gd fmla="*/ 5207651 h 5207652" name="TY274"/>
              <a:gd fmla="*/ 382813 w 431517" name="TX275"/>
              <a:gd fmla="*/ 0 h 5207652" name="TY27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</a:cxnLst>
            <a:rect l="l" t="t" r="r" b="b"/>
            <a:pathLst>
              <a:path w="431517" h="5207652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9389745" y="4465955"/>
            <a:ext cx="1431925" cy="831850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중앙 서버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9382125" y="2186940"/>
            <a:ext cx="1431925" cy="831850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개인 서버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8"/>
          <p:cNvCxnSpPr/>
          <p:nvPr/>
        </p:nvCxnSpPr>
        <p:spPr>
          <a:xfrm rot="0">
            <a:off x="10102850" y="3046095"/>
            <a:ext cx="9525" cy="1385570"/>
          </a:xfrm>
          <a:prstGeom prst="straightConnector1"/>
          <a:ln w="2540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 descr="C:/Users/정현진/AppData/Roaming/PolarisOffice/ETemp/1196_14927360/fImage6796331847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8080" y="932815"/>
            <a:ext cx="7820660" cy="5588635"/>
          </a:xfrm>
          <a:prstGeom prst="rect"/>
          <a:noFill/>
        </p:spPr>
      </p:pic>
      <p:sp>
        <p:nvSpPr>
          <p:cNvPr id="44" name="도형 43"/>
          <p:cNvSpPr>
            <a:spLocks/>
          </p:cNvSpPr>
          <p:nvPr/>
        </p:nvSpPr>
        <p:spPr>
          <a:xfrm rot="0">
            <a:off x="7111365" y="3260090"/>
            <a:ext cx="970280" cy="306070"/>
          </a:xfrm>
          <a:prstGeom prst="roundRect"/>
          <a:solidFill>
            <a:schemeClr val="bg1">
              <a:alpha val="0"/>
            </a:schemeClr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lumOff val="0"/>
            <a:alpha val="8007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20980" y="481965"/>
            <a:ext cx="1021715" cy="1029335"/>
            <a:chOff x="220980" y="481965"/>
            <a:chExt cx="1021715" cy="102933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 rot="3660000">
              <a:off x="241300" y="713105"/>
              <a:ext cx="890905" cy="705485"/>
            </a:xfrm>
            <a:prstGeom prst="ellipse"/>
            <a:solidFill>
              <a:schemeClr val="tx1">
                <a:alpha val="408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20820000">
              <a:off x="247015" y="612775"/>
              <a:ext cx="723900" cy="643890"/>
            </a:xfrm>
            <a:prstGeom prst="ellipse"/>
            <a:solidFill>
              <a:srgbClr val="A0A0A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220980" y="629920"/>
              <a:ext cx="643890" cy="64389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427990" y="839470"/>
              <a:ext cx="224790" cy="224790"/>
            </a:xfrm>
            <a:prstGeom prst="ellipse"/>
            <a:solidFill>
              <a:srgbClr val="49545C"/>
            </a:solidFill>
            <a:ln w="0">
              <a:noFill/>
              <a:prstDash/>
            </a:ln>
            <a:effectLst>
              <a:innerShdw blurRad="0" dist="114300" dir="108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720000">
              <a:off x="598170" y="595630"/>
              <a:ext cx="644525" cy="106045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484505" y="481965"/>
              <a:ext cx="636905" cy="153670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도형 2"/>
          <p:cNvSpPr>
            <a:spLocks/>
          </p:cNvSpPr>
          <p:nvPr/>
        </p:nvSpPr>
        <p:spPr>
          <a:xfrm rot="0">
            <a:off x="1221740" y="326390"/>
            <a:ext cx="3560445" cy="4413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457200" indent="0" defTabSz="508000" latinLnBrk="0">
              <a:buFontTx/>
              <a:buNone/>
              <a:defRPr/>
            </a:pPr>
            <a:r>
              <a:rPr lang="ko-KR" altLang="ko-KR" sz="2400">
                <a:solidFill>
                  <a:srgbClr val="546591"/>
                </a:solidFill>
                <a:latin typeface="야놀자 야체 B" charset="0"/>
                <a:ea typeface="야놀자 야체 B" charset="0"/>
              </a:rPr>
              <a:t>Pull Request</a:t>
            </a:r>
            <a:endParaRPr lang="ko-KR" altLang="en-US" sz="2400">
              <a:solidFill>
                <a:srgbClr val="546591"/>
              </a:solidFill>
              <a:latin typeface="야놀자 야체 B" charset="0"/>
              <a:ea typeface="야놀자 야체 B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16200000">
            <a:off x="924560" y="469900"/>
            <a:ext cx="441325" cy="15367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759075" y="934085"/>
            <a:ext cx="310515" cy="2152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endParaRPr lang="ko-KR" altLang="en-US" sz="800">
              <a:solidFill>
                <a:srgbClr val="FFFFFF"/>
              </a:solidFill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120775" y="941705"/>
            <a:ext cx="10258425" cy="5593080"/>
          </a:xfrm>
          <a:custGeom>
            <a:gdLst>
              <a:gd fmla="*/ 17802 w 10718807" name="TX0"/>
              <a:gd fmla="*/ 0 h 5207651" name="TY0"/>
              <a:gd fmla="*/ 10690101 w 10718807" name="TX1"/>
              <a:gd fmla="*/ 0 h 5207651" name="TY1"/>
              <a:gd fmla="*/ 10718806 w 10718807" name="TX2"/>
              <a:gd fmla="*/ 16649 h 5207651" name="TY2"/>
              <a:gd fmla="*/ 10718806 w 10718807" name="TX3"/>
              <a:gd fmla="*/ 35799 h 5207651" name="TY3"/>
              <a:gd fmla="*/ 10685891 w 10718807" name="TX4"/>
              <a:gd fmla="*/ 54890 h 5207651" name="TY4"/>
              <a:gd fmla="*/ 10718806 w 10718807" name="TX5"/>
              <a:gd fmla="*/ 73982 h 5207651" name="TY5"/>
              <a:gd fmla="*/ 10718806 w 10718807" name="TX6"/>
              <a:gd fmla="*/ 93132 h 5207651" name="TY6"/>
              <a:gd fmla="*/ 10685891 w 10718807" name="TX7"/>
              <a:gd fmla="*/ 112223 h 5207651" name="TY7"/>
              <a:gd fmla="*/ 10718806 w 10718807" name="TX8"/>
              <a:gd fmla="*/ 131314 h 5207651" name="TY8"/>
              <a:gd fmla="*/ 10718806 w 10718807" name="TX9"/>
              <a:gd fmla="*/ 150464 h 5207651" name="TY9"/>
              <a:gd fmla="*/ 10685891 w 10718807" name="TX10"/>
              <a:gd fmla="*/ 169555 h 5207651" name="TY10"/>
              <a:gd fmla="*/ 10718806 w 10718807" name="TX11"/>
              <a:gd fmla="*/ 188646 h 5207651" name="TY11"/>
              <a:gd fmla="*/ 10718806 w 10718807" name="TX12"/>
              <a:gd fmla="*/ 207796 h 5207651" name="TY12"/>
              <a:gd fmla="*/ 10685891 w 10718807" name="TX13"/>
              <a:gd fmla="*/ 226887 h 5207651" name="TY13"/>
              <a:gd fmla="*/ 10718806 w 10718807" name="TX14"/>
              <a:gd fmla="*/ 245978 h 5207651" name="TY14"/>
              <a:gd fmla="*/ 10718806 w 10718807" name="TX15"/>
              <a:gd fmla="*/ 265128 h 5207651" name="TY15"/>
              <a:gd fmla="*/ 10685891 w 10718807" name="TX16"/>
              <a:gd fmla="*/ 284219 h 5207651" name="TY16"/>
              <a:gd fmla="*/ 10718806 w 10718807" name="TX17"/>
              <a:gd fmla="*/ 303310 h 5207651" name="TY17"/>
              <a:gd fmla="*/ 10718806 w 10718807" name="TX18"/>
              <a:gd fmla="*/ 322460 h 5207651" name="TY18"/>
              <a:gd fmla="*/ 10685891 w 10718807" name="TX19"/>
              <a:gd fmla="*/ 341551 h 5207651" name="TY19"/>
              <a:gd fmla="*/ 10718806 w 10718807" name="TX20"/>
              <a:gd fmla="*/ 360642 h 5207651" name="TY20"/>
              <a:gd fmla="*/ 10718806 w 10718807" name="TX21"/>
              <a:gd fmla="*/ 379792 h 5207651" name="TY21"/>
              <a:gd fmla="*/ 10685891 w 10718807" name="TX22"/>
              <a:gd fmla="*/ 398883 h 5207651" name="TY22"/>
              <a:gd fmla="*/ 10718806 w 10718807" name="TX23"/>
              <a:gd fmla="*/ 417975 h 5207651" name="TY23"/>
              <a:gd fmla="*/ 10718806 w 10718807" name="TX24"/>
              <a:gd fmla="*/ 437125 h 5207651" name="TY24"/>
              <a:gd fmla="*/ 10685891 w 10718807" name="TX25"/>
              <a:gd fmla="*/ 456216 h 5207651" name="TY25"/>
              <a:gd fmla="*/ 10718806 w 10718807" name="TX26"/>
              <a:gd fmla="*/ 475307 h 5207651" name="TY26"/>
              <a:gd fmla="*/ 10718806 w 10718807" name="TX27"/>
              <a:gd fmla="*/ 494457 h 5207651" name="TY27"/>
              <a:gd fmla="*/ 10685891 w 10718807" name="TX28"/>
              <a:gd fmla="*/ 513548 h 5207651" name="TY28"/>
              <a:gd fmla="*/ 10718806 w 10718807" name="TX29"/>
              <a:gd fmla="*/ 532639 h 5207651" name="TY29"/>
              <a:gd fmla="*/ 10718806 w 10718807" name="TX30"/>
              <a:gd fmla="*/ 551789 h 5207651" name="TY30"/>
              <a:gd fmla="*/ 10685891 w 10718807" name="TX31"/>
              <a:gd fmla="*/ 570880 h 5207651" name="TY31"/>
              <a:gd fmla="*/ 10718806 w 10718807" name="TX32"/>
              <a:gd fmla="*/ 589971 h 5207651" name="TY32"/>
              <a:gd fmla="*/ 10718806 w 10718807" name="TX33"/>
              <a:gd fmla="*/ 609121 h 5207651" name="TY33"/>
              <a:gd fmla="*/ 10685891 w 10718807" name="TX34"/>
              <a:gd fmla="*/ 628212 h 5207651" name="TY34"/>
              <a:gd fmla="*/ 10718806 w 10718807" name="TX35"/>
              <a:gd fmla="*/ 647303 h 5207651" name="TY35"/>
              <a:gd fmla="*/ 10718806 w 10718807" name="TX36"/>
              <a:gd fmla="*/ 666454 h 5207651" name="TY36"/>
              <a:gd fmla="*/ 10685891 w 10718807" name="TX37"/>
              <a:gd fmla="*/ 685545 h 5207651" name="TY37"/>
              <a:gd fmla="*/ 10718806 w 10718807" name="TX38"/>
              <a:gd fmla="*/ 704635 h 5207651" name="TY38"/>
              <a:gd fmla="*/ 10718806 w 10718807" name="TX39"/>
              <a:gd fmla="*/ 723786 h 5207651" name="TY39"/>
              <a:gd fmla="*/ 10685891 w 10718807" name="TX40"/>
              <a:gd fmla="*/ 742877 h 5207651" name="TY40"/>
              <a:gd fmla="*/ 10718806 w 10718807" name="TX41"/>
              <a:gd fmla="*/ 761967 h 5207651" name="TY41"/>
              <a:gd fmla="*/ 10718806 w 10718807" name="TX42"/>
              <a:gd fmla="*/ 781118 h 5207651" name="TY42"/>
              <a:gd fmla="*/ 10685891 w 10718807" name="TX43"/>
              <a:gd fmla="*/ 800209 h 5207651" name="TY43"/>
              <a:gd fmla="*/ 10718806 w 10718807" name="TX44"/>
              <a:gd fmla="*/ 819300 h 5207651" name="TY44"/>
              <a:gd fmla="*/ 10718806 w 10718807" name="TX45"/>
              <a:gd fmla="*/ 838451 h 5207651" name="TY45"/>
              <a:gd fmla="*/ 10685891 w 10718807" name="TX46"/>
              <a:gd fmla="*/ 857541 h 5207651" name="TY46"/>
              <a:gd fmla="*/ 10718806 w 10718807" name="TX47"/>
              <a:gd fmla="*/ 876632 h 5207651" name="TY47"/>
              <a:gd fmla="*/ 10718806 w 10718807" name="TX48"/>
              <a:gd fmla="*/ 895782 h 5207651" name="TY48"/>
              <a:gd fmla="*/ 10685891 w 10718807" name="TX49"/>
              <a:gd fmla="*/ 914873 h 5207651" name="TY49"/>
              <a:gd fmla="*/ 10718806 w 10718807" name="TX50"/>
              <a:gd fmla="*/ 933964 h 5207651" name="TY50"/>
              <a:gd fmla="*/ 10718806 w 10718807" name="TX51"/>
              <a:gd fmla="*/ 953114 h 5207651" name="TY51"/>
              <a:gd fmla="*/ 10685891 w 10718807" name="TX52"/>
              <a:gd fmla="*/ 972205 h 5207651" name="TY52"/>
              <a:gd fmla="*/ 10718806 w 10718807" name="TX53"/>
              <a:gd fmla="*/ 991297 h 5207651" name="TY53"/>
              <a:gd fmla="*/ 10718806 w 10718807" name="TX54"/>
              <a:gd fmla="*/ 1010448 h 5207651" name="TY54"/>
              <a:gd fmla="*/ 10685891 w 10718807" name="TX55"/>
              <a:gd fmla="*/ 1029538 h 5207651" name="TY55"/>
              <a:gd fmla="*/ 10718806 w 10718807" name="TX56"/>
              <a:gd fmla="*/ 1048629 h 5207651" name="TY56"/>
              <a:gd fmla="*/ 10718806 w 10718807" name="TX57"/>
              <a:gd fmla="*/ 1067779 h 5207651" name="TY57"/>
              <a:gd fmla="*/ 10685891 w 10718807" name="TX58"/>
              <a:gd fmla="*/ 1086870 h 5207651" name="TY58"/>
              <a:gd fmla="*/ 10718806 w 10718807" name="TX59"/>
              <a:gd fmla="*/ 1105961 h 5207651" name="TY59"/>
              <a:gd fmla="*/ 10718806 w 10718807" name="TX60"/>
              <a:gd fmla="*/ 1125112 h 5207651" name="TY60"/>
              <a:gd fmla="*/ 10685891 w 10718807" name="TX61"/>
              <a:gd fmla="*/ 1144202 h 5207651" name="TY61"/>
              <a:gd fmla="*/ 10718806 w 10718807" name="TX62"/>
              <a:gd fmla="*/ 1163293 h 5207651" name="TY62"/>
              <a:gd fmla="*/ 10718806 w 10718807" name="TX63"/>
              <a:gd fmla="*/ 1182444 h 5207651" name="TY63"/>
              <a:gd fmla="*/ 10685891 w 10718807" name="TX64"/>
              <a:gd fmla="*/ 1201534 h 5207651" name="TY64"/>
              <a:gd fmla="*/ 10718806 w 10718807" name="TX65"/>
              <a:gd fmla="*/ 1220625 h 5207651" name="TY65"/>
              <a:gd fmla="*/ 10718806 w 10718807" name="TX66"/>
              <a:gd fmla="*/ 1239776 h 5207651" name="TY66"/>
              <a:gd fmla="*/ 10685891 w 10718807" name="TX67"/>
              <a:gd fmla="*/ 1258866 h 5207651" name="TY67"/>
              <a:gd fmla="*/ 10718806 w 10718807" name="TX68"/>
              <a:gd fmla="*/ 1277957 h 5207651" name="TY68"/>
              <a:gd fmla="*/ 10718806 w 10718807" name="TX69"/>
              <a:gd fmla="*/ 1297107 h 5207651" name="TY69"/>
              <a:gd fmla="*/ 10685891 w 10718807" name="TX70"/>
              <a:gd fmla="*/ 1316198 h 5207651" name="TY70"/>
              <a:gd fmla="*/ 10718806 w 10718807" name="TX71"/>
              <a:gd fmla="*/ 1335289 h 5207651" name="TY71"/>
              <a:gd fmla="*/ 10718806 w 10718807" name="TX72"/>
              <a:gd fmla="*/ 1354439 h 5207651" name="TY72"/>
              <a:gd fmla="*/ 10685891 w 10718807" name="TX73"/>
              <a:gd fmla="*/ 1373530 h 5207651" name="TY73"/>
              <a:gd fmla="*/ 10718806 w 10718807" name="TX74"/>
              <a:gd fmla="*/ 1392622 h 5207651" name="TY74"/>
              <a:gd fmla="*/ 10718806 w 10718807" name="TX75"/>
              <a:gd fmla="*/ 1411773 h 5207651" name="TY75"/>
              <a:gd fmla="*/ 10685891 w 10718807" name="TX76"/>
              <a:gd fmla="*/ 1430863 h 5207651" name="TY76"/>
              <a:gd fmla="*/ 10718806 w 10718807" name="TX77"/>
              <a:gd fmla="*/ 1449954 h 5207651" name="TY77"/>
              <a:gd fmla="*/ 10718806 w 10718807" name="TX78"/>
              <a:gd fmla="*/ 1469104 h 5207651" name="TY78"/>
              <a:gd fmla="*/ 10685891 w 10718807" name="TX79"/>
              <a:gd fmla="*/ 1488195 h 5207651" name="TY79"/>
              <a:gd fmla="*/ 10718806 w 10718807" name="TX80"/>
              <a:gd fmla="*/ 1507286 h 5207651" name="TY80"/>
              <a:gd fmla="*/ 10718806 w 10718807" name="TX81"/>
              <a:gd fmla="*/ 1526437 h 5207651" name="TY81"/>
              <a:gd fmla="*/ 10685891 w 10718807" name="TX82"/>
              <a:gd fmla="*/ 1545527 h 5207651" name="TY82"/>
              <a:gd fmla="*/ 10718806 w 10718807" name="TX83"/>
              <a:gd fmla="*/ 1564618 h 5207651" name="TY83"/>
              <a:gd fmla="*/ 10718806 w 10718807" name="TX84"/>
              <a:gd fmla="*/ 1583769 h 5207651" name="TY84"/>
              <a:gd fmla="*/ 10685891 w 10718807" name="TX85"/>
              <a:gd fmla="*/ 1602859 h 5207651" name="TY85"/>
              <a:gd fmla="*/ 10718806 w 10718807" name="TX86"/>
              <a:gd fmla="*/ 1621951 h 5207651" name="TY86"/>
              <a:gd fmla="*/ 10718806 w 10718807" name="TX87"/>
              <a:gd fmla="*/ 1641101 h 5207651" name="TY87"/>
              <a:gd fmla="*/ 10685891 w 10718807" name="TX88"/>
              <a:gd fmla="*/ 1660192 h 5207651" name="TY88"/>
              <a:gd fmla="*/ 10718806 w 10718807" name="TX89"/>
              <a:gd fmla="*/ 1679283 h 5207651" name="TY89"/>
              <a:gd fmla="*/ 10718806 w 10718807" name="TX90"/>
              <a:gd fmla="*/ 1698433 h 5207651" name="TY90"/>
              <a:gd fmla="*/ 10685891 w 10718807" name="TX91"/>
              <a:gd fmla="*/ 1717523 h 5207651" name="TY91"/>
              <a:gd fmla="*/ 10718806 w 10718807" name="TX92"/>
              <a:gd fmla="*/ 1736615 h 5207651" name="TY92"/>
              <a:gd fmla="*/ 10718806 w 10718807" name="TX93"/>
              <a:gd fmla="*/ 1755766 h 5207651" name="TY93"/>
              <a:gd fmla="*/ 10685891 w 10718807" name="TX94"/>
              <a:gd fmla="*/ 1774856 h 5207651" name="TY94"/>
              <a:gd fmla="*/ 10718806 w 10718807" name="TX95"/>
              <a:gd fmla="*/ 1793947 h 5207651" name="TY95"/>
              <a:gd fmla="*/ 10718806 w 10718807" name="TX96"/>
              <a:gd fmla="*/ 1813097 h 5207651" name="TY96"/>
              <a:gd fmla="*/ 10685891 w 10718807" name="TX97"/>
              <a:gd fmla="*/ 1832188 h 5207651" name="TY97"/>
              <a:gd fmla="*/ 10718806 w 10718807" name="TX98"/>
              <a:gd fmla="*/ 1851279 h 5207651" name="TY98"/>
              <a:gd fmla="*/ 10718806 w 10718807" name="TX99"/>
              <a:gd fmla="*/ 1870429 h 5207651" name="TY99"/>
              <a:gd fmla="*/ 10685891 w 10718807" name="TX100"/>
              <a:gd fmla="*/ 1889520 h 5207651" name="TY100"/>
              <a:gd fmla="*/ 10718806 w 10718807" name="TX101"/>
              <a:gd fmla="*/ 1908611 h 5207651" name="TY101"/>
              <a:gd fmla="*/ 10718806 w 10718807" name="TX102"/>
              <a:gd fmla="*/ 1927762 h 5207651" name="TY102"/>
              <a:gd fmla="*/ 10685891 w 10718807" name="TX103"/>
              <a:gd fmla="*/ 1946852 h 5207651" name="TY103"/>
              <a:gd fmla="*/ 10718806 w 10718807" name="TX104"/>
              <a:gd fmla="*/ 1965944 h 5207651" name="TY104"/>
              <a:gd fmla="*/ 10718806 w 10718807" name="TX105"/>
              <a:gd fmla="*/ 1985095 h 5207651" name="TY105"/>
              <a:gd fmla="*/ 10685891 w 10718807" name="TX106"/>
              <a:gd fmla="*/ 2004185 h 5207651" name="TY106"/>
              <a:gd fmla="*/ 10718806 w 10718807" name="TX107"/>
              <a:gd fmla="*/ 2023276 h 5207651" name="TY107"/>
              <a:gd fmla="*/ 10718806 w 10718807" name="TX108"/>
              <a:gd fmla="*/ 2042426 h 5207651" name="TY108"/>
              <a:gd fmla="*/ 10685891 w 10718807" name="TX109"/>
              <a:gd fmla="*/ 2061517 h 5207651" name="TY109"/>
              <a:gd fmla="*/ 10718806 w 10718807" name="TX110"/>
              <a:gd fmla="*/ 2080608 h 5207651" name="TY110"/>
              <a:gd fmla="*/ 10718806 w 10718807" name="TX111"/>
              <a:gd fmla="*/ 2099758 h 5207651" name="TY111"/>
              <a:gd fmla="*/ 10685891 w 10718807" name="TX112"/>
              <a:gd fmla="*/ 2118849 h 5207651" name="TY112"/>
              <a:gd fmla="*/ 10718806 w 10718807" name="TX113"/>
              <a:gd fmla="*/ 2137940 h 5207651" name="TY113"/>
              <a:gd fmla="*/ 10718806 w 10718807" name="TX114"/>
              <a:gd fmla="*/ 2161536 h 5207651" name="TY114"/>
              <a:gd fmla="*/ 10693555 w 10718807" name="TX115"/>
              <a:gd fmla="*/ 2176181 h 5207651" name="TY115"/>
              <a:gd fmla="*/ 10718806 w 10718807" name="TX116"/>
              <a:gd fmla="*/ 2190827 h 5207651" name="TY116"/>
              <a:gd fmla="*/ 10718806 w 10718807" name="TX117"/>
              <a:gd fmla="*/ 2218869 h 5207651" name="TY117"/>
              <a:gd fmla="*/ 10693555 w 10718807" name="TX118"/>
              <a:gd fmla="*/ 2233514 h 5207651" name="TY118"/>
              <a:gd fmla="*/ 10718806 w 10718807" name="TX119"/>
              <a:gd fmla="*/ 2248159 h 5207651" name="TY119"/>
              <a:gd fmla="*/ 10718806 w 10718807" name="TX120"/>
              <a:gd fmla="*/ 2276200 h 5207651" name="TY120"/>
              <a:gd fmla="*/ 10693555 w 10718807" name="TX121"/>
              <a:gd fmla="*/ 2290845 h 5207651" name="TY121"/>
              <a:gd fmla="*/ 10718806 w 10718807" name="TX122"/>
              <a:gd fmla="*/ 2305491 h 5207651" name="TY122"/>
              <a:gd fmla="*/ 10718806 w 10718807" name="TX123"/>
              <a:gd fmla="*/ 2333532 h 5207651" name="TY123"/>
              <a:gd fmla="*/ 10693555 w 10718807" name="TX124"/>
              <a:gd fmla="*/ 2348178 h 5207651" name="TY124"/>
              <a:gd fmla="*/ 10718806 w 10718807" name="TX125"/>
              <a:gd fmla="*/ 2362824 h 5207651" name="TY125"/>
              <a:gd fmla="*/ 10718806 w 10718807" name="TX126"/>
              <a:gd fmla="*/ 2390865 h 5207651" name="TY126"/>
              <a:gd fmla="*/ 10693555 w 10718807" name="TX127"/>
              <a:gd fmla="*/ 2405510 h 5207651" name="TY127"/>
              <a:gd fmla="*/ 10718806 w 10718807" name="TX128"/>
              <a:gd fmla="*/ 2420156 h 5207651" name="TY128"/>
              <a:gd fmla="*/ 10718806 w 10718807" name="TX129"/>
              <a:gd fmla="*/ 2448197 h 5207651" name="TY129"/>
              <a:gd fmla="*/ 10693555 w 10718807" name="TX130"/>
              <a:gd fmla="*/ 2462842 h 5207651" name="TY130"/>
              <a:gd fmla="*/ 10718806 w 10718807" name="TX131"/>
              <a:gd fmla="*/ 2477488 h 5207651" name="TY131"/>
              <a:gd fmla="*/ 10718806 w 10718807" name="TX132"/>
              <a:gd fmla="*/ 2505529 h 5207651" name="TY132"/>
              <a:gd fmla="*/ 10693555 w 10718807" name="TX133"/>
              <a:gd fmla="*/ 2520174 h 5207651" name="TY133"/>
              <a:gd fmla="*/ 10718806 w 10718807" name="TX134"/>
              <a:gd fmla="*/ 2534820 h 5207651" name="TY134"/>
              <a:gd fmla="*/ 10718806 w 10718807" name="TX135"/>
              <a:gd fmla="*/ 2562861 h 5207651" name="TY135"/>
              <a:gd fmla="*/ 10693555 w 10718807" name="TX136"/>
              <a:gd fmla="*/ 2577506 h 5207651" name="TY136"/>
              <a:gd fmla="*/ 10718806 w 10718807" name="TX137"/>
              <a:gd fmla="*/ 2592152 h 5207651" name="TY137"/>
              <a:gd fmla="*/ 10718806 w 10718807" name="TX138"/>
              <a:gd fmla="*/ 2620193 h 5207651" name="TY138"/>
              <a:gd fmla="*/ 10693555 w 10718807" name="TX139"/>
              <a:gd fmla="*/ 2634838 h 5207651" name="TY139"/>
              <a:gd fmla="*/ 10718806 w 10718807" name="TX140"/>
              <a:gd fmla="*/ 2649484 h 5207651" name="TY140"/>
              <a:gd fmla="*/ 10718806 w 10718807" name="TX141"/>
              <a:gd fmla="*/ 2677525 h 5207651" name="TY141"/>
              <a:gd fmla="*/ 10693555 w 10718807" name="TX142"/>
              <a:gd fmla="*/ 2692171 h 5207651" name="TY142"/>
              <a:gd fmla="*/ 10718806 w 10718807" name="TX143"/>
              <a:gd fmla="*/ 2706817 h 5207651" name="TY143"/>
              <a:gd fmla="*/ 10718806 w 10718807" name="TX144"/>
              <a:gd fmla="*/ 2734858 h 5207651" name="TY144"/>
              <a:gd fmla="*/ 10693555 w 10718807" name="TX145"/>
              <a:gd fmla="*/ 2749503 h 5207651" name="TY145"/>
              <a:gd fmla="*/ 10718806 w 10718807" name="TX146"/>
              <a:gd fmla="*/ 2764149 h 5207651" name="TY146"/>
              <a:gd fmla="*/ 10718806 w 10718807" name="TX147"/>
              <a:gd fmla="*/ 2792190 h 5207651" name="TY147"/>
              <a:gd fmla="*/ 10693555 w 10718807" name="TX148"/>
              <a:gd fmla="*/ 2806835 h 5207651" name="TY148"/>
              <a:gd fmla="*/ 10718806 w 10718807" name="TX149"/>
              <a:gd fmla="*/ 2821481 h 5207651" name="TY149"/>
              <a:gd fmla="*/ 10718806 w 10718807" name="TX150"/>
              <a:gd fmla="*/ 2849522 h 5207651" name="TY150"/>
              <a:gd fmla="*/ 10693555 w 10718807" name="TX151"/>
              <a:gd fmla="*/ 2864167 h 5207651" name="TY151"/>
              <a:gd fmla="*/ 10718806 w 10718807" name="TX152"/>
              <a:gd fmla="*/ 2878813 h 5207651" name="TY152"/>
              <a:gd fmla="*/ 10718806 w 10718807" name="TX153"/>
              <a:gd fmla="*/ 2906854 h 5207651" name="TY153"/>
              <a:gd fmla="*/ 10693555 w 10718807" name="TX154"/>
              <a:gd fmla="*/ 2921499 h 5207651" name="TY154"/>
              <a:gd fmla="*/ 10718806 w 10718807" name="TX155"/>
              <a:gd fmla="*/ 2936145 h 5207651" name="TY155"/>
              <a:gd fmla="*/ 10718806 w 10718807" name="TX156"/>
              <a:gd fmla="*/ 2964186 h 5207651" name="TY156"/>
              <a:gd fmla="*/ 10693555 w 10718807" name="TX157"/>
              <a:gd fmla="*/ 2978831 h 5207651" name="TY157"/>
              <a:gd fmla="*/ 10718806 w 10718807" name="TX158"/>
              <a:gd fmla="*/ 2993478 h 5207651" name="TY158"/>
              <a:gd fmla="*/ 10718806 w 10718807" name="TX159"/>
              <a:gd fmla="*/ 3021519 h 5207651" name="TY159"/>
              <a:gd fmla="*/ 10693555 w 10718807" name="TX160"/>
              <a:gd fmla="*/ 3036164 h 5207651" name="TY160"/>
              <a:gd fmla="*/ 10718806 w 10718807" name="TX161"/>
              <a:gd fmla="*/ 3050810 h 5207651" name="TY161"/>
              <a:gd fmla="*/ 10718806 w 10718807" name="TX162"/>
              <a:gd fmla="*/ 3078851 h 5207651" name="TY162"/>
              <a:gd fmla="*/ 10693555 w 10718807" name="TX163"/>
              <a:gd fmla="*/ 3093496 h 5207651" name="TY163"/>
              <a:gd fmla="*/ 10718806 w 10718807" name="TX164"/>
              <a:gd fmla="*/ 3108142 h 5207651" name="TY164"/>
              <a:gd fmla="*/ 10718806 w 10718807" name="TX165"/>
              <a:gd fmla="*/ 3136183 h 5207651" name="TY165"/>
              <a:gd fmla="*/ 10693555 w 10718807" name="TX166"/>
              <a:gd fmla="*/ 3150828 h 5207651" name="TY166"/>
              <a:gd fmla="*/ 10718806 w 10718807" name="TX167"/>
              <a:gd fmla="*/ 3165474 h 5207651" name="TY167"/>
              <a:gd fmla="*/ 10718806 w 10718807" name="TX168"/>
              <a:gd fmla="*/ 3193515 h 5207651" name="TY168"/>
              <a:gd fmla="*/ 10693555 w 10718807" name="TX169"/>
              <a:gd fmla="*/ 3208160 h 5207651" name="TY169"/>
              <a:gd fmla="*/ 10718806 w 10718807" name="TX170"/>
              <a:gd fmla="*/ 3222806 h 5207651" name="TY170"/>
              <a:gd fmla="*/ 10718806 w 10718807" name="TX171"/>
              <a:gd fmla="*/ 3250847 h 5207651" name="TY171"/>
              <a:gd fmla="*/ 10693555 w 10718807" name="TX172"/>
              <a:gd fmla="*/ 3265492 h 5207651" name="TY172"/>
              <a:gd fmla="*/ 10718806 w 10718807" name="TX173"/>
              <a:gd fmla="*/ 3280138 h 5207651" name="TY173"/>
              <a:gd fmla="*/ 10718806 w 10718807" name="TX174"/>
              <a:gd fmla="*/ 3308179 h 5207651" name="TY174"/>
              <a:gd fmla="*/ 10693555 w 10718807" name="TX175"/>
              <a:gd fmla="*/ 3322825 h 5207651" name="TY175"/>
              <a:gd fmla="*/ 10718806 w 10718807" name="TX176"/>
              <a:gd fmla="*/ 3337471 h 5207651" name="TY176"/>
              <a:gd fmla="*/ 10718806 w 10718807" name="TX177"/>
              <a:gd fmla="*/ 3365512 h 5207651" name="TY177"/>
              <a:gd fmla="*/ 10693555 w 10718807" name="TX178"/>
              <a:gd fmla="*/ 3380157 h 5207651" name="TY178"/>
              <a:gd fmla="*/ 10718806 w 10718807" name="TX179"/>
              <a:gd fmla="*/ 3394803 h 5207651" name="TY179"/>
              <a:gd fmla="*/ 10718806 w 10718807" name="TX180"/>
              <a:gd fmla="*/ 3422844 h 5207651" name="TY180"/>
              <a:gd fmla="*/ 10693555 w 10718807" name="TX181"/>
              <a:gd fmla="*/ 3437489 h 5207651" name="TY181"/>
              <a:gd fmla="*/ 10718806 w 10718807" name="TX182"/>
              <a:gd fmla="*/ 3452135 h 5207651" name="TY182"/>
              <a:gd fmla="*/ 10718806 w 10718807" name="TX183"/>
              <a:gd fmla="*/ 3480176 h 5207651" name="TY183"/>
              <a:gd fmla="*/ 10693555 w 10718807" name="TX184"/>
              <a:gd fmla="*/ 3494821 h 5207651" name="TY184"/>
              <a:gd fmla="*/ 10718806 w 10718807" name="TX185"/>
              <a:gd fmla="*/ 3509467 h 5207651" name="TY185"/>
              <a:gd fmla="*/ 10718806 w 10718807" name="TX186"/>
              <a:gd fmla="*/ 3537508 h 5207651" name="TY186"/>
              <a:gd fmla="*/ 10693555 w 10718807" name="TX187"/>
              <a:gd fmla="*/ 3552153 h 5207651" name="TY187"/>
              <a:gd fmla="*/ 10718806 w 10718807" name="TX188"/>
              <a:gd fmla="*/ 3566799 h 5207651" name="TY188"/>
              <a:gd fmla="*/ 10718806 w 10718807" name="TX189"/>
              <a:gd fmla="*/ 3594840 h 5207651" name="TY189"/>
              <a:gd fmla="*/ 10693555 w 10718807" name="TX190"/>
              <a:gd fmla="*/ 3609485 h 5207651" name="TY190"/>
              <a:gd fmla="*/ 10718806 w 10718807" name="TX191"/>
              <a:gd fmla="*/ 3624131 h 5207651" name="TY191"/>
              <a:gd fmla="*/ 10718806 w 10718807" name="TX192"/>
              <a:gd fmla="*/ 3652173 h 5207651" name="TY192"/>
              <a:gd fmla="*/ 10693555 w 10718807" name="TX193"/>
              <a:gd fmla="*/ 3666818 h 5207651" name="TY193"/>
              <a:gd fmla="*/ 10718806 w 10718807" name="TX194"/>
              <a:gd fmla="*/ 3681464 h 5207651" name="TY194"/>
              <a:gd fmla="*/ 10718806 w 10718807" name="TX195"/>
              <a:gd fmla="*/ 3709505 h 5207651" name="TY195"/>
              <a:gd fmla="*/ 10693555 w 10718807" name="TX196"/>
              <a:gd fmla="*/ 3724150 h 5207651" name="TY196"/>
              <a:gd fmla="*/ 10718806 w 10718807" name="TX197"/>
              <a:gd fmla="*/ 3738796 h 5207651" name="TY197"/>
              <a:gd fmla="*/ 10718806 w 10718807" name="TX198"/>
              <a:gd fmla="*/ 3766837 h 5207651" name="TY198"/>
              <a:gd fmla="*/ 10693555 w 10718807" name="TX199"/>
              <a:gd fmla="*/ 3781482 h 5207651" name="TY199"/>
              <a:gd fmla="*/ 10718806 w 10718807" name="TX200"/>
              <a:gd fmla="*/ 3796128 h 5207651" name="TY200"/>
              <a:gd fmla="*/ 10718806 w 10718807" name="TX201"/>
              <a:gd fmla="*/ 3824169 h 5207651" name="TY201"/>
              <a:gd fmla="*/ 10693555 w 10718807" name="TX202"/>
              <a:gd fmla="*/ 3838814 h 5207651" name="TY202"/>
              <a:gd fmla="*/ 10718806 w 10718807" name="TX203"/>
              <a:gd fmla="*/ 3853460 h 5207651" name="TY203"/>
              <a:gd fmla="*/ 10718806 w 10718807" name="TX204"/>
              <a:gd fmla="*/ 3881501 h 5207651" name="TY204"/>
              <a:gd fmla="*/ 10693555 w 10718807" name="TX205"/>
              <a:gd fmla="*/ 3896146 h 5207651" name="TY205"/>
              <a:gd fmla="*/ 10718806 w 10718807" name="TX206"/>
              <a:gd fmla="*/ 3910792 h 5207651" name="TY206"/>
              <a:gd fmla="*/ 10718806 w 10718807" name="TX207"/>
              <a:gd fmla="*/ 3938833 h 5207651" name="TY207"/>
              <a:gd fmla="*/ 10693555 w 10718807" name="TX208"/>
              <a:gd fmla="*/ 3953479 h 5207651" name="TY208"/>
              <a:gd fmla="*/ 10718806 w 10718807" name="TX209"/>
              <a:gd fmla="*/ 3968125 h 5207651" name="TY209"/>
              <a:gd fmla="*/ 10718806 w 10718807" name="TX210"/>
              <a:gd fmla="*/ 3996166 h 5207651" name="TY210"/>
              <a:gd fmla="*/ 10693555 w 10718807" name="TX211"/>
              <a:gd fmla="*/ 4010811 h 5207651" name="TY211"/>
              <a:gd fmla="*/ 10718806 w 10718807" name="TX212"/>
              <a:gd fmla="*/ 4025457 h 5207651" name="TY212"/>
              <a:gd fmla="*/ 10718806 w 10718807" name="TX213"/>
              <a:gd fmla="*/ 4053498 h 5207651" name="TY213"/>
              <a:gd fmla="*/ 10693555 w 10718807" name="TX214"/>
              <a:gd fmla="*/ 4068143 h 5207651" name="TY214"/>
              <a:gd fmla="*/ 10718806 w 10718807" name="TX215"/>
              <a:gd fmla="*/ 4082789 h 5207651" name="TY215"/>
              <a:gd fmla="*/ 10718806 w 10718807" name="TX216"/>
              <a:gd fmla="*/ 4110830 h 5207651" name="TY216"/>
              <a:gd fmla="*/ 10693555 w 10718807" name="TX217"/>
              <a:gd fmla="*/ 4125475 h 5207651" name="TY217"/>
              <a:gd fmla="*/ 10718806 w 10718807" name="TX218"/>
              <a:gd fmla="*/ 4140121 h 5207651" name="TY218"/>
              <a:gd fmla="*/ 10718806 w 10718807" name="TX219"/>
              <a:gd fmla="*/ 4168162 h 5207651" name="TY219"/>
              <a:gd fmla="*/ 10693555 w 10718807" name="TX220"/>
              <a:gd fmla="*/ 4182807 h 5207651" name="TY220"/>
              <a:gd fmla="*/ 10718806 w 10718807" name="TX221"/>
              <a:gd fmla="*/ 4197453 h 5207651" name="TY221"/>
              <a:gd fmla="*/ 10718806 w 10718807" name="TX222"/>
              <a:gd fmla="*/ 4225494 h 5207651" name="TY222"/>
              <a:gd fmla="*/ 10693555 w 10718807" name="TX223"/>
              <a:gd fmla="*/ 4240139 h 5207651" name="TY223"/>
              <a:gd fmla="*/ 10718806 w 10718807" name="TX224"/>
              <a:gd fmla="*/ 4254785 h 5207651" name="TY224"/>
              <a:gd fmla="*/ 10718806 w 10718807" name="TX225"/>
              <a:gd fmla="*/ 4282827 h 5207651" name="TY225"/>
              <a:gd fmla="*/ 10693555 w 10718807" name="TX226"/>
              <a:gd fmla="*/ 4297472 h 5207651" name="TY226"/>
              <a:gd fmla="*/ 10718806 w 10718807" name="TX227"/>
              <a:gd fmla="*/ 4312118 h 5207651" name="TY227"/>
              <a:gd fmla="*/ 10718806 w 10718807" name="TX228"/>
              <a:gd fmla="*/ 4340159 h 5207651" name="TY228"/>
              <a:gd fmla="*/ 10693555 w 10718807" name="TX229"/>
              <a:gd fmla="*/ 4354804 h 5207651" name="TY229"/>
              <a:gd fmla="*/ 10718806 w 10718807" name="TX230"/>
              <a:gd fmla="*/ 4369450 h 5207651" name="TY230"/>
              <a:gd fmla="*/ 10718806 w 10718807" name="TX231"/>
              <a:gd fmla="*/ 4397491 h 5207651" name="TY231"/>
              <a:gd fmla="*/ 10693555 w 10718807" name="TX232"/>
              <a:gd fmla="*/ 4412136 h 5207651" name="TY232"/>
              <a:gd fmla="*/ 10718806 w 10718807" name="TX233"/>
              <a:gd fmla="*/ 4426782 h 5207651" name="TY233"/>
              <a:gd fmla="*/ 10718806 w 10718807" name="TX234"/>
              <a:gd fmla="*/ 4454823 h 5207651" name="TY234"/>
              <a:gd fmla="*/ 10693555 w 10718807" name="TX235"/>
              <a:gd fmla="*/ 4469468 h 5207651" name="TY235"/>
              <a:gd fmla="*/ 10718806 w 10718807" name="TX236"/>
              <a:gd fmla="*/ 4484114 h 5207651" name="TY236"/>
              <a:gd fmla="*/ 10718806 w 10718807" name="TX237"/>
              <a:gd fmla="*/ 4512155 h 5207651" name="TY237"/>
              <a:gd fmla="*/ 10693555 w 10718807" name="TX238"/>
              <a:gd fmla="*/ 4526800 h 5207651" name="TY238"/>
              <a:gd fmla="*/ 10718806 w 10718807" name="TX239"/>
              <a:gd fmla="*/ 4541446 h 5207651" name="TY239"/>
              <a:gd fmla="*/ 10718806 w 10718807" name="TX240"/>
              <a:gd fmla="*/ 4569488 h 5207651" name="TY240"/>
              <a:gd fmla="*/ 10693555 w 10718807" name="TX241"/>
              <a:gd fmla="*/ 4584133 h 5207651" name="TY241"/>
              <a:gd fmla="*/ 10718806 w 10718807" name="TX242"/>
              <a:gd fmla="*/ 4598779 h 5207651" name="TY242"/>
              <a:gd fmla="*/ 10718806 w 10718807" name="TX243"/>
              <a:gd fmla="*/ 4626820 h 5207651" name="TY243"/>
              <a:gd fmla="*/ 10693555 w 10718807" name="TX244"/>
              <a:gd fmla="*/ 4641465 h 5207651" name="TY244"/>
              <a:gd fmla="*/ 10718806 w 10718807" name="TX245"/>
              <a:gd fmla="*/ 4656111 h 5207651" name="TY245"/>
              <a:gd fmla="*/ 10718806 w 10718807" name="TX246"/>
              <a:gd fmla="*/ 4679758 h 5207651" name="TY246"/>
              <a:gd fmla="*/ 10685979 w 10718807" name="TX247"/>
              <a:gd fmla="*/ 4698797 h 5207651" name="TY247"/>
              <a:gd fmla="*/ 10718806 w 10718807" name="TX248"/>
              <a:gd fmla="*/ 4717838 h 5207651" name="TY248"/>
              <a:gd fmla="*/ 10718806 w 10718807" name="TX249"/>
              <a:gd fmla="*/ 4737091 h 5207651" name="TY249"/>
              <a:gd fmla="*/ 10685979 w 10718807" name="TX250"/>
              <a:gd fmla="*/ 4756131 h 5207651" name="TY250"/>
              <a:gd fmla="*/ 10718806 w 10718807" name="TX251"/>
              <a:gd fmla="*/ 4775170 h 5207651" name="TY251"/>
              <a:gd fmla="*/ 10718806 w 10718807" name="TX252"/>
              <a:gd fmla="*/ 4794423 h 5207651" name="TY252"/>
              <a:gd fmla="*/ 10685979 w 10718807" name="TX253"/>
              <a:gd fmla="*/ 4813462 h 5207651" name="TY253"/>
              <a:gd fmla="*/ 10718806 w 10718807" name="TX254"/>
              <a:gd fmla="*/ 4832502 h 5207651" name="TY254"/>
              <a:gd fmla="*/ 10718806 w 10718807" name="TX255"/>
              <a:gd fmla="*/ 4851755 h 5207651" name="TY255"/>
              <a:gd fmla="*/ 10685979 w 10718807" name="TX256"/>
              <a:gd fmla="*/ 4870794 h 5207651" name="TY256"/>
              <a:gd fmla="*/ 10718806 w 10718807" name="TX257"/>
              <a:gd fmla="*/ 4889834 h 5207651" name="TY257"/>
              <a:gd fmla="*/ 10718806 w 10718807" name="TX258"/>
              <a:gd fmla="*/ 4909087 h 5207651" name="TY258"/>
              <a:gd fmla="*/ 10685979 w 10718807" name="TX259"/>
              <a:gd fmla="*/ 4928126 h 5207651" name="TY259"/>
              <a:gd fmla="*/ 10718806 w 10718807" name="TX260"/>
              <a:gd fmla="*/ 4947166 h 5207651" name="TY260"/>
              <a:gd fmla="*/ 10718806 w 10718807" name="TX261"/>
              <a:gd fmla="*/ 4966419 h 5207651" name="TY261"/>
              <a:gd fmla="*/ 10685979 w 10718807" name="TX262"/>
              <a:gd fmla="*/ 4985458 h 5207651" name="TY262"/>
              <a:gd fmla="*/ 10718806 w 10718807" name="TX263"/>
              <a:gd fmla="*/ 5004498 h 5207651" name="TY263"/>
              <a:gd fmla="*/ 10718806 w 10718807" name="TX264"/>
              <a:gd fmla="*/ 5023751 h 5207651" name="TY264"/>
              <a:gd fmla="*/ 10685979 w 10718807" name="TX265"/>
              <a:gd fmla="*/ 5042790 h 5207651" name="TY265"/>
              <a:gd fmla="*/ 10718806 w 10718807" name="TX266"/>
              <a:gd fmla="*/ 5061831 h 5207651" name="TY266"/>
              <a:gd fmla="*/ 10718806 w 10718807" name="TX267"/>
              <a:gd fmla="*/ 5081084 h 5207651" name="TY267"/>
              <a:gd fmla="*/ 10685979 w 10718807" name="TX268"/>
              <a:gd fmla="*/ 5100123 h 5207651" name="TY268"/>
              <a:gd fmla="*/ 10718806 w 10718807" name="TX269"/>
              <a:gd fmla="*/ 5119163 h 5207651" name="TY269"/>
              <a:gd fmla="*/ 10718806 w 10718807" name="TX270"/>
              <a:gd fmla="*/ 5138416 h 5207651" name="TY270"/>
              <a:gd fmla="*/ 10685979 w 10718807" name="TX271"/>
              <a:gd fmla="*/ 5157455 h 5207651" name="TY271"/>
              <a:gd fmla="*/ 10718806 w 10718807" name="TX272"/>
              <a:gd fmla="*/ 5176495 h 5207651" name="TY272"/>
              <a:gd fmla="*/ 10718806 w 10718807" name="TX273"/>
              <a:gd fmla="*/ 5195748 h 5207651" name="TY273"/>
              <a:gd fmla="*/ 10698284 w 10718807" name="TX274"/>
              <a:gd fmla="*/ 5207650 h 5207651" name="TY274"/>
              <a:gd fmla="*/ 34228 w 10718807" name="TX275"/>
              <a:gd fmla="*/ 5207650 h 5207651" name="TY275"/>
              <a:gd fmla="*/ 46857 w 10718807" name="TX276"/>
              <a:gd fmla="*/ 5200325 h 5207651" name="TY276"/>
              <a:gd fmla="*/ 0 w 10718807" name="TX277"/>
              <a:gd fmla="*/ 5173148 h 5207651" name="TY277"/>
              <a:gd fmla="*/ 0 w 10718807" name="TX278"/>
              <a:gd fmla="*/ 5170170 h 5207651" name="TY278"/>
              <a:gd fmla="*/ 46857 w 10718807" name="TX279"/>
              <a:gd fmla="*/ 5142993 h 5207651" name="TY279"/>
              <a:gd fmla="*/ 0 w 10718807" name="TX280"/>
              <a:gd fmla="*/ 5115816 h 5207651" name="TY280"/>
              <a:gd fmla="*/ 0 w 10718807" name="TX281"/>
              <a:gd fmla="*/ 5112838 h 5207651" name="TY281"/>
              <a:gd fmla="*/ 46857 w 10718807" name="TX282"/>
              <a:gd fmla="*/ 5085661 h 5207651" name="TY282"/>
              <a:gd fmla="*/ 0 w 10718807" name="TX283"/>
              <a:gd fmla="*/ 5058484 h 5207651" name="TY283"/>
              <a:gd fmla="*/ 0 w 10718807" name="TX284"/>
              <a:gd fmla="*/ 5055506 h 5207651" name="TY284"/>
              <a:gd fmla="*/ 46857 w 10718807" name="TX285"/>
              <a:gd fmla="*/ 5028329 h 5207651" name="TY285"/>
              <a:gd fmla="*/ 0 w 10718807" name="TX286"/>
              <a:gd fmla="*/ 5001152 h 5207651" name="TY286"/>
              <a:gd fmla="*/ 0 w 10718807" name="TX287"/>
              <a:gd fmla="*/ 4998174 h 5207651" name="TY287"/>
              <a:gd fmla="*/ 46857 w 10718807" name="TX288"/>
              <a:gd fmla="*/ 4970998 h 5207651" name="TY288"/>
              <a:gd fmla="*/ 0 w 10718807" name="TX289"/>
              <a:gd fmla="*/ 4943820 h 5207651" name="TY289"/>
              <a:gd fmla="*/ 0 w 10718807" name="TX290"/>
              <a:gd fmla="*/ 4940842 h 5207651" name="TY290"/>
              <a:gd fmla="*/ 46857 w 10718807" name="TX291"/>
              <a:gd fmla="*/ 4913664 h 5207651" name="TY291"/>
              <a:gd fmla="*/ 0 w 10718807" name="TX292"/>
              <a:gd fmla="*/ 4886487 h 5207651" name="TY292"/>
              <a:gd fmla="*/ 0 w 10718807" name="TX293"/>
              <a:gd fmla="*/ 4879115 h 5207651" name="TY293"/>
              <a:gd fmla="*/ 39281 w 10718807" name="TX294"/>
              <a:gd fmla="*/ 4856332 h 5207651" name="TY294"/>
              <a:gd fmla="*/ 0 w 10718807" name="TX295"/>
              <a:gd fmla="*/ 4833549 h 5207651" name="TY295"/>
              <a:gd fmla="*/ 0 w 10718807" name="TX296"/>
              <a:gd fmla="*/ 4821783 h 5207651" name="TY296"/>
              <a:gd fmla="*/ 39281 w 10718807" name="TX297"/>
              <a:gd fmla="*/ 4799000 h 5207651" name="TY297"/>
              <a:gd fmla="*/ 0 w 10718807" name="TX298"/>
              <a:gd fmla="*/ 4776217 h 5207651" name="TY298"/>
              <a:gd fmla="*/ 0 w 10718807" name="TX299"/>
              <a:gd fmla="*/ 4764451 h 5207651" name="TY299"/>
              <a:gd fmla="*/ 39281 w 10718807" name="TX300"/>
              <a:gd fmla="*/ 4741667 h 5207651" name="TY300"/>
              <a:gd fmla="*/ 0 w 10718807" name="TX301"/>
              <a:gd fmla="*/ 4718884 h 5207651" name="TY301"/>
              <a:gd fmla="*/ 0 w 10718807" name="TX302"/>
              <a:gd fmla="*/ 4707118 h 5207651" name="TY302"/>
              <a:gd fmla="*/ 39281 w 10718807" name="TX303"/>
              <a:gd fmla="*/ 4684335 h 5207651" name="TY303"/>
              <a:gd fmla="*/ 0 w 10718807" name="TX304"/>
              <a:gd fmla="*/ 4661552 h 5207651" name="TY304"/>
              <a:gd fmla="*/ 0 w 10718807" name="TX305"/>
              <a:gd fmla="*/ 4649786 h 5207651" name="TY305"/>
              <a:gd fmla="*/ 39281 w 10718807" name="TX306"/>
              <a:gd fmla="*/ 4627003 h 5207651" name="TY306"/>
              <a:gd fmla="*/ 0 w 10718807" name="TX307"/>
              <a:gd fmla="*/ 4604220 h 5207651" name="TY307"/>
              <a:gd fmla="*/ 0 w 10718807" name="TX308"/>
              <a:gd fmla="*/ 4592454 h 5207651" name="TY308"/>
              <a:gd fmla="*/ 39281 w 10718807" name="TX309"/>
              <a:gd fmla="*/ 4569671 h 5207651" name="TY309"/>
              <a:gd fmla="*/ 0 w 10718807" name="TX310"/>
              <a:gd fmla="*/ 4546888 h 5207651" name="TY310"/>
              <a:gd fmla="*/ 0 w 10718807" name="TX311"/>
              <a:gd fmla="*/ 4535122 h 5207651" name="TY311"/>
              <a:gd fmla="*/ 39281 w 10718807" name="TX312"/>
              <a:gd fmla="*/ 4512339 h 5207651" name="TY312"/>
              <a:gd fmla="*/ 0 w 10718807" name="TX313"/>
              <a:gd fmla="*/ 4489556 h 5207651" name="TY313"/>
              <a:gd fmla="*/ 0 w 10718807" name="TX314"/>
              <a:gd fmla="*/ 4477790 h 5207651" name="TY314"/>
              <a:gd fmla="*/ 39281 w 10718807" name="TX315"/>
              <a:gd fmla="*/ 4455006 h 5207651" name="TY315"/>
              <a:gd fmla="*/ 0 w 10718807" name="TX316"/>
              <a:gd fmla="*/ 4432223 h 5207651" name="TY316"/>
              <a:gd fmla="*/ 0 w 10718807" name="TX317"/>
              <a:gd fmla="*/ 4420457 h 5207651" name="TY317"/>
              <a:gd fmla="*/ 39281 w 10718807" name="TX318"/>
              <a:gd fmla="*/ 4397674 h 5207651" name="TY318"/>
              <a:gd fmla="*/ 0 w 10718807" name="TX319"/>
              <a:gd fmla="*/ 4374891 h 5207651" name="TY319"/>
              <a:gd fmla="*/ 0 w 10718807" name="TX320"/>
              <a:gd fmla="*/ 4363125 h 5207651" name="TY320"/>
              <a:gd fmla="*/ 39281 w 10718807" name="TX321"/>
              <a:gd fmla="*/ 4340342 h 5207651" name="TY321"/>
              <a:gd fmla="*/ 0 w 10718807" name="TX322"/>
              <a:gd fmla="*/ 4317559 h 5207651" name="TY322"/>
              <a:gd fmla="*/ 0 w 10718807" name="TX323"/>
              <a:gd fmla="*/ 4305793 h 5207651" name="TY323"/>
              <a:gd fmla="*/ 39281 w 10718807" name="TX324"/>
              <a:gd fmla="*/ 4283010 h 5207651" name="TY324"/>
              <a:gd fmla="*/ 0 w 10718807" name="TX325"/>
              <a:gd fmla="*/ 4260227 h 5207651" name="TY325"/>
              <a:gd fmla="*/ 0 w 10718807" name="TX326"/>
              <a:gd fmla="*/ 4248461 h 5207651" name="TY326"/>
              <a:gd fmla="*/ 39281 w 10718807" name="TX327"/>
              <a:gd fmla="*/ 4225678 h 5207651" name="TY327"/>
              <a:gd fmla="*/ 0 w 10718807" name="TX328"/>
              <a:gd fmla="*/ 4202895 h 5207651" name="TY328"/>
              <a:gd fmla="*/ 0 w 10718807" name="TX329"/>
              <a:gd fmla="*/ 4191129 h 5207651" name="TY329"/>
              <a:gd fmla="*/ 39281 w 10718807" name="TX330"/>
              <a:gd fmla="*/ 4168346 h 5207651" name="TY330"/>
              <a:gd fmla="*/ 0 w 10718807" name="TX331"/>
              <a:gd fmla="*/ 4145562 h 5207651" name="TY331"/>
              <a:gd fmla="*/ 0 w 10718807" name="TX332"/>
              <a:gd fmla="*/ 4133796 h 5207651" name="TY332"/>
              <a:gd fmla="*/ 39281 w 10718807" name="TX333"/>
              <a:gd fmla="*/ 4111013 h 5207651" name="TY333"/>
              <a:gd fmla="*/ 0 w 10718807" name="TX334"/>
              <a:gd fmla="*/ 4088230 h 5207651" name="TY334"/>
              <a:gd fmla="*/ 0 w 10718807" name="TX335"/>
              <a:gd fmla="*/ 4076464 h 5207651" name="TY335"/>
              <a:gd fmla="*/ 39281 w 10718807" name="TX336"/>
              <a:gd fmla="*/ 4053681 h 5207651" name="TY336"/>
              <a:gd fmla="*/ 0 w 10718807" name="TX337"/>
              <a:gd fmla="*/ 4030898 h 5207651" name="TY337"/>
              <a:gd fmla="*/ 0 w 10718807" name="TX338"/>
              <a:gd fmla="*/ 4019132 h 5207651" name="TY338"/>
              <a:gd fmla="*/ 39281 w 10718807" name="TX339"/>
              <a:gd fmla="*/ 3996349 h 5207651" name="TY339"/>
              <a:gd fmla="*/ 0 w 10718807" name="TX340"/>
              <a:gd fmla="*/ 3973566 h 5207651" name="TY340"/>
              <a:gd fmla="*/ 0 w 10718807" name="TX341"/>
              <a:gd fmla="*/ 3961800 h 5207651" name="TY341"/>
              <a:gd fmla="*/ 39281 w 10718807" name="TX342"/>
              <a:gd fmla="*/ 3939017 h 5207651" name="TY342"/>
              <a:gd fmla="*/ 0 w 10718807" name="TX343"/>
              <a:gd fmla="*/ 3916234 h 5207651" name="TY343"/>
              <a:gd fmla="*/ 0 w 10718807" name="TX344"/>
              <a:gd fmla="*/ 3904468 h 5207651" name="TY344"/>
              <a:gd fmla="*/ 39281 w 10718807" name="TX345"/>
              <a:gd fmla="*/ 3881685 h 5207651" name="TY345"/>
              <a:gd fmla="*/ 0 w 10718807" name="TX346"/>
              <a:gd fmla="*/ 3858902 h 5207651" name="TY346"/>
              <a:gd fmla="*/ 0 w 10718807" name="TX347"/>
              <a:gd fmla="*/ 3847136 h 5207651" name="TY347"/>
              <a:gd fmla="*/ 39281 w 10718807" name="TX348"/>
              <a:gd fmla="*/ 3824352 h 5207651" name="TY348"/>
              <a:gd fmla="*/ 0 w 10718807" name="TX349"/>
              <a:gd fmla="*/ 3801569 h 5207651" name="TY349"/>
              <a:gd fmla="*/ 0 w 10718807" name="TX350"/>
              <a:gd fmla="*/ 3789803 h 5207651" name="TY350"/>
              <a:gd fmla="*/ 39281 w 10718807" name="TX351"/>
              <a:gd fmla="*/ 3767020 h 5207651" name="TY351"/>
              <a:gd fmla="*/ 0 w 10718807" name="TX352"/>
              <a:gd fmla="*/ 3744237 h 5207651" name="TY352"/>
              <a:gd fmla="*/ 0 w 10718807" name="TX353"/>
              <a:gd fmla="*/ 3732471 h 5207651" name="TY353"/>
              <a:gd fmla="*/ 39281 w 10718807" name="TX354"/>
              <a:gd fmla="*/ 3709688 h 5207651" name="TY354"/>
              <a:gd fmla="*/ 0 w 10718807" name="TX355"/>
              <a:gd fmla="*/ 3686905 h 5207651" name="TY355"/>
              <a:gd fmla="*/ 0 w 10718807" name="TX356"/>
              <a:gd fmla="*/ 3675139 h 5207651" name="TY356"/>
              <a:gd fmla="*/ 39281 w 10718807" name="TX357"/>
              <a:gd fmla="*/ 3652356 h 5207651" name="TY357"/>
              <a:gd fmla="*/ 0 w 10718807" name="TX358"/>
              <a:gd fmla="*/ 3629573 h 5207651" name="TY358"/>
              <a:gd fmla="*/ 0 w 10718807" name="TX359"/>
              <a:gd fmla="*/ 3617807 h 5207651" name="TY359"/>
              <a:gd fmla="*/ 39281 w 10718807" name="TX360"/>
              <a:gd fmla="*/ 3595024 h 5207651" name="TY360"/>
              <a:gd fmla="*/ 0 w 10718807" name="TX361"/>
              <a:gd fmla="*/ 3572241 h 5207651" name="TY361"/>
              <a:gd fmla="*/ 0 w 10718807" name="TX362"/>
              <a:gd fmla="*/ 3560475 h 5207651" name="TY362"/>
              <a:gd fmla="*/ 39281 w 10718807" name="TX363"/>
              <a:gd fmla="*/ 3537692 h 5207651" name="TY363"/>
              <a:gd fmla="*/ 0 w 10718807" name="TX364"/>
              <a:gd fmla="*/ 3514909 h 5207651" name="TY364"/>
              <a:gd fmla="*/ 0 w 10718807" name="TX365"/>
              <a:gd fmla="*/ 3503142 h 5207651" name="TY365"/>
              <a:gd fmla="*/ 39281 w 10718807" name="TX366"/>
              <a:gd fmla="*/ 3480359 h 5207651" name="TY366"/>
              <a:gd fmla="*/ 0 w 10718807" name="TX367"/>
              <a:gd fmla="*/ 3457576 h 5207651" name="TY367"/>
              <a:gd fmla="*/ 0 w 10718807" name="TX368"/>
              <a:gd fmla="*/ 3445810 h 5207651" name="TY368"/>
              <a:gd fmla="*/ 39281 w 10718807" name="TX369"/>
              <a:gd fmla="*/ 3423027 h 5207651" name="TY369"/>
              <a:gd fmla="*/ 0 w 10718807" name="TX370"/>
              <a:gd fmla="*/ 3400244 h 5207651" name="TY370"/>
              <a:gd fmla="*/ 0 w 10718807" name="TX371"/>
              <a:gd fmla="*/ 3388478 h 5207651" name="TY371"/>
              <a:gd fmla="*/ 39281 w 10718807" name="TX372"/>
              <a:gd fmla="*/ 3365695 h 5207651" name="TY372"/>
              <a:gd fmla="*/ 0 w 10718807" name="TX373"/>
              <a:gd fmla="*/ 3342912 h 5207651" name="TY373"/>
              <a:gd fmla="*/ 0 w 10718807" name="TX374"/>
              <a:gd fmla="*/ 3331146 h 5207651" name="TY374"/>
              <a:gd fmla="*/ 39281 w 10718807" name="TX375"/>
              <a:gd fmla="*/ 3308363 h 5207651" name="TY375"/>
              <a:gd fmla="*/ 0 w 10718807" name="TX376"/>
              <a:gd fmla="*/ 3285580 h 5207651" name="TY376"/>
              <a:gd fmla="*/ 0 w 10718807" name="TX377"/>
              <a:gd fmla="*/ 3273814 h 5207651" name="TY377"/>
              <a:gd fmla="*/ 39281 w 10718807" name="TX378"/>
              <a:gd fmla="*/ 3251031 h 5207651" name="TY378"/>
              <a:gd fmla="*/ 0 w 10718807" name="TX379"/>
              <a:gd fmla="*/ 3228248 h 5207651" name="TY379"/>
              <a:gd fmla="*/ 0 w 10718807" name="TX380"/>
              <a:gd fmla="*/ 3216482 h 5207651" name="TY380"/>
              <a:gd fmla="*/ 39281 w 10718807" name="TX381"/>
              <a:gd fmla="*/ 3193698 h 5207651" name="TY381"/>
              <a:gd fmla="*/ 0 w 10718807" name="TX382"/>
              <a:gd fmla="*/ 3170915 h 5207651" name="TY382"/>
              <a:gd fmla="*/ 0 w 10718807" name="TX383"/>
              <a:gd fmla="*/ 3159149 h 5207651" name="TY383"/>
              <a:gd fmla="*/ 39281 w 10718807" name="TX384"/>
              <a:gd fmla="*/ 3136366 h 5207651" name="TY384"/>
              <a:gd fmla="*/ 0 w 10718807" name="TX385"/>
              <a:gd fmla="*/ 3113583 h 5207651" name="TY385"/>
              <a:gd fmla="*/ 0 w 10718807" name="TX386"/>
              <a:gd fmla="*/ 3101817 h 5207651" name="TY386"/>
              <a:gd fmla="*/ 39281 w 10718807" name="TX387"/>
              <a:gd fmla="*/ 3079034 h 5207651" name="TY387"/>
              <a:gd fmla="*/ 0 w 10718807" name="TX388"/>
              <a:gd fmla="*/ 3056251 h 5207651" name="TY388"/>
              <a:gd fmla="*/ 0 w 10718807" name="TX389"/>
              <a:gd fmla="*/ 3044485 h 5207651" name="TY389"/>
              <a:gd fmla="*/ 39281 w 10718807" name="TX390"/>
              <a:gd fmla="*/ 3021702 h 5207651" name="TY390"/>
              <a:gd fmla="*/ 0 w 10718807" name="TX391"/>
              <a:gd fmla="*/ 2998919 h 5207651" name="TY391"/>
              <a:gd fmla="*/ 0 w 10718807" name="TX392"/>
              <a:gd fmla="*/ 2987153 h 5207651" name="TY392"/>
              <a:gd fmla="*/ 39281 w 10718807" name="TX393"/>
              <a:gd fmla="*/ 2964370 h 5207651" name="TY393"/>
              <a:gd fmla="*/ 0 w 10718807" name="TX394"/>
              <a:gd fmla="*/ 2941587 h 5207651" name="TY394"/>
              <a:gd fmla="*/ 0 w 10718807" name="TX395"/>
              <a:gd fmla="*/ 2929821 h 5207651" name="TY395"/>
              <a:gd fmla="*/ 39281 w 10718807" name="TX396"/>
              <a:gd fmla="*/ 2907038 h 5207651" name="TY396"/>
              <a:gd fmla="*/ 0 w 10718807" name="TX397"/>
              <a:gd fmla="*/ 2884255 h 5207651" name="TY397"/>
              <a:gd fmla="*/ 0 w 10718807" name="TX398"/>
              <a:gd fmla="*/ 2872488 h 5207651" name="TY398"/>
              <a:gd fmla="*/ 39281 w 10718807" name="TX399"/>
              <a:gd fmla="*/ 2849705 h 5207651" name="TY399"/>
              <a:gd fmla="*/ 0 w 10718807" name="TX400"/>
              <a:gd fmla="*/ 2826923 h 5207651" name="TY400"/>
              <a:gd fmla="*/ 0 w 10718807" name="TX401"/>
              <a:gd fmla="*/ 2815157 h 5207651" name="TY401"/>
              <a:gd fmla="*/ 39281 w 10718807" name="TX402"/>
              <a:gd fmla="*/ 2792373 h 5207651" name="TY402"/>
              <a:gd fmla="*/ 0 w 10718807" name="TX403"/>
              <a:gd fmla="*/ 2769590 h 5207651" name="TY403"/>
              <a:gd fmla="*/ 0 w 10718807" name="TX404"/>
              <a:gd fmla="*/ 2757824 h 5207651" name="TY404"/>
              <a:gd fmla="*/ 39281 w 10718807" name="TX405"/>
              <a:gd fmla="*/ 2735041 h 5207651" name="TY405"/>
              <a:gd fmla="*/ 0 w 10718807" name="TX406"/>
              <a:gd fmla="*/ 2712258 h 5207651" name="TY406"/>
              <a:gd fmla="*/ 0 w 10718807" name="TX407"/>
              <a:gd fmla="*/ 2700492 h 5207651" name="TY407"/>
              <a:gd fmla="*/ 39281 w 10718807" name="TX408"/>
              <a:gd fmla="*/ 2677709 h 5207651" name="TY408"/>
              <a:gd fmla="*/ 0 w 10718807" name="TX409"/>
              <a:gd fmla="*/ 2654926 h 5207651" name="TY409"/>
              <a:gd fmla="*/ 0 w 10718807" name="TX410"/>
              <a:gd fmla="*/ 2643160 h 5207651" name="TY410"/>
              <a:gd fmla="*/ 39281 w 10718807" name="TX411"/>
              <a:gd fmla="*/ 2620377 h 5207651" name="TY411"/>
              <a:gd fmla="*/ 0 w 10718807" name="TX412"/>
              <a:gd fmla="*/ 2597594 h 5207651" name="TY412"/>
              <a:gd fmla="*/ 0 w 10718807" name="TX413"/>
              <a:gd fmla="*/ 2585828 h 5207651" name="TY413"/>
              <a:gd fmla="*/ 39281 w 10718807" name="TX414"/>
              <a:gd fmla="*/ 2563045 h 5207651" name="TY414"/>
              <a:gd fmla="*/ 0 w 10718807" name="TX415"/>
              <a:gd fmla="*/ 2540261 h 5207651" name="TY415"/>
              <a:gd fmla="*/ 0 w 10718807" name="TX416"/>
              <a:gd fmla="*/ 2528495 h 5207651" name="TY416"/>
              <a:gd fmla="*/ 39281 w 10718807" name="TX417"/>
              <a:gd fmla="*/ 2505712 h 5207651" name="TY417"/>
              <a:gd fmla="*/ 0 w 10718807" name="TX418"/>
              <a:gd fmla="*/ 2482929 h 5207651" name="TY418"/>
              <a:gd fmla="*/ 0 w 10718807" name="TX419"/>
              <a:gd fmla="*/ 2471164 h 5207651" name="TY419"/>
              <a:gd fmla="*/ 39281 w 10718807" name="TX420"/>
              <a:gd fmla="*/ 2448381 h 5207651" name="TY420"/>
              <a:gd fmla="*/ 0 w 10718807" name="TX421"/>
              <a:gd fmla="*/ 2425598 h 5207651" name="TY421"/>
              <a:gd fmla="*/ 0 w 10718807" name="TX422"/>
              <a:gd fmla="*/ 2413832 h 5207651" name="TY422"/>
              <a:gd fmla="*/ 39281 w 10718807" name="TX423"/>
              <a:gd fmla="*/ 2391048 h 5207651" name="TY423"/>
              <a:gd fmla="*/ 0 w 10718807" name="TX424"/>
              <a:gd fmla="*/ 2368265 h 5207651" name="TY424"/>
              <a:gd fmla="*/ 0 w 10718807" name="TX425"/>
              <a:gd fmla="*/ 2360944 h 5207651" name="TY425"/>
              <a:gd fmla="*/ 46945 w 10718807" name="TX426"/>
              <a:gd fmla="*/ 2333716 h 5207651" name="TY426"/>
              <a:gd fmla="*/ 0 w 10718807" name="TX427"/>
              <a:gd fmla="*/ 2306488 h 5207651" name="TY427"/>
              <a:gd fmla="*/ 0 w 10718807" name="TX428"/>
              <a:gd fmla="*/ 2303612 h 5207651" name="TY428"/>
              <a:gd fmla="*/ 46945 w 10718807" name="TX429"/>
              <a:gd fmla="*/ 2276384 h 5207651" name="TY429"/>
              <a:gd fmla="*/ 0 w 10718807" name="TX430"/>
              <a:gd fmla="*/ 2249156 h 5207651" name="TY430"/>
              <a:gd fmla="*/ 0 w 10718807" name="TX431"/>
              <a:gd fmla="*/ 2246280 h 5207651" name="TY431"/>
              <a:gd fmla="*/ 46945 w 10718807" name="TX432"/>
              <a:gd fmla="*/ 2219052 h 5207651" name="TY432"/>
              <a:gd fmla="*/ 0 w 10718807" name="TX433"/>
              <a:gd fmla="*/ 2191824 h 5207651" name="TY433"/>
              <a:gd fmla="*/ 0 w 10718807" name="TX434"/>
              <a:gd fmla="*/ 2188948 h 5207651" name="TY434"/>
              <a:gd fmla="*/ 46945 w 10718807" name="TX435"/>
              <a:gd fmla="*/ 2161719 h 5207651" name="TY435"/>
              <a:gd fmla="*/ 0 w 10718807" name="TX436"/>
              <a:gd fmla="*/ 2134491 h 5207651" name="TY436"/>
              <a:gd fmla="*/ 0 w 10718807" name="TX437"/>
              <a:gd fmla="*/ 2131615 h 5207651" name="TY437"/>
              <a:gd fmla="*/ 46945 w 10718807" name="TX438"/>
              <a:gd fmla="*/ 2104387 h 5207651" name="TY438"/>
              <a:gd fmla="*/ 0 w 10718807" name="TX439"/>
              <a:gd fmla="*/ 2077159 h 5207651" name="TY439"/>
              <a:gd fmla="*/ 0 w 10718807" name="TX440"/>
              <a:gd fmla="*/ 2074283 h 5207651" name="TY440"/>
              <a:gd fmla="*/ 46945 w 10718807" name="TX441"/>
              <a:gd fmla="*/ 2047055 h 5207651" name="TY441"/>
              <a:gd fmla="*/ 0 w 10718807" name="TX442"/>
              <a:gd fmla="*/ 2019827 h 5207651" name="TY442"/>
              <a:gd fmla="*/ 0 w 10718807" name="TX443"/>
              <a:gd fmla="*/ 2016951 h 5207651" name="TY443"/>
              <a:gd fmla="*/ 46945 w 10718807" name="TX444"/>
              <a:gd fmla="*/ 1989723 h 5207651" name="TY444"/>
              <a:gd fmla="*/ 0 w 10718807" name="TX445"/>
              <a:gd fmla="*/ 1962495 h 5207651" name="TY445"/>
              <a:gd fmla="*/ 0 w 10718807" name="TX446"/>
              <a:gd fmla="*/ 1959619 h 5207651" name="TY446"/>
              <a:gd fmla="*/ 46945 w 10718807" name="TX447"/>
              <a:gd fmla="*/ 1932390 h 5207651" name="TY447"/>
              <a:gd fmla="*/ 0 w 10718807" name="TX448"/>
              <a:gd fmla="*/ 1905163 h 5207651" name="TY448"/>
              <a:gd fmla="*/ 0 w 10718807" name="TX449"/>
              <a:gd fmla="*/ 1902287 h 5207651" name="TY449"/>
              <a:gd fmla="*/ 46945 w 10718807" name="TX450"/>
              <a:gd fmla="*/ 1875059 h 5207651" name="TY450"/>
              <a:gd fmla="*/ 0 w 10718807" name="TX451"/>
              <a:gd fmla="*/ 1847831 h 5207651" name="TY451"/>
              <a:gd fmla="*/ 0 w 10718807" name="TX452"/>
              <a:gd fmla="*/ 1844955 h 5207651" name="TY452"/>
              <a:gd fmla="*/ 46945 w 10718807" name="TX453"/>
              <a:gd fmla="*/ 1817726 h 5207651" name="TY453"/>
              <a:gd fmla="*/ 0 w 10718807" name="TX454"/>
              <a:gd fmla="*/ 1790498 h 5207651" name="TY454"/>
              <a:gd fmla="*/ 0 w 10718807" name="TX455"/>
              <a:gd fmla="*/ 1787622 h 5207651" name="TY455"/>
              <a:gd fmla="*/ 46945 w 10718807" name="TX456"/>
              <a:gd fmla="*/ 1760394 h 5207651" name="TY456"/>
              <a:gd fmla="*/ 0 w 10718807" name="TX457"/>
              <a:gd fmla="*/ 1733166 h 5207651" name="TY457"/>
              <a:gd fmla="*/ 0 w 10718807" name="TX458"/>
              <a:gd fmla="*/ 1730290 h 5207651" name="TY458"/>
              <a:gd fmla="*/ 46945 w 10718807" name="TX459"/>
              <a:gd fmla="*/ 1703062 h 5207651" name="TY459"/>
              <a:gd fmla="*/ 0 w 10718807" name="TX460"/>
              <a:gd fmla="*/ 1675834 h 5207651" name="TY460"/>
              <a:gd fmla="*/ 0 w 10718807" name="TX461"/>
              <a:gd fmla="*/ 1672958 h 5207651" name="TY461"/>
              <a:gd fmla="*/ 46945 w 10718807" name="TX462"/>
              <a:gd fmla="*/ 1645730 h 5207651" name="TY462"/>
              <a:gd fmla="*/ 0 w 10718807" name="TX463"/>
              <a:gd fmla="*/ 1618502 h 5207651" name="TY463"/>
              <a:gd fmla="*/ 0 w 10718807" name="TX464"/>
              <a:gd fmla="*/ 1615626 h 5207651" name="TY464"/>
              <a:gd fmla="*/ 46945 w 10718807" name="TX465"/>
              <a:gd fmla="*/ 1588397 h 5207651" name="TY465"/>
              <a:gd fmla="*/ 0 w 10718807" name="TX466"/>
              <a:gd fmla="*/ 1561169 h 5207651" name="TY466"/>
              <a:gd fmla="*/ 0 w 10718807" name="TX467"/>
              <a:gd fmla="*/ 1558293 h 5207651" name="TY467"/>
              <a:gd fmla="*/ 46945 w 10718807" name="TX468"/>
              <a:gd fmla="*/ 1531065 h 5207651" name="TY468"/>
              <a:gd fmla="*/ 0 w 10718807" name="TX469"/>
              <a:gd fmla="*/ 1503837 h 5207651" name="TY469"/>
              <a:gd fmla="*/ 0 w 10718807" name="TX470"/>
              <a:gd fmla="*/ 1500961 h 5207651" name="TY470"/>
              <a:gd fmla="*/ 46945 w 10718807" name="TX471"/>
              <a:gd fmla="*/ 1473733 h 5207651" name="TY471"/>
              <a:gd fmla="*/ 0 w 10718807" name="TX472"/>
              <a:gd fmla="*/ 1446505 h 5207651" name="TY472"/>
              <a:gd fmla="*/ 0 w 10718807" name="TX473"/>
              <a:gd fmla="*/ 1443629 h 5207651" name="TY473"/>
              <a:gd fmla="*/ 46945 w 10718807" name="TX474"/>
              <a:gd fmla="*/ 1416401 h 5207651" name="TY474"/>
              <a:gd fmla="*/ 0 w 10718807" name="TX475"/>
              <a:gd fmla="*/ 1389173 h 5207651" name="TY475"/>
              <a:gd fmla="*/ 0 w 10718807" name="TX476"/>
              <a:gd fmla="*/ 1386297 h 5207651" name="TY476"/>
              <a:gd fmla="*/ 46945 w 10718807" name="TX477"/>
              <a:gd fmla="*/ 1359069 h 5207651" name="TY477"/>
              <a:gd fmla="*/ 0 w 10718807" name="TX478"/>
              <a:gd fmla="*/ 1331841 h 5207651" name="TY478"/>
              <a:gd fmla="*/ 0 w 10718807" name="TX479"/>
              <a:gd fmla="*/ 1328965 h 5207651" name="TY479"/>
              <a:gd fmla="*/ 46945 w 10718807" name="TX480"/>
              <a:gd fmla="*/ 1301737 h 5207651" name="TY480"/>
              <a:gd fmla="*/ 0 w 10718807" name="TX481"/>
              <a:gd fmla="*/ 1274509 h 5207651" name="TY481"/>
              <a:gd fmla="*/ 0 w 10718807" name="TX482"/>
              <a:gd fmla="*/ 1271633 h 5207651" name="TY482"/>
              <a:gd fmla="*/ 46945 w 10718807" name="TX483"/>
              <a:gd fmla="*/ 1244405 h 5207651" name="TY483"/>
              <a:gd fmla="*/ 0 w 10718807" name="TX484"/>
              <a:gd fmla="*/ 1217177 h 5207651" name="TY484"/>
              <a:gd fmla="*/ 0 w 10718807" name="TX485"/>
              <a:gd fmla="*/ 1214301 h 5207651" name="TY485"/>
              <a:gd fmla="*/ 46945 w 10718807" name="TX486"/>
              <a:gd fmla="*/ 1187072 h 5207651" name="TY486"/>
              <a:gd fmla="*/ 0 w 10718807" name="TX487"/>
              <a:gd fmla="*/ 1159844 h 5207651" name="TY487"/>
              <a:gd fmla="*/ 0 w 10718807" name="TX488"/>
              <a:gd fmla="*/ 1156968 h 5207651" name="TY488"/>
              <a:gd fmla="*/ 46945 w 10718807" name="TX489"/>
              <a:gd fmla="*/ 1129740 h 5207651" name="TY489"/>
              <a:gd fmla="*/ 0 w 10718807" name="TX490"/>
              <a:gd fmla="*/ 1102512 h 5207651" name="TY490"/>
              <a:gd fmla="*/ 0 w 10718807" name="TX491"/>
              <a:gd fmla="*/ 1099636 h 5207651" name="TY491"/>
              <a:gd fmla="*/ 46945 w 10718807" name="TX492"/>
              <a:gd fmla="*/ 1072408 h 5207651" name="TY492"/>
              <a:gd fmla="*/ 0 w 10718807" name="TX493"/>
              <a:gd fmla="*/ 1045180 h 5207651" name="TY493"/>
              <a:gd fmla="*/ 0 w 10718807" name="TX494"/>
              <a:gd fmla="*/ 1042304 h 5207651" name="TY494"/>
              <a:gd fmla="*/ 46945 w 10718807" name="TX495"/>
              <a:gd fmla="*/ 1015076 h 5207651" name="TY495"/>
              <a:gd fmla="*/ 0 w 10718807" name="TX496"/>
              <a:gd fmla="*/ 987847 h 5207651" name="TY496"/>
              <a:gd fmla="*/ 0 w 10718807" name="TX497"/>
              <a:gd fmla="*/ 984972 h 5207651" name="TY497"/>
              <a:gd fmla="*/ 46945 w 10718807" name="TX498"/>
              <a:gd fmla="*/ 957744 h 5207651" name="TY498"/>
              <a:gd fmla="*/ 0 w 10718807" name="TX499"/>
              <a:gd fmla="*/ 930515 h 5207651" name="TY499"/>
              <a:gd fmla="*/ 0 w 10718807" name="TX500"/>
              <a:gd fmla="*/ 927639 h 5207651" name="TY500"/>
              <a:gd fmla="*/ 46945 w 10718807" name="TX501"/>
              <a:gd fmla="*/ 900412 h 5207651" name="TY501"/>
              <a:gd fmla="*/ 0 w 10718807" name="TX502"/>
              <a:gd fmla="*/ 873183 h 5207651" name="TY502"/>
              <a:gd fmla="*/ 0 w 10718807" name="TX503"/>
              <a:gd fmla="*/ 870307 h 5207651" name="TY503"/>
              <a:gd fmla="*/ 46945 w 10718807" name="TX504"/>
              <a:gd fmla="*/ 843079 h 5207651" name="TY504"/>
              <a:gd fmla="*/ 0 w 10718807" name="TX505"/>
              <a:gd fmla="*/ 815851 h 5207651" name="TY505"/>
              <a:gd fmla="*/ 0 w 10718807" name="TX506"/>
              <a:gd fmla="*/ 812975 h 5207651" name="TY506"/>
              <a:gd fmla="*/ 46945 w 10718807" name="TX507"/>
              <a:gd fmla="*/ 785747 h 5207651" name="TY507"/>
              <a:gd fmla="*/ 0 w 10718807" name="TX508"/>
              <a:gd fmla="*/ 758519 h 5207651" name="TY508"/>
              <a:gd fmla="*/ 0 w 10718807" name="TX509"/>
              <a:gd fmla="*/ 755643 h 5207651" name="TY509"/>
              <a:gd fmla="*/ 46945 w 10718807" name="TX510"/>
              <a:gd fmla="*/ 728415 h 5207651" name="TY510"/>
              <a:gd fmla="*/ 0 w 10718807" name="TX511"/>
              <a:gd fmla="*/ 701187 h 5207651" name="TY511"/>
              <a:gd fmla="*/ 0 w 10718807" name="TX512"/>
              <a:gd fmla="*/ 698311 h 5207651" name="TY512"/>
              <a:gd fmla="*/ 46945 w 10718807" name="TX513"/>
              <a:gd fmla="*/ 671083 h 5207651" name="TY513"/>
              <a:gd fmla="*/ 0 w 10718807" name="TX514"/>
              <a:gd fmla="*/ 643855 h 5207651" name="TY514"/>
              <a:gd fmla="*/ 0 w 10718807" name="TX515"/>
              <a:gd fmla="*/ 640979 h 5207651" name="TY515"/>
              <a:gd fmla="*/ 46945 w 10718807" name="TX516"/>
              <a:gd fmla="*/ 613750 h 5207651" name="TY516"/>
              <a:gd fmla="*/ 0 w 10718807" name="TX517"/>
              <a:gd fmla="*/ 586522 h 5207651" name="TY517"/>
              <a:gd fmla="*/ 0 w 10718807" name="TX518"/>
              <a:gd fmla="*/ 583646 h 5207651" name="TY518"/>
              <a:gd fmla="*/ 46945 w 10718807" name="TX519"/>
              <a:gd fmla="*/ 556418 h 5207651" name="TY519"/>
              <a:gd fmla="*/ 0 w 10718807" name="TX520"/>
              <a:gd fmla="*/ 529190 h 5207651" name="TY520"/>
              <a:gd fmla="*/ 0 w 10718807" name="TX521"/>
              <a:gd fmla="*/ 526314 h 5207651" name="TY521"/>
              <a:gd fmla="*/ 46945 w 10718807" name="TX522"/>
              <a:gd fmla="*/ 499086 h 5207651" name="TY522"/>
              <a:gd fmla="*/ 0 w 10718807" name="TX523"/>
              <a:gd fmla="*/ 471858 h 5207651" name="TY523"/>
              <a:gd fmla="*/ 0 w 10718807" name="TX524"/>
              <a:gd fmla="*/ 468982 h 5207651" name="TY524"/>
              <a:gd fmla="*/ 46945 w 10718807" name="TX525"/>
              <a:gd fmla="*/ 441754 h 5207651" name="TY525"/>
              <a:gd fmla="*/ 0 w 10718807" name="TX526"/>
              <a:gd fmla="*/ 414526 h 5207651" name="TY526"/>
              <a:gd fmla="*/ 0 w 10718807" name="TX527"/>
              <a:gd fmla="*/ 411650 h 5207651" name="TY527"/>
              <a:gd fmla="*/ 46945 w 10718807" name="TX528"/>
              <a:gd fmla="*/ 384422 h 5207651" name="TY528"/>
              <a:gd fmla="*/ 0 w 10718807" name="TX529"/>
              <a:gd fmla="*/ 357194 h 5207651" name="TY529"/>
              <a:gd fmla="*/ 0 w 10718807" name="TX530"/>
              <a:gd fmla="*/ 354318 h 5207651" name="TY530"/>
              <a:gd fmla="*/ 46945 w 10718807" name="TX531"/>
              <a:gd fmla="*/ 327090 h 5207651" name="TY531"/>
              <a:gd fmla="*/ 0 w 10718807" name="TX532"/>
              <a:gd fmla="*/ 299862 h 5207651" name="TY532"/>
              <a:gd fmla="*/ 0 w 10718807" name="TX533"/>
              <a:gd fmla="*/ 296986 h 5207651" name="TY533"/>
              <a:gd fmla="*/ 46945 w 10718807" name="TX534"/>
              <a:gd fmla="*/ 269757 h 5207651" name="TY534"/>
              <a:gd fmla="*/ 0 w 10718807" name="TX535"/>
              <a:gd fmla="*/ 242529 h 5207651" name="TY535"/>
              <a:gd fmla="*/ 0 w 10718807" name="TX536"/>
              <a:gd fmla="*/ 239653 h 5207651" name="TY536"/>
              <a:gd fmla="*/ 46945 w 10718807" name="TX537"/>
              <a:gd fmla="*/ 212425 h 5207651" name="TY537"/>
              <a:gd fmla="*/ 0 w 10718807" name="TX538"/>
              <a:gd fmla="*/ 185197 h 5207651" name="TY538"/>
              <a:gd fmla="*/ 0 w 10718807" name="TX539"/>
              <a:gd fmla="*/ 182321 h 5207651" name="TY539"/>
              <a:gd fmla="*/ 46945 w 10718807" name="TX540"/>
              <a:gd fmla="*/ 155093 h 5207651" name="TY540"/>
              <a:gd fmla="*/ 0 w 10718807" name="TX541"/>
              <a:gd fmla="*/ 127865 h 5207651" name="TY541"/>
              <a:gd fmla="*/ 0 w 10718807" name="TX542"/>
              <a:gd fmla="*/ 124989 h 5207651" name="TY542"/>
              <a:gd fmla="*/ 46945 w 10718807" name="TX543"/>
              <a:gd fmla="*/ 97761 h 5207651" name="TY543"/>
              <a:gd fmla="*/ 0 w 10718807" name="TX544"/>
              <a:gd fmla="*/ 70533 h 5207651" name="TY544"/>
              <a:gd fmla="*/ 0 w 10718807" name="TX545"/>
              <a:gd fmla="*/ 67657 h 5207651" name="TY545"/>
              <a:gd fmla="*/ 46945 w 10718807" name="TX546"/>
              <a:gd fmla="*/ 40429 h 5207651" name="TY546"/>
              <a:gd fmla="*/ 0 w 10718807" name="TX547"/>
              <a:gd fmla="*/ 13201 h 5207651" name="TY547"/>
              <a:gd fmla="*/ 0 w 10718807" name="TX548"/>
              <a:gd fmla="*/ 10325 h 5207651" name="TY54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</a:cxnLst>
            <a:rect l="l" t="t" r="r" b="b"/>
            <a:pathLst>
              <a:path w="10718807" h="5207651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solidFill>
            <a:schemeClr val="bg1">
              <a:lumMod val="75000"/>
              <a:lumOff val="0"/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5" name="도형 14"/>
          <p:cNvCxnSpPr/>
          <p:nvPr/>
        </p:nvCxnSpPr>
        <p:spPr>
          <a:xfrm rot="0">
            <a:off x="137477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6308725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11385550" y="1326515"/>
            <a:ext cx="635" cy="5208270"/>
          </a:xfrm>
          <a:prstGeom prst="line"/>
          <a:ln w="15875" cap="flat" cmpd="sng">
            <a:solidFill>
              <a:srgbClr val="4E5F88">
                <a:alpha val="8627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 rot="21300000">
            <a:off x="-193675" y="1335405"/>
            <a:ext cx="432435" cy="5208270"/>
          </a:xfrm>
          <a:custGeom>
            <a:gdLst>
              <a:gd fmla="*/ 402811 w 431517" name="TX0"/>
              <a:gd fmla="*/ 0 h 5207652" name="TY0"/>
              <a:gd fmla="*/ 431516 w 431517" name="TX1"/>
              <a:gd fmla="*/ 16649 h 5207652" name="TY1"/>
              <a:gd fmla="*/ 431516 w 431517" name="TX2"/>
              <a:gd fmla="*/ 35799 h 5207652" name="TY2"/>
              <a:gd fmla="*/ 398601 w 431517" name="TX3"/>
              <a:gd fmla="*/ 54890 h 5207652" name="TY3"/>
              <a:gd fmla="*/ 431516 w 431517" name="TX4"/>
              <a:gd fmla="*/ 73982 h 5207652" name="TY4"/>
              <a:gd fmla="*/ 431516 w 431517" name="TX5"/>
              <a:gd fmla="*/ 93132 h 5207652" name="TY5"/>
              <a:gd fmla="*/ 398601 w 431517" name="TX6"/>
              <a:gd fmla="*/ 112223 h 5207652" name="TY6"/>
              <a:gd fmla="*/ 431516 w 431517" name="TX7"/>
              <a:gd fmla="*/ 131314 h 5207652" name="TY7"/>
              <a:gd fmla="*/ 431516 w 431517" name="TX8"/>
              <a:gd fmla="*/ 150464 h 5207652" name="TY8"/>
              <a:gd fmla="*/ 398601 w 431517" name="TX9"/>
              <a:gd fmla="*/ 169555 h 5207652" name="TY9"/>
              <a:gd fmla="*/ 431516 w 431517" name="TX10"/>
              <a:gd fmla="*/ 188646 h 5207652" name="TY10"/>
              <a:gd fmla="*/ 431516 w 431517" name="TX11"/>
              <a:gd fmla="*/ 207796 h 5207652" name="TY11"/>
              <a:gd fmla="*/ 398601 w 431517" name="TX12"/>
              <a:gd fmla="*/ 226887 h 5207652" name="TY12"/>
              <a:gd fmla="*/ 431516 w 431517" name="TX13"/>
              <a:gd fmla="*/ 245978 h 5207652" name="TY13"/>
              <a:gd fmla="*/ 431516 w 431517" name="TX14"/>
              <a:gd fmla="*/ 265128 h 5207652" name="TY14"/>
              <a:gd fmla="*/ 398601 w 431517" name="TX15"/>
              <a:gd fmla="*/ 284219 h 5207652" name="TY15"/>
              <a:gd fmla="*/ 431516 w 431517" name="TX16"/>
              <a:gd fmla="*/ 303310 h 5207652" name="TY16"/>
              <a:gd fmla="*/ 431516 w 431517" name="TX17"/>
              <a:gd fmla="*/ 322460 h 5207652" name="TY17"/>
              <a:gd fmla="*/ 398601 w 431517" name="TX18"/>
              <a:gd fmla="*/ 341551 h 5207652" name="TY18"/>
              <a:gd fmla="*/ 431516 w 431517" name="TX19"/>
              <a:gd fmla="*/ 360642 h 5207652" name="TY19"/>
              <a:gd fmla="*/ 431516 w 431517" name="TX20"/>
              <a:gd fmla="*/ 379792 h 5207652" name="TY20"/>
              <a:gd fmla="*/ 398601 w 431517" name="TX21"/>
              <a:gd fmla="*/ 398883 h 5207652" name="TY21"/>
              <a:gd fmla="*/ 431516 w 431517" name="TX22"/>
              <a:gd fmla="*/ 417975 h 5207652" name="TY22"/>
              <a:gd fmla="*/ 431516 w 431517" name="TX23"/>
              <a:gd fmla="*/ 437125 h 5207652" name="TY23"/>
              <a:gd fmla="*/ 398601 w 431517" name="TX24"/>
              <a:gd fmla="*/ 456216 h 5207652" name="TY24"/>
              <a:gd fmla="*/ 431516 w 431517" name="TX25"/>
              <a:gd fmla="*/ 475307 h 5207652" name="TY25"/>
              <a:gd fmla="*/ 431516 w 431517" name="TX26"/>
              <a:gd fmla="*/ 494457 h 5207652" name="TY26"/>
              <a:gd fmla="*/ 398601 w 431517" name="TX27"/>
              <a:gd fmla="*/ 513548 h 5207652" name="TY27"/>
              <a:gd fmla="*/ 431516 w 431517" name="TX28"/>
              <a:gd fmla="*/ 532639 h 5207652" name="TY28"/>
              <a:gd fmla="*/ 431516 w 431517" name="TX29"/>
              <a:gd fmla="*/ 551789 h 5207652" name="TY29"/>
              <a:gd fmla="*/ 398601 w 431517" name="TX30"/>
              <a:gd fmla="*/ 570880 h 5207652" name="TY30"/>
              <a:gd fmla="*/ 431516 w 431517" name="TX31"/>
              <a:gd fmla="*/ 589971 h 5207652" name="TY31"/>
              <a:gd fmla="*/ 431516 w 431517" name="TX32"/>
              <a:gd fmla="*/ 609121 h 5207652" name="TY32"/>
              <a:gd fmla="*/ 398601 w 431517" name="TX33"/>
              <a:gd fmla="*/ 628212 h 5207652" name="TY33"/>
              <a:gd fmla="*/ 431516 w 431517" name="TX34"/>
              <a:gd fmla="*/ 647303 h 5207652" name="TY34"/>
              <a:gd fmla="*/ 431516 w 431517" name="TX35"/>
              <a:gd fmla="*/ 666454 h 5207652" name="TY35"/>
              <a:gd fmla="*/ 398601 w 431517" name="TX36"/>
              <a:gd fmla="*/ 685545 h 5207652" name="TY36"/>
              <a:gd fmla="*/ 431516 w 431517" name="TX37"/>
              <a:gd fmla="*/ 704635 h 5207652" name="TY37"/>
              <a:gd fmla="*/ 431516 w 431517" name="TX38"/>
              <a:gd fmla="*/ 723786 h 5207652" name="TY38"/>
              <a:gd fmla="*/ 398601 w 431517" name="TX39"/>
              <a:gd fmla="*/ 742877 h 5207652" name="TY39"/>
              <a:gd fmla="*/ 431516 w 431517" name="TX40"/>
              <a:gd fmla="*/ 761967 h 5207652" name="TY40"/>
              <a:gd fmla="*/ 431516 w 431517" name="TX41"/>
              <a:gd fmla="*/ 781118 h 5207652" name="TY41"/>
              <a:gd fmla="*/ 398601 w 431517" name="TX42"/>
              <a:gd fmla="*/ 800209 h 5207652" name="TY42"/>
              <a:gd fmla="*/ 431516 w 431517" name="TX43"/>
              <a:gd fmla="*/ 819300 h 5207652" name="TY43"/>
              <a:gd fmla="*/ 431516 w 431517" name="TX44"/>
              <a:gd fmla="*/ 838451 h 5207652" name="TY44"/>
              <a:gd fmla="*/ 398601 w 431517" name="TX45"/>
              <a:gd fmla="*/ 857541 h 5207652" name="TY45"/>
              <a:gd fmla="*/ 431516 w 431517" name="TX46"/>
              <a:gd fmla="*/ 876632 h 5207652" name="TY46"/>
              <a:gd fmla="*/ 431516 w 431517" name="TX47"/>
              <a:gd fmla="*/ 895782 h 5207652" name="TY47"/>
              <a:gd fmla="*/ 398601 w 431517" name="TX48"/>
              <a:gd fmla="*/ 914873 h 5207652" name="TY48"/>
              <a:gd fmla="*/ 431516 w 431517" name="TX49"/>
              <a:gd fmla="*/ 933964 h 5207652" name="TY49"/>
              <a:gd fmla="*/ 431516 w 431517" name="TX50"/>
              <a:gd fmla="*/ 953114 h 5207652" name="TY50"/>
              <a:gd fmla="*/ 398601 w 431517" name="TX51"/>
              <a:gd fmla="*/ 972205 h 5207652" name="TY51"/>
              <a:gd fmla="*/ 431516 w 431517" name="TX52"/>
              <a:gd fmla="*/ 991297 h 5207652" name="TY52"/>
              <a:gd fmla="*/ 431516 w 431517" name="TX53"/>
              <a:gd fmla="*/ 1010448 h 5207652" name="TY53"/>
              <a:gd fmla="*/ 398601 w 431517" name="TX54"/>
              <a:gd fmla="*/ 1029538 h 5207652" name="TY54"/>
              <a:gd fmla="*/ 431516 w 431517" name="TX55"/>
              <a:gd fmla="*/ 1048629 h 5207652" name="TY55"/>
              <a:gd fmla="*/ 431516 w 431517" name="TX56"/>
              <a:gd fmla="*/ 1067779 h 5207652" name="TY56"/>
              <a:gd fmla="*/ 398601 w 431517" name="TX57"/>
              <a:gd fmla="*/ 1086870 h 5207652" name="TY57"/>
              <a:gd fmla="*/ 431516 w 431517" name="TX58"/>
              <a:gd fmla="*/ 1105961 h 5207652" name="TY58"/>
              <a:gd fmla="*/ 431516 w 431517" name="TX59"/>
              <a:gd fmla="*/ 1125112 h 5207652" name="TY59"/>
              <a:gd fmla="*/ 398601 w 431517" name="TX60"/>
              <a:gd fmla="*/ 1144202 h 5207652" name="TY60"/>
              <a:gd fmla="*/ 431516 w 431517" name="TX61"/>
              <a:gd fmla="*/ 1163293 h 5207652" name="TY61"/>
              <a:gd fmla="*/ 431516 w 431517" name="TX62"/>
              <a:gd fmla="*/ 1182444 h 5207652" name="TY62"/>
              <a:gd fmla="*/ 398601 w 431517" name="TX63"/>
              <a:gd fmla="*/ 1201534 h 5207652" name="TY63"/>
              <a:gd fmla="*/ 431516 w 431517" name="TX64"/>
              <a:gd fmla="*/ 1220625 h 5207652" name="TY64"/>
              <a:gd fmla="*/ 431516 w 431517" name="TX65"/>
              <a:gd fmla="*/ 1239776 h 5207652" name="TY65"/>
              <a:gd fmla="*/ 398601 w 431517" name="TX66"/>
              <a:gd fmla="*/ 1258866 h 5207652" name="TY66"/>
              <a:gd fmla="*/ 431516 w 431517" name="TX67"/>
              <a:gd fmla="*/ 1277957 h 5207652" name="TY67"/>
              <a:gd fmla="*/ 431516 w 431517" name="TX68"/>
              <a:gd fmla="*/ 1297107 h 5207652" name="TY68"/>
              <a:gd fmla="*/ 398601 w 431517" name="TX69"/>
              <a:gd fmla="*/ 1316198 h 5207652" name="TY69"/>
              <a:gd fmla="*/ 431516 w 431517" name="TX70"/>
              <a:gd fmla="*/ 1335289 h 5207652" name="TY70"/>
              <a:gd fmla="*/ 431516 w 431517" name="TX71"/>
              <a:gd fmla="*/ 1354439 h 5207652" name="TY71"/>
              <a:gd fmla="*/ 398601 w 431517" name="TX72"/>
              <a:gd fmla="*/ 1373530 h 5207652" name="TY72"/>
              <a:gd fmla="*/ 431516 w 431517" name="TX73"/>
              <a:gd fmla="*/ 1392622 h 5207652" name="TY73"/>
              <a:gd fmla="*/ 431516 w 431517" name="TX74"/>
              <a:gd fmla="*/ 1411773 h 5207652" name="TY74"/>
              <a:gd fmla="*/ 398601 w 431517" name="TX75"/>
              <a:gd fmla="*/ 1430863 h 5207652" name="TY75"/>
              <a:gd fmla="*/ 431516 w 431517" name="TX76"/>
              <a:gd fmla="*/ 1449954 h 5207652" name="TY76"/>
              <a:gd fmla="*/ 431516 w 431517" name="TX77"/>
              <a:gd fmla="*/ 1469104 h 5207652" name="TY77"/>
              <a:gd fmla="*/ 398601 w 431517" name="TX78"/>
              <a:gd fmla="*/ 1488195 h 5207652" name="TY78"/>
              <a:gd fmla="*/ 431516 w 431517" name="TX79"/>
              <a:gd fmla="*/ 1507286 h 5207652" name="TY79"/>
              <a:gd fmla="*/ 431516 w 431517" name="TX80"/>
              <a:gd fmla="*/ 1526437 h 5207652" name="TY80"/>
              <a:gd fmla="*/ 398601 w 431517" name="TX81"/>
              <a:gd fmla="*/ 1545527 h 5207652" name="TY81"/>
              <a:gd fmla="*/ 431516 w 431517" name="TX82"/>
              <a:gd fmla="*/ 1564618 h 5207652" name="TY82"/>
              <a:gd fmla="*/ 431516 w 431517" name="TX83"/>
              <a:gd fmla="*/ 1583769 h 5207652" name="TY83"/>
              <a:gd fmla="*/ 398601 w 431517" name="TX84"/>
              <a:gd fmla="*/ 1602859 h 5207652" name="TY84"/>
              <a:gd fmla="*/ 431516 w 431517" name="TX85"/>
              <a:gd fmla="*/ 1621951 h 5207652" name="TY85"/>
              <a:gd fmla="*/ 431516 w 431517" name="TX86"/>
              <a:gd fmla="*/ 1641101 h 5207652" name="TY86"/>
              <a:gd fmla="*/ 398601 w 431517" name="TX87"/>
              <a:gd fmla="*/ 1660192 h 5207652" name="TY87"/>
              <a:gd fmla="*/ 431516 w 431517" name="TX88"/>
              <a:gd fmla="*/ 1679283 h 5207652" name="TY88"/>
              <a:gd fmla="*/ 431516 w 431517" name="TX89"/>
              <a:gd fmla="*/ 1698433 h 5207652" name="TY89"/>
              <a:gd fmla="*/ 398601 w 431517" name="TX90"/>
              <a:gd fmla="*/ 1717523 h 5207652" name="TY90"/>
              <a:gd fmla="*/ 431516 w 431517" name="TX91"/>
              <a:gd fmla="*/ 1736615 h 5207652" name="TY91"/>
              <a:gd fmla="*/ 431516 w 431517" name="TX92"/>
              <a:gd fmla="*/ 1755766 h 5207652" name="TY92"/>
              <a:gd fmla="*/ 398601 w 431517" name="TX93"/>
              <a:gd fmla="*/ 1774856 h 5207652" name="TY93"/>
              <a:gd fmla="*/ 431516 w 431517" name="TX94"/>
              <a:gd fmla="*/ 1793947 h 5207652" name="TY94"/>
              <a:gd fmla="*/ 431516 w 431517" name="TX95"/>
              <a:gd fmla="*/ 1813097 h 5207652" name="TY95"/>
              <a:gd fmla="*/ 398601 w 431517" name="TX96"/>
              <a:gd fmla="*/ 1832188 h 5207652" name="TY96"/>
              <a:gd fmla="*/ 431516 w 431517" name="TX97"/>
              <a:gd fmla="*/ 1851279 h 5207652" name="TY97"/>
              <a:gd fmla="*/ 431516 w 431517" name="TX98"/>
              <a:gd fmla="*/ 1870429 h 5207652" name="TY98"/>
              <a:gd fmla="*/ 398601 w 431517" name="TX99"/>
              <a:gd fmla="*/ 1889520 h 5207652" name="TY99"/>
              <a:gd fmla="*/ 431516 w 431517" name="TX100"/>
              <a:gd fmla="*/ 1908611 h 5207652" name="TY100"/>
              <a:gd fmla="*/ 431516 w 431517" name="TX101"/>
              <a:gd fmla="*/ 1927762 h 5207652" name="TY101"/>
              <a:gd fmla="*/ 398601 w 431517" name="TX102"/>
              <a:gd fmla="*/ 1946852 h 5207652" name="TY102"/>
              <a:gd fmla="*/ 431516 w 431517" name="TX103"/>
              <a:gd fmla="*/ 1965944 h 5207652" name="TY103"/>
              <a:gd fmla="*/ 431516 w 431517" name="TX104"/>
              <a:gd fmla="*/ 1985095 h 5207652" name="TY104"/>
              <a:gd fmla="*/ 398601 w 431517" name="TX105"/>
              <a:gd fmla="*/ 2004185 h 5207652" name="TY105"/>
              <a:gd fmla="*/ 431516 w 431517" name="TX106"/>
              <a:gd fmla="*/ 2023276 h 5207652" name="TY106"/>
              <a:gd fmla="*/ 431516 w 431517" name="TX107"/>
              <a:gd fmla="*/ 2042426 h 5207652" name="TY107"/>
              <a:gd fmla="*/ 398601 w 431517" name="TX108"/>
              <a:gd fmla="*/ 2061517 h 5207652" name="TY108"/>
              <a:gd fmla="*/ 431516 w 431517" name="TX109"/>
              <a:gd fmla="*/ 2080608 h 5207652" name="TY109"/>
              <a:gd fmla="*/ 431516 w 431517" name="TX110"/>
              <a:gd fmla="*/ 2099758 h 5207652" name="TY110"/>
              <a:gd fmla="*/ 398601 w 431517" name="TX111"/>
              <a:gd fmla="*/ 2118849 h 5207652" name="TY111"/>
              <a:gd fmla="*/ 431516 w 431517" name="TX112"/>
              <a:gd fmla="*/ 2137940 h 5207652" name="TY112"/>
              <a:gd fmla="*/ 431516 w 431517" name="TX113"/>
              <a:gd fmla="*/ 2161536 h 5207652" name="TY113"/>
              <a:gd fmla="*/ 406265 w 431517" name="TX114"/>
              <a:gd fmla="*/ 2176181 h 5207652" name="TY114"/>
              <a:gd fmla="*/ 431516 w 431517" name="TX115"/>
              <a:gd fmla="*/ 2190827 h 5207652" name="TY115"/>
              <a:gd fmla="*/ 431516 w 431517" name="TX116"/>
              <a:gd fmla="*/ 2218869 h 5207652" name="TY116"/>
              <a:gd fmla="*/ 406265 w 431517" name="TX117"/>
              <a:gd fmla="*/ 2233514 h 5207652" name="TY117"/>
              <a:gd fmla="*/ 431516 w 431517" name="TX118"/>
              <a:gd fmla="*/ 2248159 h 5207652" name="TY118"/>
              <a:gd fmla="*/ 431516 w 431517" name="TX119"/>
              <a:gd fmla="*/ 2276200 h 5207652" name="TY119"/>
              <a:gd fmla="*/ 406265 w 431517" name="TX120"/>
              <a:gd fmla="*/ 2290845 h 5207652" name="TY120"/>
              <a:gd fmla="*/ 431516 w 431517" name="TX121"/>
              <a:gd fmla="*/ 2305491 h 5207652" name="TY121"/>
              <a:gd fmla="*/ 431516 w 431517" name="TX122"/>
              <a:gd fmla="*/ 2333532 h 5207652" name="TY122"/>
              <a:gd fmla="*/ 406265 w 431517" name="TX123"/>
              <a:gd fmla="*/ 2348178 h 5207652" name="TY123"/>
              <a:gd fmla="*/ 431516 w 431517" name="TX124"/>
              <a:gd fmla="*/ 2362824 h 5207652" name="TY124"/>
              <a:gd fmla="*/ 431516 w 431517" name="TX125"/>
              <a:gd fmla="*/ 2390865 h 5207652" name="TY125"/>
              <a:gd fmla="*/ 406265 w 431517" name="TX126"/>
              <a:gd fmla="*/ 2405510 h 5207652" name="TY126"/>
              <a:gd fmla="*/ 431516 w 431517" name="TX127"/>
              <a:gd fmla="*/ 2420156 h 5207652" name="TY127"/>
              <a:gd fmla="*/ 431516 w 431517" name="TX128"/>
              <a:gd fmla="*/ 2448197 h 5207652" name="TY128"/>
              <a:gd fmla="*/ 406265 w 431517" name="TX129"/>
              <a:gd fmla="*/ 2462842 h 5207652" name="TY129"/>
              <a:gd fmla="*/ 431516 w 431517" name="TX130"/>
              <a:gd fmla="*/ 2477488 h 5207652" name="TY130"/>
              <a:gd fmla="*/ 431516 w 431517" name="TX131"/>
              <a:gd fmla="*/ 2505529 h 5207652" name="TY131"/>
              <a:gd fmla="*/ 406265 w 431517" name="TX132"/>
              <a:gd fmla="*/ 2520174 h 5207652" name="TY132"/>
              <a:gd fmla="*/ 431516 w 431517" name="TX133"/>
              <a:gd fmla="*/ 2534820 h 5207652" name="TY133"/>
              <a:gd fmla="*/ 431516 w 431517" name="TX134"/>
              <a:gd fmla="*/ 2562861 h 5207652" name="TY134"/>
              <a:gd fmla="*/ 406265 w 431517" name="TX135"/>
              <a:gd fmla="*/ 2577506 h 5207652" name="TY135"/>
              <a:gd fmla="*/ 431516 w 431517" name="TX136"/>
              <a:gd fmla="*/ 2592152 h 5207652" name="TY136"/>
              <a:gd fmla="*/ 431516 w 431517" name="TX137"/>
              <a:gd fmla="*/ 2620193 h 5207652" name="TY137"/>
              <a:gd fmla="*/ 406265 w 431517" name="TX138"/>
              <a:gd fmla="*/ 2634838 h 5207652" name="TY138"/>
              <a:gd fmla="*/ 431516 w 431517" name="TX139"/>
              <a:gd fmla="*/ 2649484 h 5207652" name="TY139"/>
              <a:gd fmla="*/ 431516 w 431517" name="TX140"/>
              <a:gd fmla="*/ 2677525 h 5207652" name="TY140"/>
              <a:gd fmla="*/ 406265 w 431517" name="TX141"/>
              <a:gd fmla="*/ 2692171 h 5207652" name="TY141"/>
              <a:gd fmla="*/ 431516 w 431517" name="TX142"/>
              <a:gd fmla="*/ 2706817 h 5207652" name="TY142"/>
              <a:gd fmla="*/ 431516 w 431517" name="TX143"/>
              <a:gd fmla="*/ 2734858 h 5207652" name="TY143"/>
              <a:gd fmla="*/ 406265 w 431517" name="TX144"/>
              <a:gd fmla="*/ 2749503 h 5207652" name="TY144"/>
              <a:gd fmla="*/ 431516 w 431517" name="TX145"/>
              <a:gd fmla="*/ 2764149 h 5207652" name="TY145"/>
              <a:gd fmla="*/ 431516 w 431517" name="TX146"/>
              <a:gd fmla="*/ 2792190 h 5207652" name="TY146"/>
              <a:gd fmla="*/ 406265 w 431517" name="TX147"/>
              <a:gd fmla="*/ 2806835 h 5207652" name="TY147"/>
              <a:gd fmla="*/ 431516 w 431517" name="TX148"/>
              <a:gd fmla="*/ 2821481 h 5207652" name="TY148"/>
              <a:gd fmla="*/ 431516 w 431517" name="TX149"/>
              <a:gd fmla="*/ 2849522 h 5207652" name="TY149"/>
              <a:gd fmla="*/ 406265 w 431517" name="TX150"/>
              <a:gd fmla="*/ 2864167 h 5207652" name="TY150"/>
              <a:gd fmla="*/ 431516 w 431517" name="TX151"/>
              <a:gd fmla="*/ 2878813 h 5207652" name="TY151"/>
              <a:gd fmla="*/ 431516 w 431517" name="TX152"/>
              <a:gd fmla="*/ 2906854 h 5207652" name="TY152"/>
              <a:gd fmla="*/ 406265 w 431517" name="TX153"/>
              <a:gd fmla="*/ 2921499 h 5207652" name="TY153"/>
              <a:gd fmla="*/ 431516 w 431517" name="TX154"/>
              <a:gd fmla="*/ 2936145 h 5207652" name="TY154"/>
              <a:gd fmla="*/ 431516 w 431517" name="TX155"/>
              <a:gd fmla="*/ 2964186 h 5207652" name="TY155"/>
              <a:gd fmla="*/ 406265 w 431517" name="TX156"/>
              <a:gd fmla="*/ 2978831 h 5207652" name="TY156"/>
              <a:gd fmla="*/ 431516 w 431517" name="TX157"/>
              <a:gd fmla="*/ 2993478 h 5207652" name="TY157"/>
              <a:gd fmla="*/ 431516 w 431517" name="TX158"/>
              <a:gd fmla="*/ 3021519 h 5207652" name="TY158"/>
              <a:gd fmla="*/ 406265 w 431517" name="TX159"/>
              <a:gd fmla="*/ 3036164 h 5207652" name="TY159"/>
              <a:gd fmla="*/ 431516 w 431517" name="TX160"/>
              <a:gd fmla="*/ 3050810 h 5207652" name="TY160"/>
              <a:gd fmla="*/ 431516 w 431517" name="TX161"/>
              <a:gd fmla="*/ 3078851 h 5207652" name="TY161"/>
              <a:gd fmla="*/ 406265 w 431517" name="TX162"/>
              <a:gd fmla="*/ 3093496 h 5207652" name="TY162"/>
              <a:gd fmla="*/ 431516 w 431517" name="TX163"/>
              <a:gd fmla="*/ 3108142 h 5207652" name="TY163"/>
              <a:gd fmla="*/ 431516 w 431517" name="TX164"/>
              <a:gd fmla="*/ 3136183 h 5207652" name="TY164"/>
              <a:gd fmla="*/ 406265 w 431517" name="TX165"/>
              <a:gd fmla="*/ 3150828 h 5207652" name="TY165"/>
              <a:gd fmla="*/ 431516 w 431517" name="TX166"/>
              <a:gd fmla="*/ 3165474 h 5207652" name="TY166"/>
              <a:gd fmla="*/ 431516 w 431517" name="TX167"/>
              <a:gd fmla="*/ 3193515 h 5207652" name="TY167"/>
              <a:gd fmla="*/ 406265 w 431517" name="TX168"/>
              <a:gd fmla="*/ 3208160 h 5207652" name="TY168"/>
              <a:gd fmla="*/ 431516 w 431517" name="TX169"/>
              <a:gd fmla="*/ 3222806 h 5207652" name="TY169"/>
              <a:gd fmla="*/ 431516 w 431517" name="TX170"/>
              <a:gd fmla="*/ 3250847 h 5207652" name="TY170"/>
              <a:gd fmla="*/ 406265 w 431517" name="TX171"/>
              <a:gd fmla="*/ 3265492 h 5207652" name="TY171"/>
              <a:gd fmla="*/ 431516 w 431517" name="TX172"/>
              <a:gd fmla="*/ 3280138 h 5207652" name="TY172"/>
              <a:gd fmla="*/ 431516 w 431517" name="TX173"/>
              <a:gd fmla="*/ 3308179 h 5207652" name="TY173"/>
              <a:gd fmla="*/ 406265 w 431517" name="TX174"/>
              <a:gd fmla="*/ 3322825 h 5207652" name="TY174"/>
              <a:gd fmla="*/ 431516 w 431517" name="TX175"/>
              <a:gd fmla="*/ 3337471 h 5207652" name="TY175"/>
              <a:gd fmla="*/ 431516 w 431517" name="TX176"/>
              <a:gd fmla="*/ 3365512 h 5207652" name="TY176"/>
              <a:gd fmla="*/ 406265 w 431517" name="TX177"/>
              <a:gd fmla="*/ 3380157 h 5207652" name="TY177"/>
              <a:gd fmla="*/ 431516 w 431517" name="TX178"/>
              <a:gd fmla="*/ 3394803 h 5207652" name="TY178"/>
              <a:gd fmla="*/ 431516 w 431517" name="TX179"/>
              <a:gd fmla="*/ 3422844 h 5207652" name="TY179"/>
              <a:gd fmla="*/ 406265 w 431517" name="TX180"/>
              <a:gd fmla="*/ 3437489 h 5207652" name="TY180"/>
              <a:gd fmla="*/ 431516 w 431517" name="TX181"/>
              <a:gd fmla="*/ 3452135 h 5207652" name="TY181"/>
              <a:gd fmla="*/ 431516 w 431517" name="TX182"/>
              <a:gd fmla="*/ 3480176 h 5207652" name="TY182"/>
              <a:gd fmla="*/ 406265 w 431517" name="TX183"/>
              <a:gd fmla="*/ 3494821 h 5207652" name="TY183"/>
              <a:gd fmla="*/ 431516 w 431517" name="TX184"/>
              <a:gd fmla="*/ 3509467 h 5207652" name="TY184"/>
              <a:gd fmla="*/ 431516 w 431517" name="TX185"/>
              <a:gd fmla="*/ 3537508 h 5207652" name="TY185"/>
              <a:gd fmla="*/ 406265 w 431517" name="TX186"/>
              <a:gd fmla="*/ 3552153 h 5207652" name="TY186"/>
              <a:gd fmla="*/ 431516 w 431517" name="TX187"/>
              <a:gd fmla="*/ 3566799 h 5207652" name="TY187"/>
              <a:gd fmla="*/ 431516 w 431517" name="TX188"/>
              <a:gd fmla="*/ 3594840 h 5207652" name="TY188"/>
              <a:gd fmla="*/ 406265 w 431517" name="TX189"/>
              <a:gd fmla="*/ 3609485 h 5207652" name="TY189"/>
              <a:gd fmla="*/ 431516 w 431517" name="TX190"/>
              <a:gd fmla="*/ 3624131 h 5207652" name="TY190"/>
              <a:gd fmla="*/ 431516 w 431517" name="TX191"/>
              <a:gd fmla="*/ 3652173 h 5207652" name="TY191"/>
              <a:gd fmla="*/ 406265 w 431517" name="TX192"/>
              <a:gd fmla="*/ 3666818 h 5207652" name="TY192"/>
              <a:gd fmla="*/ 431516 w 431517" name="TX193"/>
              <a:gd fmla="*/ 3681464 h 5207652" name="TY193"/>
              <a:gd fmla="*/ 431516 w 431517" name="TX194"/>
              <a:gd fmla="*/ 3709505 h 5207652" name="TY194"/>
              <a:gd fmla="*/ 406265 w 431517" name="TX195"/>
              <a:gd fmla="*/ 3724150 h 5207652" name="TY195"/>
              <a:gd fmla="*/ 431516 w 431517" name="TX196"/>
              <a:gd fmla="*/ 3738796 h 5207652" name="TY196"/>
              <a:gd fmla="*/ 431516 w 431517" name="TX197"/>
              <a:gd fmla="*/ 3766837 h 5207652" name="TY197"/>
              <a:gd fmla="*/ 406265 w 431517" name="TX198"/>
              <a:gd fmla="*/ 3781482 h 5207652" name="TY198"/>
              <a:gd fmla="*/ 431516 w 431517" name="TX199"/>
              <a:gd fmla="*/ 3796128 h 5207652" name="TY199"/>
              <a:gd fmla="*/ 431516 w 431517" name="TX200"/>
              <a:gd fmla="*/ 3824169 h 5207652" name="TY200"/>
              <a:gd fmla="*/ 406265 w 431517" name="TX201"/>
              <a:gd fmla="*/ 3838814 h 5207652" name="TY201"/>
              <a:gd fmla="*/ 431516 w 431517" name="TX202"/>
              <a:gd fmla="*/ 3853460 h 5207652" name="TY202"/>
              <a:gd fmla="*/ 431516 w 431517" name="TX203"/>
              <a:gd fmla="*/ 3881501 h 5207652" name="TY203"/>
              <a:gd fmla="*/ 406265 w 431517" name="TX204"/>
              <a:gd fmla="*/ 3896146 h 5207652" name="TY204"/>
              <a:gd fmla="*/ 431516 w 431517" name="TX205"/>
              <a:gd fmla="*/ 3910792 h 5207652" name="TY205"/>
              <a:gd fmla="*/ 431516 w 431517" name="TX206"/>
              <a:gd fmla="*/ 3938833 h 5207652" name="TY206"/>
              <a:gd fmla="*/ 406265 w 431517" name="TX207"/>
              <a:gd fmla="*/ 3953479 h 5207652" name="TY207"/>
              <a:gd fmla="*/ 431516 w 431517" name="TX208"/>
              <a:gd fmla="*/ 3968125 h 5207652" name="TY208"/>
              <a:gd fmla="*/ 431516 w 431517" name="TX209"/>
              <a:gd fmla="*/ 3996166 h 5207652" name="TY209"/>
              <a:gd fmla="*/ 406265 w 431517" name="TX210"/>
              <a:gd fmla="*/ 4010811 h 5207652" name="TY210"/>
              <a:gd fmla="*/ 431516 w 431517" name="TX211"/>
              <a:gd fmla="*/ 4025457 h 5207652" name="TY211"/>
              <a:gd fmla="*/ 431516 w 431517" name="TX212"/>
              <a:gd fmla="*/ 4053498 h 5207652" name="TY212"/>
              <a:gd fmla="*/ 406265 w 431517" name="TX213"/>
              <a:gd fmla="*/ 4068143 h 5207652" name="TY213"/>
              <a:gd fmla="*/ 431516 w 431517" name="TX214"/>
              <a:gd fmla="*/ 4082789 h 5207652" name="TY214"/>
              <a:gd fmla="*/ 431516 w 431517" name="TX215"/>
              <a:gd fmla="*/ 4110830 h 5207652" name="TY215"/>
              <a:gd fmla="*/ 406265 w 431517" name="TX216"/>
              <a:gd fmla="*/ 4125475 h 5207652" name="TY216"/>
              <a:gd fmla="*/ 431516 w 431517" name="TX217"/>
              <a:gd fmla="*/ 4140121 h 5207652" name="TY217"/>
              <a:gd fmla="*/ 431516 w 431517" name="TX218"/>
              <a:gd fmla="*/ 4168162 h 5207652" name="TY218"/>
              <a:gd fmla="*/ 406265 w 431517" name="TX219"/>
              <a:gd fmla="*/ 4182807 h 5207652" name="TY219"/>
              <a:gd fmla="*/ 431516 w 431517" name="TX220"/>
              <a:gd fmla="*/ 4197453 h 5207652" name="TY220"/>
              <a:gd fmla="*/ 431516 w 431517" name="TX221"/>
              <a:gd fmla="*/ 4225494 h 5207652" name="TY221"/>
              <a:gd fmla="*/ 406265 w 431517" name="TX222"/>
              <a:gd fmla="*/ 4240139 h 5207652" name="TY222"/>
              <a:gd fmla="*/ 431516 w 431517" name="TX223"/>
              <a:gd fmla="*/ 4254785 h 5207652" name="TY223"/>
              <a:gd fmla="*/ 431516 w 431517" name="TX224"/>
              <a:gd fmla="*/ 4282827 h 5207652" name="TY224"/>
              <a:gd fmla="*/ 406265 w 431517" name="TX225"/>
              <a:gd fmla="*/ 4297472 h 5207652" name="TY225"/>
              <a:gd fmla="*/ 431516 w 431517" name="TX226"/>
              <a:gd fmla="*/ 4312118 h 5207652" name="TY226"/>
              <a:gd fmla="*/ 431516 w 431517" name="TX227"/>
              <a:gd fmla="*/ 4340159 h 5207652" name="TY227"/>
              <a:gd fmla="*/ 406265 w 431517" name="TX228"/>
              <a:gd fmla="*/ 4354804 h 5207652" name="TY228"/>
              <a:gd fmla="*/ 431516 w 431517" name="TX229"/>
              <a:gd fmla="*/ 4369450 h 5207652" name="TY229"/>
              <a:gd fmla="*/ 431516 w 431517" name="TX230"/>
              <a:gd fmla="*/ 4397491 h 5207652" name="TY230"/>
              <a:gd fmla="*/ 406265 w 431517" name="TX231"/>
              <a:gd fmla="*/ 4412136 h 5207652" name="TY231"/>
              <a:gd fmla="*/ 431516 w 431517" name="TX232"/>
              <a:gd fmla="*/ 4426782 h 5207652" name="TY232"/>
              <a:gd fmla="*/ 431516 w 431517" name="TX233"/>
              <a:gd fmla="*/ 4454823 h 5207652" name="TY233"/>
              <a:gd fmla="*/ 406265 w 431517" name="TX234"/>
              <a:gd fmla="*/ 4469468 h 5207652" name="TY234"/>
              <a:gd fmla="*/ 431516 w 431517" name="TX235"/>
              <a:gd fmla="*/ 4484114 h 5207652" name="TY235"/>
              <a:gd fmla="*/ 431516 w 431517" name="TX236"/>
              <a:gd fmla="*/ 4512155 h 5207652" name="TY236"/>
              <a:gd fmla="*/ 406265 w 431517" name="TX237"/>
              <a:gd fmla="*/ 4526800 h 5207652" name="TY237"/>
              <a:gd fmla="*/ 431516 w 431517" name="TX238"/>
              <a:gd fmla="*/ 4541446 h 5207652" name="TY238"/>
              <a:gd fmla="*/ 431516 w 431517" name="TX239"/>
              <a:gd fmla="*/ 4569488 h 5207652" name="TY239"/>
              <a:gd fmla="*/ 406265 w 431517" name="TX240"/>
              <a:gd fmla="*/ 4584133 h 5207652" name="TY240"/>
              <a:gd fmla="*/ 431516 w 431517" name="TX241"/>
              <a:gd fmla="*/ 4598779 h 5207652" name="TY241"/>
              <a:gd fmla="*/ 431516 w 431517" name="TX242"/>
              <a:gd fmla="*/ 4626820 h 5207652" name="TY242"/>
              <a:gd fmla="*/ 406265 w 431517" name="TX243"/>
              <a:gd fmla="*/ 4641465 h 5207652" name="TY243"/>
              <a:gd fmla="*/ 431516 w 431517" name="TX244"/>
              <a:gd fmla="*/ 4656111 h 5207652" name="TY244"/>
              <a:gd fmla="*/ 431516 w 431517" name="TX245"/>
              <a:gd fmla="*/ 4679758 h 5207652" name="TY245"/>
              <a:gd fmla="*/ 398689 w 431517" name="TX246"/>
              <a:gd fmla="*/ 4698797 h 5207652" name="TY246"/>
              <a:gd fmla="*/ 431516 w 431517" name="TX247"/>
              <a:gd fmla="*/ 4717838 h 5207652" name="TY247"/>
              <a:gd fmla="*/ 431516 w 431517" name="TX248"/>
              <a:gd fmla="*/ 4737091 h 5207652" name="TY248"/>
              <a:gd fmla="*/ 398689 w 431517" name="TX249"/>
              <a:gd fmla="*/ 4756131 h 5207652" name="TY249"/>
              <a:gd fmla="*/ 431516 w 431517" name="TX250"/>
              <a:gd fmla="*/ 4775170 h 5207652" name="TY250"/>
              <a:gd fmla="*/ 431516 w 431517" name="TX251"/>
              <a:gd fmla="*/ 4794423 h 5207652" name="TY251"/>
              <a:gd fmla="*/ 398689 w 431517" name="TX252"/>
              <a:gd fmla="*/ 4813462 h 5207652" name="TY252"/>
              <a:gd fmla="*/ 431516 w 431517" name="TX253"/>
              <a:gd fmla="*/ 4832502 h 5207652" name="TY253"/>
              <a:gd fmla="*/ 431516 w 431517" name="TX254"/>
              <a:gd fmla="*/ 4851755 h 5207652" name="TY254"/>
              <a:gd fmla="*/ 398689 w 431517" name="TX255"/>
              <a:gd fmla="*/ 4870794 h 5207652" name="TY255"/>
              <a:gd fmla="*/ 431516 w 431517" name="TX256"/>
              <a:gd fmla="*/ 4889834 h 5207652" name="TY256"/>
              <a:gd fmla="*/ 431516 w 431517" name="TX257"/>
              <a:gd fmla="*/ 4909087 h 5207652" name="TY257"/>
              <a:gd fmla="*/ 398689 w 431517" name="TX258"/>
              <a:gd fmla="*/ 4928126 h 5207652" name="TY258"/>
              <a:gd fmla="*/ 431516 w 431517" name="TX259"/>
              <a:gd fmla="*/ 4947166 h 5207652" name="TY259"/>
              <a:gd fmla="*/ 431516 w 431517" name="TX260"/>
              <a:gd fmla="*/ 4966419 h 5207652" name="TY260"/>
              <a:gd fmla="*/ 398689 w 431517" name="TX261"/>
              <a:gd fmla="*/ 4985458 h 5207652" name="TY261"/>
              <a:gd fmla="*/ 431516 w 431517" name="TX262"/>
              <a:gd fmla="*/ 5004498 h 5207652" name="TY262"/>
              <a:gd fmla="*/ 431516 w 431517" name="TX263"/>
              <a:gd fmla="*/ 5023751 h 5207652" name="TY263"/>
              <a:gd fmla="*/ 398689 w 431517" name="TX264"/>
              <a:gd fmla="*/ 5042790 h 5207652" name="TY264"/>
              <a:gd fmla="*/ 431516 w 431517" name="TX265"/>
              <a:gd fmla="*/ 5061831 h 5207652" name="TY265"/>
              <a:gd fmla="*/ 431516 w 431517" name="TX266"/>
              <a:gd fmla="*/ 5081084 h 5207652" name="TY266"/>
              <a:gd fmla="*/ 398689 w 431517" name="TX267"/>
              <a:gd fmla="*/ 5100123 h 5207652" name="TY267"/>
              <a:gd fmla="*/ 431516 w 431517" name="TX268"/>
              <a:gd fmla="*/ 5119163 h 5207652" name="TY268"/>
              <a:gd fmla="*/ 431516 w 431517" name="TX269"/>
              <a:gd fmla="*/ 5138416 h 5207652" name="TY269"/>
              <a:gd fmla="*/ 398689 w 431517" name="TX270"/>
              <a:gd fmla="*/ 5157455 h 5207652" name="TY270"/>
              <a:gd fmla="*/ 431516 w 431517" name="TX271"/>
              <a:gd fmla="*/ 5176495 h 5207652" name="TY271"/>
              <a:gd fmla="*/ 431516 w 431517" name="TX272"/>
              <a:gd fmla="*/ 5195748 h 5207652" name="TY272"/>
              <a:gd fmla="*/ 410994 w 431517" name="TX273"/>
              <a:gd fmla="*/ 5207650 h 5207652" name="TY273"/>
              <a:gd fmla="*/ 0 w 431517" name="TX274"/>
              <a:gd fmla="*/ 5207651 h 5207652" name="TY274"/>
              <a:gd fmla="*/ 382813 w 431517" name="TX275"/>
              <a:gd fmla="*/ 0 h 5207652" name="TY27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</a:cxnLst>
            <a:rect l="l" t="t" r="r" b="b"/>
            <a:pathLst>
              <a:path w="431517" h="5207652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9481820" y="4465955"/>
            <a:ext cx="1431925" cy="831850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중앙 서버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9474200" y="2186940"/>
            <a:ext cx="1431925" cy="831850"/>
          </a:xfrm>
          <a:prstGeom prst="round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개인 서버 저장소</a:t>
            </a:r>
            <a:endParaRPr lang="ko-KR" altLang="en-US" sz="180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8"/>
          <p:cNvCxnSpPr/>
          <p:nvPr/>
        </p:nvCxnSpPr>
        <p:spPr>
          <a:xfrm rot="0">
            <a:off x="10194925" y="3046095"/>
            <a:ext cx="9525" cy="1385570"/>
          </a:xfrm>
          <a:prstGeom prst="straightConnector1"/>
          <a:ln w="2540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 descr="C:/Users/정현진/AppData/Roaming/PolarisOffice/ETemp/1196_14927360/fImage66172402943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4905" y="932815"/>
            <a:ext cx="8045450" cy="5579110"/>
          </a:xfrm>
          <a:prstGeom prst="rect"/>
          <a:noFill/>
        </p:spPr>
      </p:pic>
      <p:sp>
        <p:nvSpPr>
          <p:cNvPr id="44" name="도형 43"/>
          <p:cNvSpPr>
            <a:spLocks/>
          </p:cNvSpPr>
          <p:nvPr/>
        </p:nvSpPr>
        <p:spPr>
          <a:xfrm rot="0">
            <a:off x="1376045" y="2244090"/>
            <a:ext cx="1376680" cy="306070"/>
          </a:xfrm>
          <a:prstGeom prst="roundRect"/>
          <a:solidFill>
            <a:schemeClr val="bg1">
              <a:alpha val="0"/>
            </a:schemeClr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1477645" y="3453765"/>
            <a:ext cx="6595110" cy="684530"/>
          </a:xfrm>
          <a:prstGeom prst="roundRect"/>
          <a:solidFill>
            <a:schemeClr val="bg1">
              <a:alpha val="0"/>
            </a:schemeClr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4145280" y="3488690"/>
            <a:ext cx="3576955" cy="205740"/>
          </a:xfrm>
          <a:prstGeom prst="roundRect"/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31</Paragraphs>
  <Words>155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정 현진</cp:lastModifiedBy>
  <dc:title>PowerPoint 프레젠테이션</dc:title>
  <cp:version>9.101.12.38406</cp:version>
  <dcterms:modified xsi:type="dcterms:W3CDTF">2020-04-23T15:12:15Z</dcterms:modified>
</cp:coreProperties>
</file>