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4660"/>
  </p:normalViewPr>
  <p:slideViewPr>
    <p:cSldViewPr snapToGrid="0">
      <p:cViewPr varScale="1">
        <p:scale>
          <a:sx n="49" d="100"/>
          <a:sy n="49" d="100"/>
        </p:scale>
        <p:origin x="-38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5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7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83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9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86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02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07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36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5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5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12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2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9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7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15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5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3FA668-401D-4068-B9FF-08B95A94707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A66A6C-C315-4C7F-9780-5F145129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78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47432-8723-4D24-9EC2-3062B3794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한국어 감성사전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A8A0A6-7F73-413D-86CA-AE4C9CBA0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word2Vec, 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1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FB153-3DDF-4203-871E-09A9903D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7BD47-DA1F-4A34-8CBD-E5F85673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언어의 벡터 표현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단어 별 유사도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(A,B </a:t>
            </a:r>
            <a:r>
              <a:rPr lang="ko-KR" altLang="en-US" dirty="0"/>
              <a:t>유사 </a:t>
            </a:r>
            <a:r>
              <a:rPr lang="en-US" altLang="ko-KR" dirty="0"/>
              <a:t>-&gt; 1, </a:t>
            </a:r>
            <a:r>
              <a:rPr lang="ko-KR" altLang="en-US" dirty="0"/>
              <a:t>관련 </a:t>
            </a:r>
            <a:r>
              <a:rPr lang="en-US" altLang="ko-KR" dirty="0"/>
              <a:t>X -&gt; 0)</a:t>
            </a:r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문맥 </a:t>
            </a:r>
            <a:r>
              <a:rPr lang="en-US" altLang="ko-KR" dirty="0"/>
              <a:t>: </a:t>
            </a:r>
            <a:r>
              <a:rPr lang="ko-KR" altLang="en-US" dirty="0"/>
              <a:t>기준단어 주변 양 옆 </a:t>
            </a:r>
            <a:r>
              <a:rPr lang="en-US" altLang="ko-KR" dirty="0"/>
              <a:t>k</a:t>
            </a:r>
            <a:r>
              <a:rPr lang="ko-KR" altLang="en-US" dirty="0"/>
              <a:t>개의 단어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F70371-9C81-4F43-BDFC-EB55B135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7" y="2556932"/>
            <a:ext cx="3581400" cy="2990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D108D5-8890-48C4-B980-00142984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4598027"/>
            <a:ext cx="1565805" cy="127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6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FB153-3DDF-4203-871E-09A9903D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7BD47-DA1F-4A34-8CBD-E5F85673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CBOW</a:t>
            </a:r>
            <a:r>
              <a:rPr lang="en-US" altLang="ko-KR" dirty="0"/>
              <a:t> – </a:t>
            </a:r>
            <a:r>
              <a:rPr lang="ko-KR" altLang="en-US" b="1" dirty="0"/>
              <a:t>문맥</a:t>
            </a:r>
            <a:r>
              <a:rPr lang="ko-KR" altLang="en-US" dirty="0"/>
              <a:t>으로부터 </a:t>
            </a:r>
            <a:r>
              <a:rPr lang="ko-KR" altLang="en-US" b="1" dirty="0"/>
              <a:t>중심단어</a:t>
            </a:r>
            <a:r>
              <a:rPr lang="ko-KR" altLang="en-US" dirty="0"/>
              <a:t>를 예측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적은 데이터에서 일반적으로 성능이 좋다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Skip-Gram</a:t>
            </a:r>
            <a:r>
              <a:rPr lang="en-US" altLang="ko-KR" dirty="0"/>
              <a:t> – </a:t>
            </a:r>
            <a:r>
              <a:rPr lang="ko-KR" altLang="en-US" b="1" dirty="0"/>
              <a:t>중심단어</a:t>
            </a:r>
            <a:r>
              <a:rPr lang="ko-KR" altLang="en-US" dirty="0"/>
              <a:t>로부터 </a:t>
            </a:r>
            <a:r>
              <a:rPr lang="ko-KR" altLang="en-US" b="1" dirty="0"/>
              <a:t>문맥</a:t>
            </a:r>
            <a:r>
              <a:rPr lang="ko-KR" altLang="en-US" dirty="0"/>
              <a:t>을 예측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많은 데이터에서 좋다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- CBOW</a:t>
            </a:r>
            <a:r>
              <a:rPr lang="ko-KR" altLang="en-US" dirty="0"/>
              <a:t>보다 많은 학습량</a:t>
            </a:r>
          </a:p>
        </p:txBody>
      </p:sp>
    </p:spTree>
    <p:extLst>
      <p:ext uri="{BB962C8B-B14F-4D97-AF65-F5344CB8AC3E}">
        <p14:creationId xmlns:p14="http://schemas.microsoft.com/office/powerpoint/2010/main" val="177849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FB153-3DDF-4203-871E-09A9903D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5E7585-07B3-497F-9104-43037214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86" y="2534676"/>
            <a:ext cx="6762750" cy="3171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A884E-DCAF-4CA8-9EF7-080FEA636B07}"/>
              </a:ext>
            </a:extLst>
          </p:cNvPr>
          <p:cNvSpPr/>
          <p:nvPr/>
        </p:nvSpPr>
        <p:spPr>
          <a:xfrm>
            <a:off x="5901106" y="2534676"/>
            <a:ext cx="3329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문맥</a:t>
            </a:r>
            <a:r>
              <a:rPr lang="ko-KR" altLang="en-US" dirty="0"/>
              <a:t>으로부터 </a:t>
            </a:r>
            <a:r>
              <a:rPr lang="ko-KR" altLang="en-US" b="1" dirty="0"/>
              <a:t>중심단어</a:t>
            </a:r>
            <a:r>
              <a:rPr lang="ko-KR" altLang="en-US" dirty="0"/>
              <a:t>를 예측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919668-5F71-4F5A-BFAB-5CCA022D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685" y="4120588"/>
            <a:ext cx="5562600" cy="1038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2CA9D2-6D7F-47C0-83A3-E12AE4BB2A0D}"/>
              </a:ext>
            </a:extLst>
          </p:cNvPr>
          <p:cNvSpPr txBox="1"/>
          <p:nvPr/>
        </p:nvSpPr>
        <p:spPr>
          <a:xfrm>
            <a:off x="7371478" y="3152687"/>
            <a:ext cx="4175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genism model </a:t>
            </a:r>
            <a:r>
              <a:rPr lang="ko-KR" altLang="en-US" dirty="0"/>
              <a:t>활용</a:t>
            </a:r>
            <a:endParaRPr lang="en-US" altLang="ko-KR" dirty="0"/>
          </a:p>
          <a:p>
            <a:r>
              <a:rPr lang="en-US" altLang="ko-KR" dirty="0"/>
              <a:t>model </a:t>
            </a:r>
            <a:r>
              <a:rPr lang="ko-KR" altLang="en-US" dirty="0"/>
              <a:t>생성</a:t>
            </a:r>
            <a:r>
              <a:rPr lang="en-US" altLang="ko-KR" dirty="0"/>
              <a:t>(train set)</a:t>
            </a:r>
          </a:p>
          <a:p>
            <a:r>
              <a:rPr lang="ko-KR" altLang="en-US" dirty="0"/>
              <a:t>단어 별 유사단어 및 문맥 확인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01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02C5B-0A3C-4418-A5C2-DAC64837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6776B9-8F6B-4967-B64E-1C945ADBE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413" y="2629666"/>
            <a:ext cx="641985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29B004-D28C-496A-97B7-88CED613279F}"/>
              </a:ext>
            </a:extLst>
          </p:cNvPr>
          <p:cNvSpPr txBox="1"/>
          <p:nvPr/>
        </p:nvSpPr>
        <p:spPr>
          <a:xfrm>
            <a:off x="8040414" y="2629666"/>
            <a:ext cx="3263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학습이 완료된 </a:t>
            </a:r>
            <a:r>
              <a:rPr lang="en-US" altLang="ko-KR" dirty="0"/>
              <a:t>Word2Vec </a:t>
            </a:r>
            <a:r>
              <a:rPr lang="ko-KR" altLang="en-US" dirty="0"/>
              <a:t>모델을 이용하여</a:t>
            </a:r>
            <a:r>
              <a:rPr lang="en-US" altLang="ko-KR" dirty="0"/>
              <a:t> </a:t>
            </a:r>
            <a:r>
              <a:rPr lang="ko-KR" altLang="en-US" dirty="0" err="1"/>
              <a:t>태깅한</a:t>
            </a:r>
            <a:r>
              <a:rPr lang="ko-KR" altLang="en-US" dirty="0"/>
              <a:t> 단어를 벡터화 하는 함수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LSTM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은 </a:t>
            </a:r>
            <a:r>
              <a:rPr lang="en-US" altLang="ko-KR" dirty="0"/>
              <a:t>3</a:t>
            </a:r>
            <a:r>
              <a:rPr lang="ko-KR" altLang="en-US" dirty="0"/>
              <a:t>차원 배열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벡터화 </a:t>
            </a:r>
            <a:r>
              <a:rPr lang="en-US" altLang="ko-KR" dirty="0"/>
              <a:t>-&gt; 1</a:t>
            </a:r>
            <a:r>
              <a:rPr lang="ko-KR" altLang="en-US" dirty="0"/>
              <a:t>차원 배열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9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FB153-3DDF-4203-871E-09A9903D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altLang="ko-KR" dirty="0"/>
              <a:t>LSTM(Long-Short Term Dependencies)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7BD47-DA1F-4A34-8CBD-E5F85673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RNN</a:t>
            </a:r>
            <a:r>
              <a:rPr lang="ko-KR" altLang="en-US" dirty="0"/>
              <a:t>의 취약점을 보안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RNN</a:t>
            </a:r>
            <a:r>
              <a:rPr lang="ko-KR" altLang="en-US" dirty="0"/>
              <a:t>은 오래 전의 데이터에 의한 기울기 값이 소실되는 문제</a:t>
            </a:r>
            <a:r>
              <a:rPr lang="en-US" altLang="ko-KR" dirty="0"/>
              <a:t>(vanishing gradient problem)</a:t>
            </a:r>
            <a:r>
              <a:rPr lang="ko-KR" altLang="en-US" dirty="0"/>
              <a:t>로 학습이 어려워진다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기억할 값과 기억하지 않을 값을 구분하여 진행</a:t>
            </a:r>
            <a:endParaRPr lang="en-US" altLang="ko-KR" dirty="0"/>
          </a:p>
          <a:p>
            <a:r>
              <a:rPr lang="en-US" altLang="ko-KR" dirty="0"/>
              <a:t>BiLSTM</a:t>
            </a:r>
            <a:r>
              <a:rPr lang="ko-KR" altLang="en-US" dirty="0"/>
              <a:t>활용 </a:t>
            </a:r>
            <a:r>
              <a:rPr lang="en-US" altLang="ko-KR" dirty="0"/>
              <a:t>– </a:t>
            </a:r>
            <a:r>
              <a:rPr lang="ko-KR" altLang="en-US" dirty="0"/>
              <a:t>문장의 앞뒤 문맥을 파악하기 위해 양방향 학습</a:t>
            </a:r>
            <a:br>
              <a:rPr lang="ko-KR" altLang="en-US" dirty="0"/>
            </a:b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8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2E37C227-CBCF-455B-AE57-7D2B24AD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05E8CF-5D21-40D1-BD40-88A466E6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947737"/>
            <a:ext cx="9791700" cy="4962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7BFD1A-0CCE-47ED-8135-FBBB5C74C35B}"/>
              </a:ext>
            </a:extLst>
          </p:cNvPr>
          <p:cNvSpPr txBox="1"/>
          <p:nvPr/>
        </p:nvSpPr>
        <p:spPr>
          <a:xfrm>
            <a:off x="8403220" y="947737"/>
            <a:ext cx="136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Sigmoid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20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FB153-3DDF-4203-871E-09A9903D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 + </a:t>
            </a:r>
            <a:r>
              <a:rPr lang="en-US" altLang="ko-KR" dirty="0" err="1"/>
              <a:t>BiLSTM</a:t>
            </a:r>
            <a:r>
              <a:rPr lang="en-US" altLang="ko-KR" dirty="0"/>
              <a:t>(</a:t>
            </a:r>
            <a:r>
              <a:rPr lang="en-US" altLang="ko-KR" dirty="0" err="1"/>
              <a:t>tf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7BD47-DA1F-4A34-8CBD-E5F85673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11F30C-31D3-4832-B430-9D683A2F2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22" y="2556932"/>
            <a:ext cx="5763482" cy="1225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E04CD3-5CB8-4B60-978C-96202FB0D12C}"/>
              </a:ext>
            </a:extLst>
          </p:cNvPr>
          <p:cNvSpPr txBox="1"/>
          <p:nvPr/>
        </p:nvSpPr>
        <p:spPr>
          <a:xfrm>
            <a:off x="7319925" y="2708234"/>
            <a:ext cx="550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김정은＂ </a:t>
            </a:r>
            <a:r>
              <a:rPr lang="en-US" altLang="ko-KR" dirty="0"/>
              <a:t>train – 2500, test –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학습횟수 </a:t>
            </a:r>
            <a:r>
              <a:rPr lang="en-US" altLang="ko-KR" dirty="0"/>
              <a:t>– 4</a:t>
            </a:r>
            <a:r>
              <a:rPr lang="ko-KR" altLang="en-US" dirty="0"/>
              <a:t>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Word2Vec - CBOW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4E31E4-1834-4EE6-AA6A-F106A9234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922" y="4252940"/>
            <a:ext cx="6029325" cy="1200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0563B-FF99-4929-880F-1E101FB28D16}"/>
              </a:ext>
            </a:extLst>
          </p:cNvPr>
          <p:cNvSpPr txBox="1"/>
          <p:nvPr/>
        </p:nvSpPr>
        <p:spPr>
          <a:xfrm>
            <a:off x="7319924" y="4419149"/>
            <a:ext cx="550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김정은＂ </a:t>
            </a:r>
            <a:r>
              <a:rPr lang="en-US" altLang="ko-KR" dirty="0"/>
              <a:t>train – 2500, test –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학습횟수 </a:t>
            </a:r>
            <a:r>
              <a:rPr lang="en-US" altLang="ko-KR" dirty="0"/>
              <a:t>– 10</a:t>
            </a:r>
            <a:r>
              <a:rPr lang="ko-KR" altLang="en-US" dirty="0"/>
              <a:t>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Word2Vec - CBOW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A8D3C-220D-4FA2-86D7-00128A9074E1}"/>
              </a:ext>
            </a:extLst>
          </p:cNvPr>
          <p:cNvSpPr txBox="1"/>
          <p:nvPr/>
        </p:nvSpPr>
        <p:spPr>
          <a:xfrm>
            <a:off x="1844566" y="545309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output layer – </a:t>
            </a:r>
            <a:r>
              <a:rPr lang="en-US" altLang="ko-KR" dirty="0" err="1"/>
              <a:t>softmax</a:t>
            </a:r>
            <a:r>
              <a:rPr lang="en-US" altLang="ko-KR" dirty="0"/>
              <a:t>, </a:t>
            </a:r>
            <a:r>
              <a:rPr lang="en-US" altLang="ko-KR" dirty="0" err="1"/>
              <a:t>batch_size</a:t>
            </a:r>
            <a:r>
              <a:rPr lang="en-US" altLang="ko-KR" dirty="0"/>
              <a:t> = 32,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822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190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Garamond</vt:lpstr>
      <vt:lpstr>자연주의</vt:lpstr>
      <vt:lpstr>한국어 감성사전</vt:lpstr>
      <vt:lpstr>Word2Vec</vt:lpstr>
      <vt:lpstr>Word2Vec</vt:lpstr>
      <vt:lpstr>CBOW</vt:lpstr>
      <vt:lpstr>word2vec</vt:lpstr>
      <vt:lpstr>LSTM(Long-Short Term Dependencies)</vt:lpstr>
      <vt:lpstr>PowerPoint 프레젠테이션</vt:lpstr>
      <vt:lpstr>Word2Vec + BiLSTM(tf)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한국어 감성사전</dc:title>
  <dc:creator>동준 이</dc:creator>
  <cp:lastModifiedBy>동준 이</cp:lastModifiedBy>
  <cp:revision>13</cp:revision>
  <dcterms:created xsi:type="dcterms:W3CDTF">2019-03-18T09:52:00Z</dcterms:created>
  <dcterms:modified xsi:type="dcterms:W3CDTF">2019-04-04T10:06:24Z</dcterms:modified>
</cp:coreProperties>
</file>