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87B4C-DF06-5149-A296-ADF69892F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6A898-A08D-2645-B2C6-39F1F2D0B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E8277-53D6-5E4B-A90A-2F128AAE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E9358-03B7-894E-8069-73143A2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FC569-A9F7-5444-8191-682AAEA1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44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87E05-6452-554C-B206-E11ADB54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5B66CC-9988-624E-A93D-77387A487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B87C5-025E-F345-A8BA-E20B1D4D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A7571-A904-9343-B61A-1EE0C467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C26B8-733B-814D-940B-AA566F94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868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43428-0D55-384D-959C-52B4E566F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0B2879-2119-F644-8756-7FE4385B9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1523B-FB52-A04A-A071-66FEEEA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64DD3-1DB2-F249-A3FD-B80BE80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25122-5561-4944-B5FB-EB4C7EFA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726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A8384-4B26-624F-A15B-88A96BC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D1947-23C6-BC47-8A51-F8584721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7E2A2-349F-5F4E-A752-E412FE8E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4300-D5E1-6F42-99A1-6AF1882A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AE672-F5A7-E448-83B1-ECE49DF0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868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1A69B-F383-6A49-A48A-5B7DD6D6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E3078-748E-E043-970C-EAAB7FE1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E7640-0602-8C4C-BBC4-7500CA0A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ECFD1-C4B8-0B44-9315-2AE64022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93502-C91C-8F46-819A-3BDBB0D5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17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981AB-5541-1546-B2D5-C1426CD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5CFB6-66DE-9145-81BA-370748781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4A690E-6344-C843-8CF1-CE3F09261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709C1-F92B-6543-BFF5-5116F8B0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ACC3B-8D64-1046-8346-CD40CE73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6295B-EF49-524D-AD6D-5ECB30E4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538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D6D06-0F1C-6240-88A9-FA0C7E37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45843-C029-B040-8F7A-DB5FD0CE4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5E4D6-4557-C342-86D3-0114C5FB3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77C13A-68F7-C14F-941D-52B90581C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2718C2-C62E-8D4F-9CC8-0E3B3535E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CCDDA0-C98F-4340-8C23-75B5615F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E3BE3-35E5-7C48-89D2-CC65697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24AB64-9CBA-2043-AD8C-6C76183A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03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0C644-ABD3-BF43-A45D-554B70B2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6E516-59C9-6E4A-A3F9-73A24AE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84E489-1357-2F48-8222-09E9D50F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95840-1B92-1B43-B184-54184D63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542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D2DE23-53F3-3143-BDC6-D9AAE36D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425F17-17CC-BB47-B4A7-3866CEA8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83686-F027-384D-AA1C-A951CB26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40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5AE04-F1AD-F54D-AD8E-764954AD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89DD2-4D07-AC46-A508-648C88F2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77F1A-BFC7-8E4D-8FAA-D40D2AC11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8174A-B68F-BB4B-B66C-1B6FFD7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1BE32-304A-BA46-91F5-EEE5E3C4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F3953-BAEC-8B4E-9A0C-7978F84B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ECAD1-5420-DD4C-8E92-ED946BD3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398EB-5501-5A42-BAF1-5F26ED159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76A0B6-FBEB-4B4E-89DA-BDA2808EC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9FBCD-7DA9-5840-8914-4F6633B6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A9BE4-5184-C847-90E6-A99B4FF9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46EB6-D854-8E41-A886-7A47F82E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112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5788C4-AEF6-4A44-BD01-83566F59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2BDFA-6C58-6B4C-9A6B-95D27727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B1CED-4245-2D46-958C-EDE17E344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4EC5-2F52-304C-AF1B-2B7C0E42929F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BBD28-5706-8343-9E71-779FD4247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6C52E-8B9C-0840-A034-571AD428A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5F83-27DA-CD47-96FE-F79E7D8A1F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589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307462-C112-E64D-807D-BB6FB9F7F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519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441398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304382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17367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675154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0067341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OSI Model</a:t>
                      </a:r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Layer Number</a:t>
                      </a:r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TCP/IP Layer</a:t>
                      </a:r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Other Protocol</a:t>
                      </a:r>
                      <a:endParaRPr lang="ko-Kore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294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Application</a:t>
                      </a:r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SSL, FTP, Telnet, SMTP, POP3</a:t>
                      </a:r>
                      <a:endParaRPr lang="ko-Kore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339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Presentation</a:t>
                      </a:r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5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245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Session</a:t>
                      </a:r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3490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Transport</a:t>
                      </a:r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UDP, SCTP</a:t>
                      </a:r>
                      <a:endParaRPr lang="ko-Kore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291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Network</a:t>
                      </a:r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IPv6, ARP</a:t>
                      </a:r>
                      <a:endParaRPr lang="ko-Kore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8986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Data Link</a:t>
                      </a:r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HDLC, Frame Relay</a:t>
                      </a:r>
                      <a:endParaRPr lang="ko-Kore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987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ore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dirty="0"/>
                        <a:t>Physical</a:t>
                      </a:r>
                      <a:endParaRPr lang="ko-Kore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2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48</Words>
  <Application>Microsoft Macintosh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이도현</dc:creator>
  <cp:lastModifiedBy>이도현</cp:lastModifiedBy>
  <cp:revision>6</cp:revision>
  <dcterms:created xsi:type="dcterms:W3CDTF">2020-07-12T11:03:01Z</dcterms:created>
  <dcterms:modified xsi:type="dcterms:W3CDTF">2020-07-12T13:33:59Z</dcterms:modified>
</cp:coreProperties>
</file>