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47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2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35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7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8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38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4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61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6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55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CB10-4613-48E1-90C7-AF5031256208}" type="datetimeFigureOut">
              <a:rPr lang="es-ES" smtClean="0"/>
              <a:t>13/11/2021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F9CC-36BE-4053-B9E0-F22536B637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8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609C053A-B70B-4C12-B839-A601641C2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2" y="3366692"/>
            <a:ext cx="3926211" cy="3140969"/>
          </a:xfrm>
          <a:prstGeom prst="rect">
            <a:avLst/>
          </a:prstGeom>
        </p:spPr>
      </p:pic>
      <p:pic>
        <p:nvPicPr>
          <p:cNvPr id="1026" name="Picture 2" descr="C:\Users\h501vdlp\Desktop\descar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1" y="764704"/>
            <a:ext cx="8333098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123728" y="300443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Agrupació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supervivència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nadons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la zona euro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292080" y="3789040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% </a:t>
            </a:r>
            <a:r>
              <a:rPr lang="es-ES" sz="1400" dirty="0" err="1"/>
              <a:t>diferència</a:t>
            </a:r>
            <a:r>
              <a:rPr lang="es-ES" sz="1400" dirty="0"/>
              <a:t> </a:t>
            </a:r>
            <a:r>
              <a:rPr lang="es-ES" sz="1400" dirty="0" err="1"/>
              <a:t>supervivència</a:t>
            </a:r>
            <a:endParaRPr lang="es-ES" sz="1400" dirty="0"/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735A790D-F469-46A2-8B63-D42288ED23EE}"/>
              </a:ext>
            </a:extLst>
          </p:cNvPr>
          <p:cNvSpPr txBox="1"/>
          <p:nvPr/>
        </p:nvSpPr>
        <p:spPr>
          <a:xfrm>
            <a:off x="5939176" y="6596424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100" dirty="0" err="1"/>
              <a:t>Source</a:t>
            </a:r>
            <a:r>
              <a:rPr lang="es-ES" sz="1100" dirty="0"/>
              <a:t>: </a:t>
            </a:r>
            <a:r>
              <a:rPr lang="es-ES" sz="1100" dirty="0" err="1"/>
              <a:t>European</a:t>
            </a:r>
            <a:r>
              <a:rPr lang="es-ES" sz="1100" dirty="0"/>
              <a:t> </a:t>
            </a:r>
            <a:r>
              <a:rPr lang="es-ES" sz="1100" dirty="0" err="1"/>
              <a:t>Commission</a:t>
            </a:r>
            <a:endParaRPr lang="es-ES" sz="1100" dirty="0"/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B2BAE996-AA95-4980-9E30-CC24D04CD611}"/>
              </a:ext>
            </a:extLst>
          </p:cNvPr>
          <p:cNvSpPr txBox="1"/>
          <p:nvPr/>
        </p:nvSpPr>
        <p:spPr>
          <a:xfrm>
            <a:off x="35496" y="6597352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/>
              <a:t>Research</a:t>
            </a:r>
            <a:r>
              <a:rPr lang="es-ES" sz="1100" dirty="0"/>
              <a:t>: David Leiva</a:t>
            </a:r>
          </a:p>
        </p:txBody>
      </p:sp>
    </p:spTree>
    <p:extLst>
      <p:ext uri="{BB962C8B-B14F-4D97-AF65-F5344CB8AC3E}">
        <p14:creationId xmlns:p14="http://schemas.microsoft.com/office/powerpoint/2010/main" val="3643451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Hospital Universitari de Bellvitge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h501vdlp</dc:creator>
  <cp:lastModifiedBy>David Leiva Pedraza</cp:lastModifiedBy>
  <cp:revision>2</cp:revision>
  <dcterms:created xsi:type="dcterms:W3CDTF">2021-11-09T14:35:45Z</dcterms:created>
  <dcterms:modified xsi:type="dcterms:W3CDTF">2021-11-13T18:40:58Z</dcterms:modified>
</cp:coreProperties>
</file>