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13FF-0B52-4125-A4BB-BAC3A820B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776882-63E3-404C-8EE2-63CC5F97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EB73B-635D-496B-98C4-D77BCD4B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3CB6D-B02C-475A-AA52-C3ECFA67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6C966-3792-4437-B0E3-0E96BE3C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7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1599-E7D8-45E5-A98F-96D2B61D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D30535-EB53-4690-B409-D3EB422C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3D006-EC23-41CE-B4D3-D80CCAC6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B273F-0186-42DB-A752-0CAE9520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8AC66-86FD-4A74-8CF0-5184034A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4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27EF8-12C1-427A-9A93-5D61412D0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8F4758-CB0E-4594-97F3-585ACCF3D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7C06E-62A0-4E56-A80D-DD2A4E9E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AEE42-7CB0-4A84-93A4-75CD5AB2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E7FB9-4B70-4DA3-8E62-BA4777FD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86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1745-5D5B-4981-8515-FE687EC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6B82-B9A8-499E-8054-165C9343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BD667-F240-4B66-AD6D-8CDE8A1E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234FA-DC67-4F4D-8358-1D0A6087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D2286-8347-48D9-9882-EFDE0B8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69A6-27A5-4C21-9587-CC6AD492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EE6C3-FFA5-48DC-86C5-C23B78D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72C34-5152-4A70-997A-7553FDC7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7288D-B005-4363-B33F-A08E7A76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C59B7-F787-403D-98D8-F565475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70C73-E9A2-4B2E-9B5C-7216DF68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DE039-3C49-48FE-9EB2-3DA69C97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75FAF-07FB-41CE-9736-8E2A0AAA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00695-58BD-4786-B532-FE266A04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214850-4931-4151-AEC9-71C5FF62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08725-874E-44CF-877C-F7E8CEAB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35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680E8-149A-4643-8437-D75546D7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634D80-A3F9-4FB4-BCC0-5D96F28F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8AEEDC-F896-458F-8A6D-690AD7132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BDD0C8-1083-49C0-954C-C5208BC79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5E5327-5A36-4129-BCC0-A738F3D4F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511836-5C6B-4225-B069-6DBA7D42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A949DD-0159-47A7-BECA-E73F41D3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9B70AD-52A4-4F32-8E61-27611AA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9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7328E-37FD-4262-939F-7B50A30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D8839-C77E-4946-B583-1A2DB9C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2D6489-D7EB-4EA4-839E-3F920B8C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D58E38-46A9-456C-BE4A-44BE0B0F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9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FD71B-0967-4EB7-A2EC-21195544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12F33E-1AE4-4E8F-BCA4-2D0274B7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07AED0-5817-420D-8B4E-2C0B747D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48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990C-1CFF-4CE2-A082-0325AE98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23C21-651E-4146-88C6-C3B5F750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CCD0ED-085E-4299-A2CA-52847A7D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532F8-E1DD-465E-82C8-7C1879CA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34EA46-7E6C-416C-9F2B-FB7615C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91389F-DE3F-44EE-9449-F1977C9D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57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F7881-2722-4C3A-B3F2-C16FEF4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91EB04-9B8D-40D7-853A-992B4AFA1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98029-CD1C-4551-BEEA-8D37702BB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BA38A-9C28-443B-9E52-C084E148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CCD8A6-1BD0-467D-B4FF-C62A1749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C67C1-4EA4-4D4C-A366-B413599B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7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151A41-447A-4401-9951-43D32F3E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FAC772-7CF1-4697-AED3-EE00183B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25F80-DC1F-4703-8AED-568794AC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BEC6-2F89-4454-8EED-51E2B1F10DCC}" type="datetimeFigureOut">
              <a:rPr lang="es-ES" smtClean="0"/>
              <a:t>14/11/2021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6E28B-CA97-4B83-B33B-0377D6D0F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63815-FDFE-462D-92EB-2193809A0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84F1-4061-4D47-AC9D-1F4A6449E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6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C525A2FA-B11C-4BF1-9B56-F9E8DA690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3" t="10774" r="31978" b="16099"/>
          <a:stretch/>
        </p:blipFill>
        <p:spPr>
          <a:xfrm>
            <a:off x="835859" y="1062024"/>
            <a:ext cx="10520281" cy="5209563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350F6722-F429-4D5F-AB1A-F66C9D6DA401}"/>
              </a:ext>
            </a:extLst>
          </p:cNvPr>
          <p:cNvSpPr txBox="1"/>
          <p:nvPr/>
        </p:nvSpPr>
        <p:spPr>
          <a:xfrm>
            <a:off x="2900032" y="37668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Terretrèmols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enregistrats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desde 1965</a:t>
            </a:r>
          </a:p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Magnitud &gt;8.0 Richter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B2BAE996-AA95-4980-9E30-CC24D04CD611}"/>
              </a:ext>
            </a:extLst>
          </p:cNvPr>
          <p:cNvSpPr txBox="1"/>
          <p:nvPr/>
        </p:nvSpPr>
        <p:spPr>
          <a:xfrm>
            <a:off x="0" y="6596390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 err="1"/>
              <a:t>Research</a:t>
            </a:r>
            <a:r>
              <a:rPr lang="es-ES" sz="1100" dirty="0"/>
              <a:t>: David Leiva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73A0DB-988A-41E1-B9C4-8993AFA84AC0}"/>
              </a:ext>
            </a:extLst>
          </p:cNvPr>
          <p:cNvSpPr txBox="1"/>
          <p:nvPr/>
        </p:nvSpPr>
        <p:spPr>
          <a:xfrm>
            <a:off x="10239462" y="6596390"/>
            <a:ext cx="1952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100" dirty="0" err="1"/>
              <a:t>Source</a:t>
            </a:r>
            <a:r>
              <a:rPr lang="es-ES" sz="1100" dirty="0"/>
              <a:t>: US Geological </a:t>
            </a:r>
            <a:r>
              <a:rPr lang="es-ES" sz="1100" dirty="0" err="1"/>
              <a:t>Survey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663181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Leiva Pedraza</dc:creator>
  <cp:lastModifiedBy>David Leiva Pedraza</cp:lastModifiedBy>
  <cp:revision>1</cp:revision>
  <dcterms:created xsi:type="dcterms:W3CDTF">2021-11-14T17:00:14Z</dcterms:created>
  <dcterms:modified xsi:type="dcterms:W3CDTF">2021-11-14T17:17:31Z</dcterms:modified>
</cp:coreProperties>
</file>