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47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2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35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7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8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38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4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61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6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55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CB10-4613-48E1-90C7-AF5031256208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8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501vdlp\Desktop\descar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1" y="1853841"/>
            <a:ext cx="8333098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123728" y="138083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Agrupació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supervivència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dels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nadons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la zona euro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932040" y="500415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% </a:t>
            </a:r>
            <a:r>
              <a:rPr lang="es-ES" dirty="0" err="1" smtClean="0"/>
              <a:t>diferència</a:t>
            </a:r>
            <a:r>
              <a:rPr lang="es-ES" dirty="0" smtClean="0"/>
              <a:t> </a:t>
            </a:r>
            <a:r>
              <a:rPr lang="es-ES" dirty="0" err="1" smtClean="0"/>
              <a:t>supervivència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3451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Hospital Universitari de Bellvitge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h501vdlp</dc:creator>
  <cp:lastModifiedBy>h501vdlp</cp:lastModifiedBy>
  <cp:revision>1</cp:revision>
  <dcterms:created xsi:type="dcterms:W3CDTF">2021-11-09T14:35:45Z</dcterms:created>
  <dcterms:modified xsi:type="dcterms:W3CDTF">2021-11-09T14:44:39Z</dcterms:modified>
</cp:coreProperties>
</file>