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2D59B-E63B-4866-919C-A694D03C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4DF88-84E8-4DE7-BBEE-500A8E071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A9439-9EB3-42FF-A452-E854B3F2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7C07-5D71-415F-B4EF-0F7453DE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6BBA4-4E0D-4975-9FC5-79EECE90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E38C-1D1F-457B-9002-7CEBFB1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D16EA-9D9B-45F3-BAD1-2B9F53C8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C4049-67EA-40E4-88E6-12E1E0A4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73E75-D260-40F8-A895-E1477DF9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E1773-08B8-4CB6-B8E9-834D27E4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10D173-2BB3-4AAB-ADC2-C0A51459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CB3B0-1EF3-4B94-8ECB-EF838A4A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D76B4-2445-4E13-BDF4-01830824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7709F-D2DF-4E93-B0F0-88602691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2AB98-94E5-4D56-80B2-4523CFA1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8FBF-9069-4B21-8AF8-A403F57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056B5-2319-4A0D-9882-7D902BB9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74F48-7ACC-41BB-B113-7AB1D881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640DE-2A29-4FCF-8611-674CB6C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15BFA-4367-4481-A31B-3CEB74D6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93CD-AC38-440D-91A6-9AB3513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EB1E8-9915-4392-B3FE-0B5438B6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457F6-624F-49FD-A6C2-6A74A6C3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2154A-6FBA-4D1D-BB51-72A7FC8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FAA6-D1CF-44AE-AC48-8739D442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8B1AB-D11F-4877-8DDE-6C4C832E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C757F-38A6-4331-BB19-F71444DC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FE3AB-8339-46C1-A350-689CD7A36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F54DD-7BA0-4632-A912-66C5089F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E49A2-DF15-4A5B-A010-3AD8CDD0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0B0E9-9FC5-4FA8-B3F3-1138739C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5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8DA8-E77E-4C1C-9637-F24597C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9F0AC-B929-49C8-A166-6C46416F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35714-12F6-492C-B179-C9946008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8D503-A270-415B-8246-DE4805BF2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12909-0BA8-41B7-8985-8ED3DD08D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E52B8-F02C-4397-A69F-086D80C2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6E983-0F07-47E3-A6D3-304F168E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B2E1C9-CEE4-4256-B36B-7BE007DA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3E679-81CC-4766-9E13-6C9967DA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B0F6A8-9B87-43AC-878C-39DE2BE0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39010-A3C8-42A8-9E5F-C724B313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7EF5A-7D6E-42FA-9E00-8620BF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9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DD604-7E95-4E80-970F-321255DF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D3FB1E-FF58-45F0-9421-B58BDDC2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8B4A2-F5D2-42AA-B468-36769884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0749-DA1E-484F-9E54-52654101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3C56-5E07-432B-A437-4B0BE803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5961A-B0B0-4B03-BB8C-9EF0820D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0ACAC-CA3F-45B2-9992-9144257C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4651F-95EF-4BD7-895F-9D7FFFE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06064-BFBE-499F-A6DB-CA74A898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B601-FC1B-4FEC-A52B-B4B1805E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632FE7-5FDF-471B-BC62-04CBB4B8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B29C8-2A91-49C8-894C-0C4CC628E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190AE-4CE1-4A5B-B1BB-9579DFAA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CF9FE1-0BC0-46DC-9F18-FBBEFA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D9FEC-8071-473F-ACAB-7F251633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87B57-AF71-4847-8E7B-A819CE21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0A570-1B98-42E9-8BB1-D35E5805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521F1-5A68-442F-93EE-140D5272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1DB9-E4D0-4719-9ECE-E05F3EF38684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7BE7-B41E-497A-BC23-3FDD93AA8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95335-DF72-4DC3-9E62-5F2D854A9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FF1D-2A45-4E7A-9F6A-886338560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3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CA5069-85FF-4DF5-84B8-5F447145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08861"/>
              </p:ext>
            </p:extLst>
          </p:nvPr>
        </p:nvGraphicFramePr>
        <p:xfrm>
          <a:off x="239776" y="207602"/>
          <a:ext cx="11748010" cy="6400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9602">
                  <a:extLst>
                    <a:ext uri="{9D8B030D-6E8A-4147-A177-3AD203B41FA5}">
                      <a16:colId xmlns:a16="http://schemas.microsoft.com/office/drawing/2014/main" val="1163995211"/>
                    </a:ext>
                  </a:extLst>
                </a:gridCol>
                <a:gridCol w="2349602">
                  <a:extLst>
                    <a:ext uri="{9D8B030D-6E8A-4147-A177-3AD203B41FA5}">
                      <a16:colId xmlns:a16="http://schemas.microsoft.com/office/drawing/2014/main" val="1068513196"/>
                    </a:ext>
                  </a:extLst>
                </a:gridCol>
                <a:gridCol w="2349602">
                  <a:extLst>
                    <a:ext uri="{9D8B030D-6E8A-4147-A177-3AD203B41FA5}">
                      <a16:colId xmlns:a16="http://schemas.microsoft.com/office/drawing/2014/main" val="3074701664"/>
                    </a:ext>
                  </a:extLst>
                </a:gridCol>
                <a:gridCol w="2349602">
                  <a:extLst>
                    <a:ext uri="{9D8B030D-6E8A-4147-A177-3AD203B41FA5}">
                      <a16:colId xmlns:a16="http://schemas.microsoft.com/office/drawing/2014/main" val="1212177552"/>
                    </a:ext>
                  </a:extLst>
                </a:gridCol>
                <a:gridCol w="2349602">
                  <a:extLst>
                    <a:ext uri="{9D8B030D-6E8A-4147-A177-3AD203B41FA5}">
                      <a16:colId xmlns:a16="http://schemas.microsoft.com/office/drawing/2014/main" val="3091165095"/>
                    </a:ext>
                  </a:extLst>
                </a:gridCol>
              </a:tblGrid>
              <a:tr h="7924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 Model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Number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 Protocol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35280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FTP, SSH, DNS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281531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219025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431359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L4(NAT)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ICMP(?)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794261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L3(Router)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IPv6, ARP, ICMP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97698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L2(Switch)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PPP, HDLC,…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457757"/>
                  </a:ext>
                </a:extLst>
              </a:tr>
              <a:tr h="792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33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30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3</cp:revision>
  <dcterms:created xsi:type="dcterms:W3CDTF">2025-04-09T06:55:22Z</dcterms:created>
  <dcterms:modified xsi:type="dcterms:W3CDTF">2025-04-09T07:35:46Z</dcterms:modified>
</cp:coreProperties>
</file>