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2" r:id="rId2"/>
  </p:sldMasterIdLst>
  <p:notesMasterIdLst>
    <p:notesMasterId r:id="rId4"/>
  </p:notesMasterIdLst>
  <p:sldIdLst>
    <p:sldId id="256" r:id="rId3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2845E"/>
    <a:srgbClr val="FDD652"/>
    <a:srgbClr val="FDEF62"/>
    <a:srgbClr val="FFF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69" d="100"/>
          <a:sy n="69" d="100"/>
        </p:scale>
        <p:origin x="28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56" y="1753954"/>
            <a:ext cx="5672138" cy="3723993"/>
          </a:xfrm>
        </p:spPr>
        <p:txBody>
          <a:bodyPr anchor="b">
            <a:normAutofit/>
          </a:bodyPr>
          <a:lstStyle>
            <a:lvl1pPr algn="ctr">
              <a:defRPr sz="37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8179"/>
            <a:ext cx="5672138" cy="2582529"/>
          </a:xfrm>
        </p:spPr>
        <p:txBody>
          <a:bodyPr>
            <a:normAutofit/>
          </a:bodyPr>
          <a:lstStyle>
            <a:lvl1pPr marL="0" indent="0" algn="ctr">
              <a:buNone/>
              <a:defRPr sz="148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3601" indent="0" algn="ctr">
              <a:buNone/>
              <a:defRPr sz="1737"/>
            </a:lvl2pPr>
            <a:lvl3pPr marL="567202" indent="0" algn="ctr">
              <a:buNone/>
              <a:defRPr sz="1489"/>
            </a:lvl3pPr>
            <a:lvl4pPr marL="850803" indent="0" algn="ctr">
              <a:buNone/>
              <a:defRPr sz="1241"/>
            </a:lvl4pPr>
            <a:lvl5pPr marL="1134405" indent="0" algn="ctr">
              <a:buNone/>
              <a:defRPr sz="1241"/>
            </a:lvl5pPr>
            <a:lvl6pPr marL="1418006" indent="0" algn="ctr">
              <a:buNone/>
              <a:defRPr sz="1241"/>
            </a:lvl6pPr>
            <a:lvl7pPr marL="1701607" indent="0" algn="ctr">
              <a:buNone/>
              <a:defRPr sz="1241"/>
            </a:lvl7pPr>
            <a:lvl8pPr marL="1985208" indent="0" algn="ctr">
              <a:buNone/>
              <a:defRPr sz="1241"/>
            </a:lvl8pPr>
            <a:lvl9pPr marL="2268809" indent="0" algn="ctr">
              <a:buNone/>
              <a:defRPr sz="12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4" y="562065"/>
            <a:ext cx="1630740" cy="90648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2066"/>
            <a:ext cx="4797683" cy="9064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85351" y="1824767"/>
            <a:ext cx="3982270" cy="7788944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166" y="831956"/>
            <a:ext cx="5090461" cy="4872886"/>
          </a:xfrm>
        </p:spPr>
        <p:txBody>
          <a:bodyPr anchor="b">
            <a:normAutofit/>
          </a:bodyPr>
          <a:lstStyle>
            <a:lvl1pPr algn="l">
              <a:defRPr sz="3639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166" y="5995367"/>
            <a:ext cx="4097578" cy="2984475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tx1"/>
                </a:solidFill>
              </a:defRPr>
            </a:lvl1pPr>
            <a:lvl2pPr marL="37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67" y="831956"/>
            <a:ext cx="5421421" cy="5876519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6" y="3090121"/>
            <a:ext cx="5295375" cy="3618348"/>
          </a:xfrm>
        </p:spPr>
        <p:txBody>
          <a:bodyPr anchor="b">
            <a:normAutofit/>
          </a:bodyPr>
          <a:lstStyle>
            <a:lvl1pPr algn="l">
              <a:defRPr sz="2647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7" y="6998994"/>
            <a:ext cx="5295374" cy="2390223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tx1"/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06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</p:spPr>
        <p:txBody>
          <a:bodyPr>
            <a:normAutofit/>
          </a:bodyPr>
          <a:lstStyle>
            <a:lvl1pPr>
              <a:defRPr sz="26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41167" y="831957"/>
            <a:ext cx="3266952" cy="5876514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856162" y="831956"/>
            <a:ext cx="3265522" cy="5863308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9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</p:spPr>
        <p:txBody>
          <a:bodyPr>
            <a:normAutofit/>
          </a:bodyPr>
          <a:lstStyle>
            <a:lvl1pPr>
              <a:defRPr sz="26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831956"/>
            <a:ext cx="3074158" cy="950807"/>
          </a:xfrm>
        </p:spPr>
        <p:txBody>
          <a:bodyPr anchor="b">
            <a:noAutofit/>
          </a:bodyPr>
          <a:lstStyle>
            <a:lvl1pPr marL="0" indent="0">
              <a:buNone/>
              <a:defRPr sz="1985" b="0" cap="all">
                <a:solidFill>
                  <a:schemeClr val="tx1"/>
                </a:solidFill>
              </a:defRPr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166" y="1782763"/>
            <a:ext cx="3263230" cy="492570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5503" y="883954"/>
            <a:ext cx="3113184" cy="898809"/>
          </a:xfrm>
        </p:spPr>
        <p:txBody>
          <a:bodyPr anchor="b">
            <a:noAutofit/>
          </a:bodyPr>
          <a:lstStyle>
            <a:lvl1pPr marL="0" indent="0">
              <a:buNone/>
              <a:defRPr sz="1985" b="0" cap="all">
                <a:solidFill>
                  <a:schemeClr val="tx1"/>
                </a:solidFill>
              </a:defRPr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162" y="1782763"/>
            <a:ext cx="3272525" cy="491250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</p:spPr>
        <p:txBody>
          <a:bodyPr>
            <a:normAutofit/>
          </a:bodyPr>
          <a:lstStyle>
            <a:lvl1pPr>
              <a:defRPr sz="26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4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689" y="831956"/>
            <a:ext cx="2646998" cy="2377017"/>
          </a:xfrm>
        </p:spPr>
        <p:txBody>
          <a:bodyPr anchor="b">
            <a:normAutofit/>
          </a:bodyPr>
          <a:lstStyle>
            <a:lvl1pPr algn="l">
              <a:defRPr sz="1654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66" y="831956"/>
            <a:ext cx="3671220" cy="855726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1689" y="3446678"/>
            <a:ext cx="2646998" cy="3261796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378150" indent="0">
              <a:buNone/>
              <a:defRPr sz="993"/>
            </a:lvl2pPr>
            <a:lvl3pPr marL="756300" indent="0">
              <a:buNone/>
              <a:defRPr sz="827"/>
            </a:lvl3pPr>
            <a:lvl4pPr marL="1134450" indent="0">
              <a:buNone/>
              <a:defRPr sz="744"/>
            </a:lvl4pPr>
            <a:lvl5pPr marL="1512600" indent="0">
              <a:buNone/>
              <a:defRPr sz="744"/>
            </a:lvl5pPr>
            <a:lvl6pPr marL="1890751" indent="0">
              <a:buNone/>
              <a:defRPr sz="744"/>
            </a:lvl6pPr>
            <a:lvl7pPr marL="2268901" indent="0">
              <a:buNone/>
              <a:defRPr sz="744"/>
            </a:lvl7pPr>
            <a:lvl8pPr marL="2647051" indent="0">
              <a:buNone/>
              <a:defRPr sz="744"/>
            </a:lvl8pPr>
            <a:lvl9pPr marL="3025201" indent="0">
              <a:buNone/>
              <a:defRPr sz="7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0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401" y="2258166"/>
            <a:ext cx="2947111" cy="1782763"/>
          </a:xfrm>
        </p:spPr>
        <p:txBody>
          <a:bodyPr anchor="b">
            <a:normAutofit/>
          </a:bodyPr>
          <a:lstStyle>
            <a:lvl1pPr algn="l">
              <a:defRPr sz="198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30237" y="1426210"/>
            <a:ext cx="2713639" cy="748760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150" indent="0">
              <a:buNone/>
              <a:defRPr sz="1323"/>
            </a:lvl2pPr>
            <a:lvl3pPr marL="756300" indent="0">
              <a:buNone/>
              <a:defRPr sz="1323"/>
            </a:lvl3pPr>
            <a:lvl4pPr marL="1134450" indent="0">
              <a:buNone/>
              <a:defRPr sz="1323"/>
            </a:lvl4pPr>
            <a:lvl5pPr marL="1512600" indent="0">
              <a:buNone/>
              <a:defRPr sz="1323"/>
            </a:lvl5pPr>
            <a:lvl6pPr marL="1890751" indent="0">
              <a:buNone/>
              <a:defRPr sz="1323"/>
            </a:lvl6pPr>
            <a:lvl7pPr marL="2268901" indent="0">
              <a:buNone/>
              <a:defRPr sz="1323"/>
            </a:lvl7pPr>
            <a:lvl8pPr marL="2647051" indent="0">
              <a:buNone/>
              <a:defRPr sz="1323"/>
            </a:lvl8pPr>
            <a:lvl9pPr marL="3025201" indent="0">
              <a:buNone/>
              <a:defRPr sz="13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590" y="4278630"/>
            <a:ext cx="2947909" cy="3248589"/>
          </a:xfrm>
        </p:spPr>
        <p:txBody>
          <a:bodyPr anchor="t">
            <a:normAutofit/>
          </a:bodyPr>
          <a:lstStyle>
            <a:lvl1pPr marL="0" indent="0">
              <a:buNone/>
              <a:defRPr sz="1489"/>
            </a:lvl1pPr>
            <a:lvl2pPr marL="378150" indent="0">
              <a:buNone/>
              <a:defRPr sz="993"/>
            </a:lvl2pPr>
            <a:lvl3pPr marL="756300" indent="0">
              <a:buNone/>
              <a:defRPr sz="827"/>
            </a:lvl3pPr>
            <a:lvl4pPr marL="1134450" indent="0">
              <a:buNone/>
              <a:defRPr sz="744"/>
            </a:lvl4pPr>
            <a:lvl5pPr marL="1512600" indent="0">
              <a:buNone/>
              <a:defRPr sz="744"/>
            </a:lvl5pPr>
            <a:lvl6pPr marL="1890751" indent="0">
              <a:buNone/>
              <a:defRPr sz="744"/>
            </a:lvl6pPr>
            <a:lvl7pPr marL="2268901" indent="0">
              <a:buNone/>
              <a:defRPr sz="744"/>
            </a:lvl7pPr>
            <a:lvl8pPr marL="2647051" indent="0">
              <a:buNone/>
              <a:defRPr sz="744"/>
            </a:lvl8pPr>
            <a:lvl9pPr marL="3025201" indent="0">
              <a:buNone/>
              <a:defRPr sz="7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1166" y="9626918"/>
            <a:ext cx="4806780" cy="56949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24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41166" y="831956"/>
            <a:ext cx="6680518" cy="487288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150" indent="0">
              <a:buNone/>
              <a:defRPr sz="1323"/>
            </a:lvl2pPr>
            <a:lvl3pPr marL="756300" indent="0">
              <a:buNone/>
              <a:defRPr sz="1323"/>
            </a:lvl3pPr>
            <a:lvl4pPr marL="1134450" indent="0">
              <a:buNone/>
              <a:defRPr sz="1323"/>
            </a:lvl4pPr>
            <a:lvl5pPr marL="1512600" indent="0">
              <a:buNone/>
              <a:defRPr sz="1323"/>
            </a:lvl5pPr>
            <a:lvl6pPr marL="1890751" indent="0">
              <a:buNone/>
              <a:defRPr sz="1323"/>
            </a:lvl6pPr>
            <a:lvl7pPr marL="2268901" indent="0">
              <a:buNone/>
              <a:defRPr sz="1323"/>
            </a:lvl7pPr>
            <a:lvl8pPr marL="2647051" indent="0">
              <a:buNone/>
              <a:defRPr sz="1323"/>
            </a:lvl8pPr>
            <a:lvl9pPr marL="3025201" indent="0">
              <a:buNone/>
              <a:defRPr sz="13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239" y="5995365"/>
            <a:ext cx="6022268" cy="71310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23"/>
            </a:lvl1pPr>
            <a:lvl2pPr marL="378150" indent="0">
              <a:buFontTx/>
              <a:buNone/>
              <a:defRPr/>
            </a:lvl2pPr>
            <a:lvl3pPr marL="756300" indent="0">
              <a:buFontTx/>
              <a:buNone/>
              <a:defRPr/>
            </a:lvl3pPr>
            <a:lvl4pPr marL="1134450" indent="0">
              <a:buFontTx/>
              <a:buNone/>
              <a:defRPr/>
            </a:lvl4pPr>
            <a:lvl5pPr marL="1512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9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6" y="831956"/>
            <a:ext cx="6680518" cy="4516332"/>
          </a:xfrm>
        </p:spPr>
        <p:txBody>
          <a:bodyPr anchor="ctr">
            <a:normAutofit/>
          </a:bodyPr>
          <a:lstStyle>
            <a:lvl1pPr algn="l">
              <a:defRPr sz="2316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6417945"/>
            <a:ext cx="5279729" cy="2971271"/>
          </a:xfrm>
        </p:spPr>
        <p:txBody>
          <a:bodyPr anchor="ctr">
            <a:normAutofit/>
          </a:bodyPr>
          <a:lstStyle>
            <a:lvl1pPr marL="0" indent="0" algn="l">
              <a:buNone/>
              <a:defRPr sz="1489">
                <a:solidFill>
                  <a:schemeClr val="tx1"/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56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18" y="831956"/>
            <a:ext cx="5673615" cy="4516332"/>
          </a:xfrm>
        </p:spPr>
        <p:txBody>
          <a:bodyPr anchor="ctr">
            <a:normAutofit/>
          </a:bodyPr>
          <a:lstStyle>
            <a:lvl1pPr algn="l">
              <a:defRPr sz="2316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2333" y="5348287"/>
            <a:ext cx="5295374" cy="752722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8150" indent="0">
              <a:buFontTx/>
              <a:buNone/>
              <a:defRPr/>
            </a:lvl2pPr>
            <a:lvl3pPr marL="756300" indent="0">
              <a:buFontTx/>
              <a:buNone/>
              <a:defRPr/>
            </a:lvl3pPr>
            <a:lvl4pPr marL="1134450" indent="0">
              <a:buFontTx/>
              <a:buNone/>
              <a:defRPr/>
            </a:lvl4pPr>
            <a:lvl5pPr marL="1512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7" y="6708475"/>
            <a:ext cx="5278744" cy="2680741"/>
          </a:xfrm>
        </p:spPr>
        <p:txBody>
          <a:bodyPr anchor="ctr">
            <a:normAutofit/>
          </a:bodyPr>
          <a:lstStyle>
            <a:lvl1pPr marL="0" indent="0" algn="l">
              <a:buNone/>
              <a:defRPr sz="1654">
                <a:solidFill>
                  <a:schemeClr val="tx1"/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072" y="1108376"/>
            <a:ext cx="378241" cy="912088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/>
            <a:r>
              <a:rPr lang="en-US" sz="66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5399" y="4318249"/>
            <a:ext cx="378241" cy="912088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 algn="r"/>
            <a:r>
              <a:rPr lang="en-US" sz="66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30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5348287"/>
            <a:ext cx="5278744" cy="2647473"/>
          </a:xfrm>
        </p:spPr>
        <p:txBody>
          <a:bodyPr anchor="b">
            <a:normAutofit/>
          </a:bodyPr>
          <a:lstStyle>
            <a:lvl1pPr algn="l">
              <a:defRPr sz="2316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8006024"/>
            <a:ext cx="5279729" cy="1383191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tx1"/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4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18" y="831956"/>
            <a:ext cx="5673615" cy="4516332"/>
          </a:xfrm>
        </p:spPr>
        <p:txBody>
          <a:bodyPr anchor="ctr">
            <a:normAutofit/>
          </a:bodyPr>
          <a:lstStyle>
            <a:lvl1pPr algn="l">
              <a:defRPr sz="2316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1167" y="6061393"/>
            <a:ext cx="5278744" cy="16374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5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7725304"/>
            <a:ext cx="5278744" cy="1663912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tx1"/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072" y="1108376"/>
            <a:ext cx="378241" cy="912088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/>
            <a:r>
              <a:rPr lang="en-US" sz="66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5399" y="4318249"/>
            <a:ext cx="378241" cy="912088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 algn="r"/>
            <a:r>
              <a:rPr lang="en-US" sz="66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644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6" y="831956"/>
            <a:ext cx="6224346" cy="451633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16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1167" y="6127422"/>
            <a:ext cx="5278744" cy="130735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5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7434783"/>
            <a:ext cx="5278744" cy="1954433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tx1"/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9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</p:spPr>
        <p:txBody>
          <a:bodyPr>
            <a:normAutofit/>
          </a:bodyPr>
          <a:lstStyle>
            <a:lvl1pPr algn="l">
              <a:defRPr sz="23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167" y="831957"/>
            <a:ext cx="5421421" cy="5876519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0965" y="831956"/>
            <a:ext cx="1690719" cy="6893348"/>
          </a:xfrm>
        </p:spPr>
        <p:txBody>
          <a:bodyPr vert="eaVert">
            <a:normAutofit/>
          </a:bodyPr>
          <a:lstStyle>
            <a:lvl1pPr>
              <a:defRPr sz="23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166" y="831956"/>
            <a:ext cx="4838447" cy="855726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70904"/>
            <a:ext cx="6522958" cy="4447092"/>
          </a:xfrm>
        </p:spPr>
        <p:txBody>
          <a:bodyPr anchor="b">
            <a:normAutofit/>
          </a:bodyPr>
          <a:lstStyle>
            <a:lvl1pPr>
              <a:defRPr sz="3722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00844"/>
            <a:ext cx="6522958" cy="2339875"/>
          </a:xfrm>
        </p:spPr>
        <p:txBody>
          <a:bodyPr anchor="t">
            <a:normAutofit/>
          </a:bodyPr>
          <a:lstStyle>
            <a:lvl1pPr marL="0" indent="0">
              <a:buNone/>
              <a:defRPr sz="148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3601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2pPr>
            <a:lvl3pPr marL="56720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850803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4pPr>
            <a:lvl5pPr marL="1134405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5pPr>
            <a:lvl6pPr marL="1418006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6pPr>
            <a:lvl7pPr marL="1701607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7pPr>
            <a:lvl8pPr marL="1985208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8pPr>
            <a:lvl9pPr marL="2268809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243" y="2852421"/>
            <a:ext cx="3214211" cy="67868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52421"/>
            <a:ext cx="3214211" cy="67868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243" y="2623220"/>
            <a:ext cx="3198455" cy="128786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89" b="1"/>
            </a:lvl1pPr>
            <a:lvl2pPr marL="283601" indent="0">
              <a:buNone/>
              <a:defRPr sz="1241" b="1"/>
            </a:lvl2pPr>
            <a:lvl3pPr marL="567202" indent="0">
              <a:buNone/>
              <a:defRPr sz="1117" b="1"/>
            </a:lvl3pPr>
            <a:lvl4pPr marL="850803" indent="0">
              <a:buNone/>
              <a:defRPr sz="992" b="1"/>
            </a:lvl4pPr>
            <a:lvl5pPr marL="1134405" indent="0">
              <a:buNone/>
              <a:defRPr sz="992" b="1"/>
            </a:lvl5pPr>
            <a:lvl6pPr marL="1418006" indent="0">
              <a:buNone/>
              <a:defRPr sz="992" b="1"/>
            </a:lvl6pPr>
            <a:lvl7pPr marL="1701607" indent="0">
              <a:buNone/>
              <a:defRPr sz="992" b="1"/>
            </a:lvl7pPr>
            <a:lvl8pPr marL="1985208" indent="0">
              <a:buNone/>
              <a:defRPr sz="992" b="1"/>
            </a:lvl8pPr>
            <a:lvl9pPr marL="2268809" indent="0">
              <a:buNone/>
              <a:defRPr sz="99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43" y="3911082"/>
            <a:ext cx="3198455" cy="574059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3220"/>
            <a:ext cx="3214212" cy="128786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89" b="1"/>
            </a:lvl1pPr>
            <a:lvl2pPr marL="283601" indent="0">
              <a:buNone/>
              <a:defRPr sz="1241" b="1"/>
            </a:lvl2pPr>
            <a:lvl3pPr marL="567202" indent="0">
              <a:buNone/>
              <a:defRPr sz="1117" b="1"/>
            </a:lvl3pPr>
            <a:lvl4pPr marL="850803" indent="0">
              <a:buNone/>
              <a:defRPr sz="992" b="1"/>
            </a:lvl4pPr>
            <a:lvl5pPr marL="1134405" indent="0">
              <a:buNone/>
              <a:defRPr sz="992" b="1"/>
            </a:lvl5pPr>
            <a:lvl6pPr marL="1418006" indent="0">
              <a:buNone/>
              <a:defRPr sz="992" b="1"/>
            </a:lvl6pPr>
            <a:lvl7pPr marL="1701607" indent="0">
              <a:buNone/>
              <a:defRPr sz="992" b="1"/>
            </a:lvl7pPr>
            <a:lvl8pPr marL="1985208" indent="0">
              <a:buNone/>
              <a:defRPr sz="992" b="1"/>
            </a:lvl8pPr>
            <a:lvl9pPr marL="2268809" indent="0">
              <a:buNone/>
              <a:defRPr sz="99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11082"/>
            <a:ext cx="3214212" cy="574059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37" y="713106"/>
            <a:ext cx="2439019" cy="2495863"/>
          </a:xfrm>
        </p:spPr>
        <p:txBody>
          <a:bodyPr anchor="b">
            <a:normAutofit/>
          </a:bodyPr>
          <a:lstStyle>
            <a:lvl1pPr>
              <a:defRPr sz="198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11" y="1545061"/>
            <a:ext cx="3828693" cy="7606453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9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837" y="3208972"/>
            <a:ext cx="2439019" cy="59425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92"/>
            </a:lvl1pPr>
            <a:lvl2pPr marL="283601" indent="0">
              <a:buNone/>
              <a:defRPr sz="744"/>
            </a:lvl2pPr>
            <a:lvl3pPr marL="567202" indent="0">
              <a:buNone/>
              <a:defRPr sz="620"/>
            </a:lvl3pPr>
            <a:lvl4pPr marL="850803" indent="0">
              <a:buNone/>
              <a:defRPr sz="558"/>
            </a:lvl4pPr>
            <a:lvl5pPr marL="1134405" indent="0">
              <a:buNone/>
              <a:defRPr sz="558"/>
            </a:lvl5pPr>
            <a:lvl6pPr marL="1418006" indent="0">
              <a:buNone/>
              <a:defRPr sz="558"/>
            </a:lvl6pPr>
            <a:lvl7pPr marL="1701607" indent="0">
              <a:buNone/>
              <a:defRPr sz="558"/>
            </a:lvl7pPr>
            <a:lvl8pPr marL="1985208" indent="0">
              <a:buNone/>
              <a:defRPr sz="558"/>
            </a:lvl8pPr>
            <a:lvl9pPr marL="2268809" indent="0">
              <a:buNone/>
              <a:defRPr sz="55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37" y="713105"/>
            <a:ext cx="2439019" cy="2495868"/>
          </a:xfrm>
        </p:spPr>
        <p:txBody>
          <a:bodyPr anchor="b">
            <a:normAutofit/>
          </a:bodyPr>
          <a:lstStyle>
            <a:lvl1pPr>
              <a:defRPr sz="198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4211" y="1545061"/>
            <a:ext cx="3828693" cy="7606453"/>
          </a:xfrm>
        </p:spPr>
        <p:txBody>
          <a:bodyPr/>
          <a:lstStyle>
            <a:lvl1pPr marL="0" indent="0">
              <a:buNone/>
              <a:defRPr sz="1985"/>
            </a:lvl1pPr>
            <a:lvl2pPr marL="283601" indent="0">
              <a:buNone/>
              <a:defRPr sz="1737"/>
            </a:lvl2pPr>
            <a:lvl3pPr marL="567202" indent="0">
              <a:buNone/>
              <a:defRPr sz="1489"/>
            </a:lvl3pPr>
            <a:lvl4pPr marL="850803" indent="0">
              <a:buNone/>
              <a:defRPr sz="1241"/>
            </a:lvl4pPr>
            <a:lvl5pPr marL="1134405" indent="0">
              <a:buNone/>
              <a:defRPr sz="1241"/>
            </a:lvl5pPr>
            <a:lvl6pPr marL="1418006" indent="0">
              <a:buNone/>
              <a:defRPr sz="1241"/>
            </a:lvl6pPr>
            <a:lvl7pPr marL="1701607" indent="0">
              <a:buNone/>
              <a:defRPr sz="1241"/>
            </a:lvl7pPr>
            <a:lvl8pPr marL="1985208" indent="0">
              <a:buNone/>
              <a:defRPr sz="1241"/>
            </a:lvl8pPr>
            <a:lvl9pPr marL="2268809" indent="0">
              <a:buNone/>
              <a:defRPr sz="124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837" y="3208972"/>
            <a:ext cx="2439019" cy="594254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92"/>
            </a:lvl1pPr>
            <a:lvl2pPr marL="283601" indent="0">
              <a:buNone/>
              <a:defRPr sz="744"/>
            </a:lvl2pPr>
            <a:lvl3pPr marL="567202" indent="0">
              <a:buNone/>
              <a:defRPr sz="620"/>
            </a:lvl3pPr>
            <a:lvl4pPr marL="850803" indent="0">
              <a:buNone/>
              <a:defRPr sz="558"/>
            </a:lvl4pPr>
            <a:lvl5pPr marL="1134405" indent="0">
              <a:buNone/>
              <a:defRPr sz="558"/>
            </a:lvl5pPr>
            <a:lvl6pPr marL="1418006" indent="0">
              <a:buNone/>
              <a:defRPr sz="558"/>
            </a:lvl6pPr>
            <a:lvl7pPr marL="1701607" indent="0">
              <a:buNone/>
              <a:defRPr sz="558"/>
            </a:lvl7pPr>
            <a:lvl8pPr marL="1985208" indent="0">
              <a:buNone/>
              <a:defRPr sz="558"/>
            </a:lvl8pPr>
            <a:lvl9pPr marL="2268809" indent="0">
              <a:buNone/>
              <a:defRPr sz="55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243" y="570484"/>
            <a:ext cx="6522958" cy="206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243" y="2852421"/>
            <a:ext cx="6522958" cy="678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14141"/>
            <a:ext cx="1701641" cy="56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14141"/>
            <a:ext cx="2552462" cy="56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5560" y="9914141"/>
            <a:ext cx="1701641" cy="56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7202" rtl="0" eaLnBrk="1" latinLnBrk="1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801" indent="-141801" algn="l" defTabSz="567202" rtl="0" eaLnBrk="1" latinLnBrk="1" hangingPunct="1">
        <a:lnSpc>
          <a:spcPct val="90000"/>
        </a:lnSpc>
        <a:spcBef>
          <a:spcPts val="620"/>
        </a:spcBef>
        <a:buFont typeface="Wingdings 2" pitchFamily="18" charset="2"/>
        <a:buChar char="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402" indent="-141801" algn="l" defTabSz="567202" rtl="0" eaLnBrk="1" latinLnBrk="1" hangingPunct="1">
        <a:lnSpc>
          <a:spcPct val="90000"/>
        </a:lnSpc>
        <a:spcBef>
          <a:spcPts val="310"/>
        </a:spcBef>
        <a:buFont typeface="Wingdings 2" pitchFamily="18" charset="2"/>
        <a:buChar char=""/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09003" indent="-141801" algn="l" defTabSz="567202" rtl="0" eaLnBrk="1" latinLnBrk="1" hangingPunct="1">
        <a:lnSpc>
          <a:spcPct val="90000"/>
        </a:lnSpc>
        <a:spcBef>
          <a:spcPts val="310"/>
        </a:spcBef>
        <a:buFont typeface="Wingdings 2" pitchFamily="18" charset="2"/>
        <a:buChar char=""/>
        <a:defRPr sz="1241" kern="1200">
          <a:solidFill>
            <a:schemeClr val="tx1"/>
          </a:solidFill>
          <a:latin typeface="+mn-lt"/>
          <a:ea typeface="+mn-ea"/>
          <a:cs typeface="+mn-cs"/>
        </a:defRPr>
      </a:lvl3pPr>
      <a:lvl4pPr marL="992604" indent="-141801" algn="l" defTabSz="567202" rtl="0" eaLnBrk="1" latinLnBrk="1" hangingPunct="1">
        <a:lnSpc>
          <a:spcPct val="90000"/>
        </a:lnSpc>
        <a:spcBef>
          <a:spcPts val="310"/>
        </a:spcBef>
        <a:buFont typeface="Wingdings 2" pitchFamily="18" charset="2"/>
        <a:buChar char=""/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276205" indent="-141801" algn="l" defTabSz="567202" rtl="0" eaLnBrk="1" latinLnBrk="1" hangingPunct="1">
        <a:lnSpc>
          <a:spcPct val="90000"/>
        </a:lnSpc>
        <a:spcBef>
          <a:spcPts val="310"/>
        </a:spcBef>
        <a:buFont typeface="Wingdings 2" pitchFamily="18" charset="2"/>
        <a:buChar char=""/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559806" indent="-141801" algn="l" defTabSz="567202" rtl="0" eaLnBrk="1" latinLnBrk="1" hangingPunct="1">
        <a:spcBef>
          <a:spcPct val="20000"/>
        </a:spcBef>
        <a:buFont typeface="Wingdings 2" pitchFamily="18" charset="2"/>
        <a:buChar char="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3408" indent="-141801" algn="l" defTabSz="567202" rtl="0" eaLnBrk="1" latinLnBrk="1" hangingPunct="1">
        <a:spcBef>
          <a:spcPct val="20000"/>
        </a:spcBef>
        <a:buFont typeface="Wingdings 2" pitchFamily="18" charset="2"/>
        <a:buChar char="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7009" indent="-141801" algn="l" defTabSz="567202" rtl="0" eaLnBrk="1" latinLnBrk="1" hangingPunct="1">
        <a:spcBef>
          <a:spcPct val="20000"/>
        </a:spcBef>
        <a:buFont typeface="Wingdings 2" pitchFamily="18" charset="2"/>
        <a:buChar char="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10610" indent="-141801" algn="l" defTabSz="567202" rtl="0" eaLnBrk="1" latinLnBrk="1" hangingPunct="1">
        <a:spcBef>
          <a:spcPct val="20000"/>
        </a:spcBef>
        <a:buFont typeface="Wingdings 2" pitchFamily="18" charset="2"/>
        <a:buChar char="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601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202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803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405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8006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607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5208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809" algn="l" defTabSz="567202" rtl="0" eaLnBrk="1" latinLnBrk="1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17204" y="6074599"/>
            <a:ext cx="2043273" cy="414657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167" y="7012199"/>
            <a:ext cx="5421421" cy="23770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7" y="831957"/>
            <a:ext cx="5421421" cy="5876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5432" y="9626923"/>
            <a:ext cx="992883" cy="569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66" y="9626918"/>
            <a:ext cx="4806780" cy="569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0099" y="8700877"/>
            <a:ext cx="708733" cy="10448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31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378150" rtl="0" eaLnBrk="1" latinLnBrk="1" hangingPunct="1">
        <a:spcBef>
          <a:spcPct val="0"/>
        </a:spcBef>
        <a:buNone/>
        <a:defRPr sz="264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36344" indent="-236344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5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4494" indent="-236344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8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2644" indent="-236344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6257" indent="-141806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4407" indent="-141806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9826" indent="-189075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7976" indent="-189075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6126" indent="-189075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4276" indent="-189075" algn="l" defTabSz="378150" rtl="0" eaLnBrk="1" latinLnBrk="1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378150" rtl="0" eaLnBrk="1" latinLnBrk="1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71775" y="1587435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55132" y="7099098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8397" y="-835773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1162573" y="10033452"/>
            <a:ext cx="628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8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12652" y="9661551"/>
            <a:ext cx="1096510" cy="89469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259881" y="3744243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1165177" y="9681321"/>
            <a:ext cx="62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</a:t>
            </a:r>
            <a:r>
              <a:rPr kumimoji="1" lang="en-US" altLang="ko-KR" sz="1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th</a:t>
            </a:r>
            <a:endParaRPr kumimoji="1" lang="ko-KR" altLang="en-US" sz="1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1741919" y="1827763"/>
              <a:ext cx="5091971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E-motion </a:t>
              </a:r>
              <a:r>
                <a:rPr kumimoji="1" lang="ko-KR" altLang="en-US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표정인가</a:t>
              </a:r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 </a:t>
              </a:r>
              <a:endParaRPr kumimoji="1" lang="ko-KR" altLang="en-US" sz="40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105025" y="2784557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Team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Tensor (</a:t>
            </a:r>
            <a:r>
              <a:rPr kumimoji="1" lang="ko-KR" altLang="en-US" dirty="0" err="1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텐서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2132753" y="3120135"/>
            <a:ext cx="547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 </a:t>
            </a:r>
            <a:r>
              <a:rPr kumimoji="1" lang="ko-KR" altLang="en-US" sz="16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이다해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73FD82-6A95-27E6-7BB4-F317FD55D5D5}"/>
              </a:ext>
            </a:extLst>
          </p:cNvPr>
          <p:cNvGrpSpPr/>
          <p:nvPr/>
        </p:nvGrpSpPr>
        <p:grpSpPr>
          <a:xfrm>
            <a:off x="7808405" y="4383087"/>
            <a:ext cx="2652255" cy="830997"/>
            <a:chOff x="853553" y="3929777"/>
            <a:chExt cx="2652255" cy="8309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F3250D-B54E-0F58-CF77-13CED739B014}"/>
                </a:ext>
              </a:extLst>
            </p:cNvPr>
            <p:cNvSpPr txBox="1"/>
            <p:nvPr/>
          </p:nvSpPr>
          <p:spPr>
            <a:xfrm>
              <a:off x="853553" y="3929777"/>
              <a:ext cx="2652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  <a:endParaRPr kumimoji="1" lang="en-US" altLang="ko-KR" sz="2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endParaRPr kumimoji="1" lang="ko-KR" altLang="en-US" sz="2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8C3E4111-5288-C407-E663-3D08E5A1E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986" name="그룹 985">
            <a:extLst>
              <a:ext uri="{FF2B5EF4-FFF2-40B4-BE49-F238E27FC236}">
                <a16:creationId xmlns:a16="http://schemas.microsoft.com/office/drawing/2014/main" id="{278678FD-AB02-C7A7-F305-42309A3F3B01}"/>
              </a:ext>
            </a:extLst>
          </p:cNvPr>
          <p:cNvGrpSpPr/>
          <p:nvPr/>
        </p:nvGrpSpPr>
        <p:grpSpPr>
          <a:xfrm>
            <a:off x="302625" y="4465932"/>
            <a:ext cx="2295685" cy="1056056"/>
            <a:chOff x="1852853" y="5233713"/>
            <a:chExt cx="1497600" cy="720000"/>
          </a:xfrm>
        </p:grpSpPr>
        <p:sp>
          <p:nvSpPr>
            <p:cNvPr id="968" name="모서리가 둥근 직사각형 967">
              <a:extLst>
                <a:ext uri="{FF2B5EF4-FFF2-40B4-BE49-F238E27FC236}">
                  <a16:creationId xmlns:a16="http://schemas.microsoft.com/office/drawing/2014/main" id="{43F8EDC8-AB58-7BDB-55B7-3C2CA76D01B0}"/>
                </a:ext>
              </a:extLst>
            </p:cNvPr>
            <p:cNvSpPr/>
            <p:nvPr/>
          </p:nvSpPr>
          <p:spPr>
            <a:xfrm>
              <a:off x="1852853" y="5233713"/>
              <a:ext cx="1497600" cy="720000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70" name="Object 29">
              <a:extLst>
                <a:ext uri="{FF2B5EF4-FFF2-40B4-BE49-F238E27FC236}">
                  <a16:creationId xmlns:a16="http://schemas.microsoft.com/office/drawing/2014/main" id="{EEA26D2D-2CF5-336B-F19B-98056FB685BD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527425" y="5586384"/>
              <a:ext cx="360000" cy="14400"/>
            </a:xfrm>
            <a:prstGeom prst="rect">
              <a:avLst/>
            </a:prstGeom>
          </p:spPr>
        </p:pic>
        <p:pic>
          <p:nvPicPr>
            <p:cNvPr id="982" name="그림 981">
              <a:extLst>
                <a:ext uri="{FF2B5EF4-FFF2-40B4-BE49-F238E27FC236}">
                  <a16:creationId xmlns:a16="http://schemas.microsoft.com/office/drawing/2014/main" id="{AA936DEA-F23B-4DDD-6AB8-C59D6D13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967" y="5364301"/>
              <a:ext cx="393058" cy="484116"/>
            </a:xfrm>
            <a:prstGeom prst="rect">
              <a:avLst/>
            </a:prstGeom>
          </p:spPr>
        </p:pic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id="{AB99274C-455B-62F9-A13E-F4C1CFE265F6}"/>
              </a:ext>
            </a:extLst>
          </p:cNvPr>
          <p:cNvGrpSpPr/>
          <p:nvPr/>
        </p:nvGrpSpPr>
        <p:grpSpPr>
          <a:xfrm>
            <a:off x="3346926" y="4236038"/>
            <a:ext cx="3485525" cy="2472655"/>
            <a:chOff x="3765853" y="6687044"/>
            <a:chExt cx="3485525" cy="1214594"/>
          </a:xfrm>
        </p:grpSpPr>
        <p:sp>
          <p:nvSpPr>
            <p:cNvPr id="1014" name="모서리가 둥근 직사각형 1013">
              <a:extLst>
                <a:ext uri="{FF2B5EF4-FFF2-40B4-BE49-F238E27FC236}">
                  <a16:creationId xmlns:a16="http://schemas.microsoft.com/office/drawing/2014/main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B67892D0-6E4B-AB26-484E-2FE4575781CB}"/>
                </a:ext>
              </a:extLst>
            </p:cNvPr>
            <p:cNvSpPr txBox="1"/>
            <p:nvPr/>
          </p:nvSpPr>
          <p:spPr>
            <a:xfrm>
              <a:off x="3765853" y="6900099"/>
              <a:ext cx="3467684" cy="92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E-motion 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표정인가는 실시간으로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사람 얼굴을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OpenCV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로 받아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사람의 성별을 분류하는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model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과 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감정을 분류하는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model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을 사용하여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사람의 감정과 성별을 분석하는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프로그램입니다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.</a:t>
              </a:r>
            </a:p>
            <a:p>
              <a:pPr algn="ctr">
                <a:lnSpc>
                  <a:spcPct val="120000"/>
                </a:lnSpc>
              </a:pP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9F165DB-F40F-4549-A5A3-A7D7CDBD5C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4927" y="4867094"/>
            <a:ext cx="1040498" cy="2947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DE0720-340A-4C35-8AF5-065AB2C68B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9120" y="7767360"/>
            <a:ext cx="1782977" cy="1848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D50E1AD-2134-4DC2-86A1-E7849C8390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7625" y="7773855"/>
            <a:ext cx="1750140" cy="184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E56928B-23F3-4725-A36D-89E592B3DA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52625" y="7749450"/>
            <a:ext cx="1807277" cy="179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E1E0A9-C12B-427F-A481-AC0A089D6B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25" y="7748440"/>
            <a:ext cx="1807277" cy="179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9CFAEA2-E8AC-4B8A-8DD1-192139CD4E0B}"/>
              </a:ext>
            </a:extLst>
          </p:cNvPr>
          <p:cNvGrpSpPr/>
          <p:nvPr/>
        </p:nvGrpSpPr>
        <p:grpSpPr>
          <a:xfrm>
            <a:off x="259881" y="6647635"/>
            <a:ext cx="1756859" cy="400110"/>
            <a:chOff x="974864" y="4002133"/>
            <a:chExt cx="1522467" cy="40011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3C4B709-D220-45C1-A844-FB68C9FB9024}"/>
                </a:ext>
              </a:extLst>
            </p:cNvPr>
            <p:cNvSpPr txBox="1"/>
            <p:nvPr/>
          </p:nvSpPr>
          <p:spPr>
            <a:xfrm>
              <a:off x="974864" y="4002133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탐지 테스트</a:t>
              </a:r>
            </a:p>
          </p:txBody>
        </p:sp>
        <p:pic>
          <p:nvPicPr>
            <p:cNvPr id="105" name="Object 29">
              <a:extLst>
                <a:ext uri="{FF2B5EF4-FFF2-40B4-BE49-F238E27FC236}">
                  <a16:creationId xmlns:a16="http://schemas.microsoft.com/office/drawing/2014/main" id="{4A5654F7-E135-4441-B92C-622EC1F7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B30FC2-C62A-460F-AC7F-AEB9E5F865CB}"/>
              </a:ext>
            </a:extLst>
          </p:cNvPr>
          <p:cNvGrpSpPr/>
          <p:nvPr/>
        </p:nvGrpSpPr>
        <p:grpSpPr>
          <a:xfrm>
            <a:off x="3336017" y="3705200"/>
            <a:ext cx="1345959" cy="404786"/>
            <a:chOff x="974864" y="4002133"/>
            <a:chExt cx="1345959" cy="40478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DE06B8-9DAA-498A-A530-F7D4E2440A84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111" name="Object 29">
              <a:extLst>
                <a:ext uri="{FF2B5EF4-FFF2-40B4-BE49-F238E27FC236}">
                  <a16:creationId xmlns:a16="http://schemas.microsoft.com/office/drawing/2014/main" id="{04213A16-1198-4DC9-A647-FFAE8A6EF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443CABA-9DF8-4A30-A434-53827BCD68B6}"/>
              </a:ext>
            </a:extLst>
          </p:cNvPr>
          <p:cNvGrpSpPr/>
          <p:nvPr/>
        </p:nvGrpSpPr>
        <p:grpSpPr>
          <a:xfrm>
            <a:off x="914714" y="7247681"/>
            <a:ext cx="1756859" cy="400110"/>
            <a:chOff x="974864" y="4002133"/>
            <a:chExt cx="1522467" cy="4001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1F12FC-DDF2-4183-BC0B-2608D90902CA}"/>
                </a:ext>
              </a:extLst>
            </p:cNvPr>
            <p:cNvSpPr txBox="1"/>
            <p:nvPr/>
          </p:nvSpPr>
          <p:spPr>
            <a:xfrm>
              <a:off x="974864" y="4002133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   성별 인식</a:t>
              </a:r>
            </a:p>
          </p:txBody>
        </p:sp>
        <p:pic>
          <p:nvPicPr>
            <p:cNvPr id="114" name="Object 29">
              <a:extLst>
                <a:ext uri="{FF2B5EF4-FFF2-40B4-BE49-F238E27FC236}">
                  <a16:creationId xmlns:a16="http://schemas.microsoft.com/office/drawing/2014/main" id="{A47262DC-A929-486C-899E-C2696E38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72A3579-8423-4BB4-8CA3-467FE09EF8E9}"/>
              </a:ext>
            </a:extLst>
          </p:cNvPr>
          <p:cNvGrpSpPr/>
          <p:nvPr/>
        </p:nvGrpSpPr>
        <p:grpSpPr>
          <a:xfrm>
            <a:off x="4843966" y="7221363"/>
            <a:ext cx="1756859" cy="400110"/>
            <a:chOff x="974864" y="4002133"/>
            <a:chExt cx="1522467" cy="4001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0C981C-2554-436A-AFB5-036E1ED1C7C4}"/>
                </a:ext>
              </a:extLst>
            </p:cNvPr>
            <p:cNvSpPr txBox="1"/>
            <p:nvPr/>
          </p:nvSpPr>
          <p:spPr>
            <a:xfrm>
              <a:off x="974864" y="4002133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   감정 인식</a:t>
              </a:r>
            </a:p>
          </p:txBody>
        </p:sp>
        <p:pic>
          <p:nvPicPr>
            <p:cNvPr id="117" name="Object 29">
              <a:extLst>
                <a:ext uri="{FF2B5EF4-FFF2-40B4-BE49-F238E27FC236}">
                  <a16:creationId xmlns:a16="http://schemas.microsoft.com/office/drawing/2014/main" id="{46A2399F-19A5-4FE3-8087-6B2F903A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97BAFBF7-4ABB-4B90-A602-821AB8ABCC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9" y="1745012"/>
            <a:ext cx="1556787" cy="1556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54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Gmarket Sans Bold</vt:lpstr>
      <vt:lpstr>Gmarket Sans Light</vt:lpstr>
      <vt:lpstr>Gmarket Sans Medium</vt:lpstr>
      <vt:lpstr>맑은 고딕</vt:lpstr>
      <vt:lpstr>Calibri</vt:lpstr>
      <vt:lpstr>Calibri Light</vt:lpstr>
      <vt:lpstr>Century Gothic</vt:lpstr>
      <vt:lpstr>Wingdings 2</vt:lpstr>
      <vt:lpstr>Wingdings 3</vt:lpstr>
      <vt:lpstr>HDOfficeLightV0</vt:lpstr>
      <vt:lpstr>슬라이스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이다해</cp:lastModifiedBy>
  <cp:revision>31</cp:revision>
  <cp:lastPrinted>2022-11-16T01:54:07Z</cp:lastPrinted>
  <dcterms:created xsi:type="dcterms:W3CDTF">2022-11-16T01:09:12Z</dcterms:created>
  <dcterms:modified xsi:type="dcterms:W3CDTF">2022-11-16T14:54:16Z</dcterms:modified>
</cp:coreProperties>
</file>