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E4DE-3FCC-4F2A-BB4C-4D8F37B9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CE07C-327B-467E-BBCA-89871135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EEDB6-E0DB-428A-ACBE-1C02AD3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BF8AD-4D9D-4F5A-A77C-A9568FFE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391E1-0EE9-40D0-9E48-A1C3886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9438-6896-40E5-9AD7-CD7826A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FA1CE-ACE2-46CD-92A7-231C20E0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A43D-38A1-4C68-A9D4-739D0F9C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7C589-F446-495A-B81E-1F7811D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58A48-391C-440D-BF1F-8653A05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4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60F59F-57FE-4997-AB45-9D2213B26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FEBBF-987D-4E6C-9A34-3E9830FF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4DFC-3D6A-4839-82EC-DFFEACE0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A4E1-8A79-46E9-B1AB-5FE8B080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6EF61-E032-4834-BBF6-55FCBFC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119-D202-4666-A8D7-A7ADE363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2A34E-3F41-4148-8646-9BDF3320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78203-07C8-43B5-862B-227C249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4F9C-878E-48B8-98DD-C1DE756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147A1-BD97-4B6C-B44E-2B9168B6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0A93-85F6-4691-AD7E-1ED693D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7AC7F-778E-4FB6-8054-B9F7BE3D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D505A-4826-478A-A62E-C911E916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82900-F525-402E-AC33-3DAD484D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B2863-D6B1-4424-AC80-15D674E0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A4937-4B4E-453B-8F4B-561AB529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697B3-5315-4698-996D-28EFA8B78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BCA0-8A84-4FE9-A9C8-C4168B4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5B0CF-F428-4F5E-B2C1-1639C0A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3BBE3-7CD8-4B0F-ACCD-73650B9C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B55D8-F447-41C6-BC5D-15DF0008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638-D679-428B-8DD9-912DAF75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4ED12-6A83-4CAB-8BE3-07A6A5E4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7A81-A0C0-4019-8367-4659D44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228E1-CA40-42EF-A94A-7296699C0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75FD9-7253-445D-8E1E-28A8AEC4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0CD0F3-FCB3-4878-A639-189B557C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3428E-7329-46E0-87DE-0E9B586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E8FC36-EA6F-46D6-A5E7-2D0F539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83D1-FB37-4F4F-9A85-B5D6C3DA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FE43-E2CB-43A3-B31E-3186FA85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5CACC-C571-4F2E-9C66-E9A1563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8A432-00B0-490D-A0F5-E9320A9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C2AE3-32E7-4CC1-9EB7-80BB1DAF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30CB5-1BCF-46BC-BE3C-CCF6DA9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D9528-8239-48F3-8B8A-1F2868A0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953F-5FD2-443C-BDCE-C06E5D35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1D211-3995-4C63-8CB3-1DE68840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E95F5-6070-40C3-8CFC-24CB5AEB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B6CB2-F2FD-41C4-B132-92B90828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4B98E-8F77-4AB1-9777-C0182AA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DAC86-F4DF-4F87-854B-C627337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1F61-CCA6-4821-BA86-3896FD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7C5144-2EE6-4DFF-A097-2EA0DFA69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C4F46-BAE1-438A-9834-6D65E049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04F63-2EF7-4C54-AB06-B1767BC0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29EF2-D87A-4865-9DE2-A96A9653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FD2E8-29C3-42AD-9946-2F6833B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FDA5D-BA1A-45ED-B0A7-5372DE04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61311-FD2A-403D-9094-80C05648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9109A-FDC2-49C3-8C5A-763F4C0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A81F-8F66-48F9-AF9C-122DC1FF532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E9458-5229-4F55-9F7E-22F7F3C7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CCEC-DA1F-4FD8-A2A8-5BA5F977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씨애랑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A5237-208A-4830-99BC-B61155C01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20205218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텐서팀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1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56" y="135731"/>
            <a:ext cx="11970544" cy="66436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01 .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제목 및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C8BC5-EB40-4208-94AF-32A4418153C9}"/>
              </a:ext>
            </a:extLst>
          </p:cNvPr>
          <p:cNvSpPr txBox="1"/>
          <p:nvPr/>
        </p:nvSpPr>
        <p:spPr>
          <a:xfrm>
            <a:off x="2201048" y="2229646"/>
            <a:ext cx="731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웹캠으로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실시간 성별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감정 예측 프로그램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웹캠으로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실시간으로 사람의 얼굴을 비추면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나이와 성별 감정을 예측하는 프로그램입니다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05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56" y="135731"/>
            <a:ext cx="11970544" cy="66436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02 .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방향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DBE72A94-3C2F-484B-850A-51AC92489902}"/>
              </a:ext>
            </a:extLst>
          </p:cNvPr>
          <p:cNvSpPr/>
          <p:nvPr/>
        </p:nvSpPr>
        <p:spPr>
          <a:xfrm>
            <a:off x="859572" y="1672683"/>
            <a:ext cx="2408664" cy="42040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셋 </a:t>
            </a:r>
            <a:endParaRPr lang="en-US" altLang="ko-KR" dirty="0"/>
          </a:p>
          <a:p>
            <a:pPr algn="ctr"/>
            <a:r>
              <a:rPr lang="ko-KR" altLang="en-US" dirty="0"/>
              <a:t>모으기</a:t>
            </a:r>
            <a:endParaRPr lang="en-US" altLang="ko-KR" dirty="0"/>
          </a:p>
          <a:p>
            <a:pPr algn="ctr"/>
            <a:r>
              <a:rPr lang="ko-KR" altLang="en-US" dirty="0"/>
              <a:t>및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99EA6D93-4A76-41E2-AAA7-7BD5A7F0EC4F}"/>
              </a:ext>
            </a:extLst>
          </p:cNvPr>
          <p:cNvSpPr/>
          <p:nvPr/>
        </p:nvSpPr>
        <p:spPr>
          <a:xfrm>
            <a:off x="5017584" y="1672682"/>
            <a:ext cx="2408664" cy="42040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감정</a:t>
            </a:r>
            <a:endParaRPr lang="en-US" altLang="ko-KR" dirty="0"/>
          </a:p>
          <a:p>
            <a:pPr algn="ctr"/>
            <a:r>
              <a:rPr lang="ko-KR" altLang="en-US" dirty="0"/>
              <a:t>모델 학습</a:t>
            </a:r>
            <a:endParaRPr lang="en-US" altLang="ko-KR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B90952F-115D-4523-B773-0A2B72FA9850}"/>
              </a:ext>
            </a:extLst>
          </p:cNvPr>
          <p:cNvSpPr/>
          <p:nvPr/>
        </p:nvSpPr>
        <p:spPr>
          <a:xfrm>
            <a:off x="9175596" y="1722862"/>
            <a:ext cx="2408664" cy="42040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개발</a:t>
            </a:r>
            <a:r>
              <a:rPr lang="en-US" altLang="ko-KR" dirty="0"/>
              <a:t>,</a:t>
            </a:r>
            <a:r>
              <a:rPr lang="ko-KR" altLang="en-US" dirty="0"/>
              <a:t>연동 </a:t>
            </a:r>
            <a:endParaRPr lang="en-US" altLang="ko-KR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87AEFC4-F96F-47C3-8997-172890C395EA}"/>
              </a:ext>
            </a:extLst>
          </p:cNvPr>
          <p:cNvSpPr/>
          <p:nvPr/>
        </p:nvSpPr>
        <p:spPr>
          <a:xfrm>
            <a:off x="3778753" y="3429000"/>
            <a:ext cx="613317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E6CA79C-87F1-421B-ADE3-C345F951BB2F}"/>
              </a:ext>
            </a:extLst>
          </p:cNvPr>
          <p:cNvSpPr/>
          <p:nvPr/>
        </p:nvSpPr>
        <p:spPr>
          <a:xfrm>
            <a:off x="7973587" y="3428999"/>
            <a:ext cx="613317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54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2022 씨애랑 SW 전시회</vt:lpstr>
      <vt:lpstr>01 . 프로젝트의 제목 및 내용</vt:lpstr>
      <vt:lpstr>02 . 프로젝트의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씨애랑 SW 전시회</dc:title>
  <dc:creator>dahae</dc:creator>
  <cp:lastModifiedBy>dahae</cp:lastModifiedBy>
  <cp:revision>17</cp:revision>
  <dcterms:created xsi:type="dcterms:W3CDTF">2022-07-20T14:12:10Z</dcterms:created>
  <dcterms:modified xsi:type="dcterms:W3CDTF">2022-09-18T02:07:29Z</dcterms:modified>
</cp:coreProperties>
</file>