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1" r:id="rId4"/>
    <p:sldId id="267" r:id="rId5"/>
    <p:sldId id="257" r:id="rId6"/>
    <p:sldId id="259" r:id="rId7"/>
    <p:sldId id="268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hae" initials="d" lastIdx="1" clrIdx="0">
    <p:extLst>
      <p:ext uri="{19B8F6BF-5375-455C-9EA6-DF929625EA0E}">
        <p15:presenceInfo xmlns:p15="http://schemas.microsoft.com/office/powerpoint/2012/main" userId="dah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737" autoAdjust="0"/>
  </p:normalViewPr>
  <p:slideViewPr>
    <p:cSldViewPr snapToGrid="0">
      <p:cViewPr>
        <p:scale>
          <a:sx n="100" d="100"/>
          <a:sy n="100" d="100"/>
        </p:scale>
        <p:origin x="4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586CE-F6D5-42A7-BFF4-8245D2943B2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E180A-D287-4750-A4B7-748AB725A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발표를 맡은 </a:t>
            </a:r>
            <a:r>
              <a:rPr lang="ko-KR" altLang="en-US" dirty="0" err="1"/>
              <a:t>이다해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저희 팀의 주제는 </a:t>
            </a:r>
            <a:r>
              <a:rPr lang="ko-KR" altLang="en-US" dirty="0" err="1"/>
              <a:t>빛번짐</a:t>
            </a:r>
            <a:r>
              <a:rPr lang="ko-KR" altLang="en-US" dirty="0"/>
              <a:t> 제거하기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180A-D287-4750-A4B7-748AB725AD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2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Unet</a:t>
            </a:r>
            <a:r>
              <a:rPr lang="ko-KR" altLang="en-US" dirty="0"/>
              <a:t>과 </a:t>
            </a:r>
            <a:r>
              <a:rPr lang="en-US" altLang="ko-KR" dirty="0"/>
              <a:t>Resnet</a:t>
            </a:r>
            <a:r>
              <a:rPr lang="ko-KR" altLang="en-US" dirty="0"/>
              <a:t>을 통해 </a:t>
            </a:r>
            <a:r>
              <a:rPr lang="ko-KR" altLang="en-US" dirty="0" err="1"/>
              <a:t>빛번짐을</a:t>
            </a:r>
            <a:r>
              <a:rPr lang="ko-KR" altLang="en-US" dirty="0"/>
              <a:t> 제거하는 실험을 해 본 결과 </a:t>
            </a:r>
            <a:r>
              <a:rPr lang="en-US" altLang="ko-KR" dirty="0"/>
              <a:t>PSNR</a:t>
            </a:r>
            <a:r>
              <a:rPr lang="ko-KR" altLang="en-US" dirty="0"/>
              <a:t>이 </a:t>
            </a:r>
            <a:r>
              <a:rPr lang="en-US" altLang="ko-KR" dirty="0"/>
              <a:t>7 </a:t>
            </a:r>
            <a:r>
              <a:rPr lang="ko-KR" altLang="en-US" dirty="0"/>
              <a:t>증가하였습니다</a:t>
            </a:r>
            <a:r>
              <a:rPr lang="en-US" altLang="ko-KR" dirty="0"/>
              <a:t>. </a:t>
            </a:r>
            <a:r>
              <a:rPr lang="ko-KR" altLang="en-US" dirty="0"/>
              <a:t>결과를 보시면 흰색 원 모양 빛의 크기가 확연히 줄어 </a:t>
            </a:r>
            <a:r>
              <a:rPr lang="ko-KR" altLang="en-US" dirty="0" err="1"/>
              <a:t>들었슴을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180A-D287-4750-A4B7-748AB725AD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3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en-US" altLang="ko-KR" dirty="0"/>
              <a:t>GAN</a:t>
            </a:r>
            <a:r>
              <a:rPr lang="ko-KR" altLang="en-US" dirty="0"/>
              <a:t>을 이용하여 실험을 해보았습니다</a:t>
            </a:r>
            <a:r>
              <a:rPr lang="en-US" altLang="ko-KR" dirty="0"/>
              <a:t>. </a:t>
            </a:r>
            <a:r>
              <a:rPr lang="ko-KR" altLang="en-US" dirty="0"/>
              <a:t>앞에 실험에서 </a:t>
            </a:r>
            <a:r>
              <a:rPr lang="ko-KR" altLang="en-US" dirty="0" err="1"/>
              <a:t>빛번짐이</a:t>
            </a:r>
            <a:r>
              <a:rPr lang="ko-KR" altLang="en-US" dirty="0"/>
              <a:t> 조금 제거가 되었으나 화질이 선명해 지는 것은 해결을 못하여 </a:t>
            </a:r>
            <a:r>
              <a:rPr lang="ko-KR" altLang="en-US" dirty="0" err="1"/>
              <a:t>빛번짐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를 </a:t>
            </a:r>
            <a:r>
              <a:rPr lang="en-US" altLang="ko-KR" dirty="0"/>
              <a:t>super resolution </a:t>
            </a:r>
            <a:r>
              <a:rPr lang="ko-KR" altLang="en-US" dirty="0"/>
              <a:t>관점에서 볼 수 있을 것 같아</a:t>
            </a:r>
            <a:br>
              <a:rPr lang="en-US" altLang="ko-KR" dirty="0"/>
            </a:br>
            <a:r>
              <a:rPr lang="en-US" altLang="ko-KR" dirty="0"/>
              <a:t>SRGAN</a:t>
            </a:r>
            <a:r>
              <a:rPr lang="ko-KR" altLang="en-US" dirty="0"/>
              <a:t>을 이용하여 실험을 하였습니다</a:t>
            </a:r>
            <a:r>
              <a:rPr lang="en-US" altLang="ko-KR" dirty="0"/>
              <a:t>. </a:t>
            </a:r>
            <a:r>
              <a:rPr lang="ko-KR" altLang="en-US" dirty="0"/>
              <a:t>결과는 좋지 못하였습니다</a:t>
            </a:r>
            <a:r>
              <a:rPr lang="en-US" altLang="ko-KR" dirty="0"/>
              <a:t>. </a:t>
            </a:r>
            <a:r>
              <a:rPr lang="ko-KR" altLang="en-US" dirty="0"/>
              <a:t>빨간색 박스 부분을 보시면 선명해 졌으나 빛의 크기는 줄어 들지 못하였음을 알 수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180A-D287-4750-A4B7-748AB725AD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실험을 통해 </a:t>
            </a:r>
            <a:r>
              <a:rPr lang="ko-KR" altLang="en-US" dirty="0" err="1"/>
              <a:t>빛번짐이</a:t>
            </a:r>
            <a:r>
              <a:rPr lang="ko-KR" altLang="en-US" dirty="0"/>
              <a:t> 있는 부분을 지정해주고 지우면 좋을 </a:t>
            </a:r>
            <a:r>
              <a:rPr lang="ko-KR" altLang="en-US" dirty="0" err="1"/>
              <a:t>것다는</a:t>
            </a:r>
            <a:r>
              <a:rPr lang="ko-KR" altLang="en-US" dirty="0"/>
              <a:t> 생각이 들어 </a:t>
            </a:r>
            <a:r>
              <a:rPr lang="en-US" altLang="ko-KR" dirty="0"/>
              <a:t>diffusion – inpainting</a:t>
            </a:r>
            <a:r>
              <a:rPr lang="ko-KR" altLang="en-US" dirty="0"/>
              <a:t>으로 실험을 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모델은 </a:t>
            </a:r>
            <a:r>
              <a:rPr lang="en-US" altLang="ko-KR" dirty="0"/>
              <a:t>Hugging</a:t>
            </a:r>
            <a:r>
              <a:rPr lang="ko-KR" altLang="en-US" dirty="0"/>
              <a:t> </a:t>
            </a:r>
            <a:r>
              <a:rPr lang="en-US" altLang="ko-KR" dirty="0"/>
              <a:t>face</a:t>
            </a:r>
            <a:r>
              <a:rPr lang="ko-KR" altLang="en-US" dirty="0"/>
              <a:t>의 </a:t>
            </a:r>
            <a:r>
              <a:rPr lang="en-US" altLang="ko-KR" dirty="0"/>
              <a:t>stable – diffusion – inpainting model</a:t>
            </a:r>
            <a:r>
              <a:rPr lang="ko-KR" altLang="en-US" dirty="0"/>
              <a:t>을 가지고 와서 사용을 하였습니다</a:t>
            </a:r>
            <a:r>
              <a:rPr lang="en-US" altLang="ko-KR" dirty="0"/>
              <a:t>. </a:t>
            </a:r>
            <a:r>
              <a:rPr lang="ko-KR" altLang="en-US" dirty="0"/>
              <a:t>가장 빛 번짐을 잘 나타내는 </a:t>
            </a:r>
            <a:r>
              <a:rPr lang="en-US" altLang="ko-KR" dirty="0"/>
              <a:t>mask</a:t>
            </a:r>
            <a:r>
              <a:rPr lang="ko-KR" altLang="en-US" dirty="0"/>
              <a:t>를 찾기 위해 </a:t>
            </a:r>
            <a:r>
              <a:rPr lang="en-US" altLang="ko-KR" dirty="0"/>
              <a:t>canny edge</a:t>
            </a:r>
            <a:r>
              <a:rPr lang="ko-KR" altLang="en-US" dirty="0"/>
              <a:t>를 이용하여 </a:t>
            </a:r>
            <a:r>
              <a:rPr lang="ko-KR" altLang="en-US" dirty="0" err="1"/>
              <a:t>빛번짐을</a:t>
            </a:r>
            <a:r>
              <a:rPr lang="ko-KR" altLang="en-US" dirty="0"/>
              <a:t> 따서 실험을 해보았지만 </a:t>
            </a:r>
            <a:br>
              <a:rPr lang="en-US" altLang="ko-KR" dirty="0"/>
            </a:br>
            <a:r>
              <a:rPr lang="ko-KR" altLang="en-US" dirty="0"/>
              <a:t>실험 결과 </a:t>
            </a:r>
            <a:r>
              <a:rPr lang="en-US" altLang="ko-KR" dirty="0"/>
              <a:t>PSNR</a:t>
            </a:r>
            <a:r>
              <a:rPr lang="ko-KR" altLang="en-US" dirty="0"/>
              <a:t>이 </a:t>
            </a:r>
            <a:r>
              <a:rPr lang="en-US" altLang="ko-KR" dirty="0"/>
              <a:t>1 </a:t>
            </a:r>
            <a:r>
              <a:rPr lang="ko-KR" altLang="en-US" dirty="0"/>
              <a:t>증가하였습니다</a:t>
            </a:r>
            <a:r>
              <a:rPr lang="en-US" altLang="ko-KR" dirty="0"/>
              <a:t>.</a:t>
            </a:r>
            <a:r>
              <a:rPr lang="ko-KR" altLang="en-US" dirty="0"/>
              <a:t>빛 번짐의 범위가 너무 작게 지정 되어 그런 것 같아 범위를 늘리기 위해 팽창 연산을 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180A-D287-4750-A4B7-748AB725AD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47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마스크에 팽창연산을 해주어 주변 </a:t>
            </a:r>
            <a:r>
              <a:rPr lang="en-US" altLang="ko-KR" dirty="0"/>
              <a:t>pixel</a:t>
            </a:r>
            <a:r>
              <a:rPr lang="ko-KR" altLang="en-US" dirty="0"/>
              <a:t>의 값을 따라가기 때문에 </a:t>
            </a:r>
            <a:r>
              <a:rPr lang="en-US" altLang="ko-KR" dirty="0"/>
              <a:t>mask</a:t>
            </a:r>
            <a:r>
              <a:rPr lang="ko-KR" altLang="en-US" dirty="0"/>
              <a:t>가 두꺼워졌습니다</a:t>
            </a:r>
            <a:r>
              <a:rPr lang="en-US" altLang="ko-KR" dirty="0"/>
              <a:t>. </a:t>
            </a:r>
            <a:r>
              <a:rPr lang="ko-KR" altLang="en-US" dirty="0"/>
              <a:t>결과는 </a:t>
            </a:r>
            <a:r>
              <a:rPr lang="ko-KR" altLang="en-US" dirty="0" err="1"/>
              <a:t>빛번짐</a:t>
            </a:r>
            <a:r>
              <a:rPr lang="ko-KR" altLang="en-US" dirty="0"/>
              <a:t> 부분도 축소 되고 선명해지기도 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</a:t>
            </a:r>
            <a:r>
              <a:rPr lang="ko-KR" altLang="en-US" dirty="0" err="1"/>
              <a:t>지워진부분에</a:t>
            </a:r>
            <a:r>
              <a:rPr lang="ko-KR" altLang="en-US" dirty="0"/>
              <a:t> 인위적으로 값이 채워져서 </a:t>
            </a:r>
            <a:r>
              <a:rPr lang="en-US" altLang="ko-KR" dirty="0"/>
              <a:t>PSNR</a:t>
            </a:r>
            <a:r>
              <a:rPr lang="ko-KR" altLang="en-US" dirty="0"/>
              <a:t>에 엄청 난 차이는 없었다고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180A-D287-4750-A4B7-748AB725AD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7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생성 모델은 </a:t>
            </a:r>
            <a:r>
              <a:rPr lang="ko-KR" altLang="en-US" dirty="0" err="1"/>
              <a:t>웰시코기로</a:t>
            </a:r>
            <a:r>
              <a:rPr lang="ko-KR" altLang="en-US" dirty="0"/>
              <a:t> 학습을 시켜도 </a:t>
            </a:r>
            <a:r>
              <a:rPr lang="ko-KR" altLang="en-US" dirty="0" err="1"/>
              <a:t>비숑이나</a:t>
            </a:r>
            <a:r>
              <a:rPr lang="ko-KR" altLang="en-US" dirty="0"/>
              <a:t> 다른 강아지 종이 나오는데 드림부스는 </a:t>
            </a:r>
            <a:r>
              <a:rPr lang="ko-KR" altLang="en-US" dirty="0" err="1"/>
              <a:t>웰시코기를</a:t>
            </a:r>
            <a:r>
              <a:rPr lang="ko-KR" altLang="en-US" dirty="0"/>
              <a:t> 학습 시켜 세상에 없는 단어로 정의를 하여 나오므로 일관된 이미지 생성이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180A-D287-4750-A4B7-748AB725AD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9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Stable-diffusion-v5 model</a:t>
            </a:r>
            <a:r>
              <a:rPr lang="ko-KR" altLang="en-US" dirty="0"/>
              <a:t>을 </a:t>
            </a:r>
            <a:r>
              <a:rPr lang="ko-KR" altLang="en-US" dirty="0" err="1"/>
              <a:t>빛번짐</a:t>
            </a:r>
            <a:r>
              <a:rPr lang="ko-KR" altLang="en-US" dirty="0"/>
              <a:t> 사진으로 추가학습 시켜 모델을 만든 후 </a:t>
            </a:r>
            <a:r>
              <a:rPr lang="en-US" altLang="ko-KR" dirty="0"/>
              <a:t>inpainting</a:t>
            </a:r>
            <a:r>
              <a:rPr lang="ko-KR" altLang="en-US" dirty="0"/>
              <a:t>을 시켜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180A-D287-4750-A4B7-748AB725AD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1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Dreambooth</a:t>
            </a:r>
            <a:r>
              <a:rPr lang="ko-KR" altLang="en-US" dirty="0"/>
              <a:t>을 이용하여 </a:t>
            </a:r>
            <a:r>
              <a:rPr lang="en-US" altLang="ko-KR" dirty="0"/>
              <a:t>15</a:t>
            </a:r>
            <a:r>
              <a:rPr lang="ko-KR" altLang="en-US" dirty="0"/>
              <a:t>번을 </a:t>
            </a:r>
            <a:r>
              <a:rPr lang="ko-KR" altLang="en-US" dirty="0" err="1"/>
              <a:t>반복하연</a:t>
            </a:r>
            <a:r>
              <a:rPr lang="ko-KR" altLang="en-US" dirty="0"/>
              <a:t> 결과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E180A-D287-4750-A4B7-748AB725AD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4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50B-BBF5-0C48-C956-96ABA3EF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5835E-6122-986A-1323-379CE419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DEC37-75F2-C746-43FD-FD8B503F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0C30C-6254-1F53-647E-5F0973F7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B2069-4FD2-F472-1970-93010F15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9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E6658-5EE1-C1D4-49E6-86ACC5EA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9C685-22D2-95E8-25BF-C5586CCA5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73E25-D646-F850-5BAC-3E194083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DEE08-0353-F5FE-10CA-B478B356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7BE08-F7BC-511A-698D-0E7CAEC4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262182-71E4-C217-38F5-C1F4A0DBD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DF958-7232-6D59-1851-58898783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27E35-54B6-438D-748C-092C5C26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11FDD-A987-656B-D15B-4D68126D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A9C31-DDB1-0FC1-4BE2-FA858C78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7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58508-F749-0289-B9C5-BA1D4564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838E-FA9A-0DFD-F03B-2407FAF5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54263-E17E-CCF8-CC62-F063EF87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4FF3D-8B88-0BB4-A9B8-C6043F97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52BD1-B677-ACD4-89D3-10A6F295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6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933C-9BC9-303D-C347-4996735A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C499C-5F0E-993E-DDD1-726F320E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1CD18-2EFD-C611-039D-D2602F24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B4846-FE0D-E711-D307-C84D669F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4DB77-41CA-A21F-9756-2A4BED7B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1D5C5-F352-0503-598A-4E655D7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B4554-A001-7B8E-8C70-88610FBB5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095760-4F2E-90F7-16D9-92309D4C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5998F-C83C-A5F2-DE92-1B671DB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08E24-5614-C607-9499-4586F7DC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9DE02-96A3-CF40-C000-B2425DD8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3D0D2-8245-EAEA-B003-21066073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C4571-F543-EF86-8FCA-C33FF33BC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53A8E-93A3-5323-CAE3-A0A4E7BC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6A7B2-8A1A-D448-A23A-AD8288955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A3A047-8149-2878-C536-065062E79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D6C30C-C2FF-96BC-0B03-8EAC8693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21238-62BE-DF6D-4507-5D5C92D9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8592E2-F2AA-AE67-C5E7-C1C0ACC5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85A35-AAC7-C475-8E31-73EAC209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DE29F5-2F5C-C247-FD7B-FEB7AAD8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C9AE-D4AC-0F13-3B0D-55099EAE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6A9BD1-5DB4-C3D3-4850-FF15D5A2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03D67E-C18F-60FB-4979-4D44ECC2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6DC07-2F63-75C0-502F-8A430669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FB4D3D-B2D0-9A3E-57D3-74347999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1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0CF7D-C78F-BF78-0D99-7271E5E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6760A-B37A-7107-53AB-6B43C678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F059E-0487-1F08-BE26-9118EB6CA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DB4A7-1BD6-8CD5-E7E1-A9CFD724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D00DD-F095-647B-506C-252CB3AA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38E35-714C-6D28-C5C0-B78D39D6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2FF89-007D-73A9-AFFA-90E41B85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415FC-C159-8C29-37C6-EAEC5ED01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229F57-3160-2021-1DE9-BE425E90F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520D7-AB41-7127-6BB6-DF4AA778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95306-36F8-ED6A-04D6-6DBD860A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240B-A595-FE13-18E1-69A42739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9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F2179B-CB90-4A7C-D345-375BB177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4EF17-F28C-E95B-E1E4-264E07B8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C263A-293E-2E01-226D-980F118CB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EDF3-0846-4B02-9065-F3E9EE2CDEB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FAEB9-C048-E8A9-D2B8-C09DA938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2D2EA-0D6F-B518-2949-E68757F7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979E-A23E-477C-8BB0-02BC603D2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7931-C646-EDE1-4BF4-90FC3D259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Diffusion Project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A7A35-DDCB-FC5B-6418-F6B33279E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/>
              <a:t>빛번짐</a:t>
            </a:r>
            <a:r>
              <a:rPr lang="ko-KR" altLang="en-US" b="1" dirty="0"/>
              <a:t> 제거하기</a:t>
            </a:r>
            <a:endParaRPr lang="en-US" altLang="ko-KR" b="1" dirty="0"/>
          </a:p>
          <a:p>
            <a:r>
              <a:rPr lang="ko-KR" altLang="en-US" dirty="0"/>
              <a:t>이가현 </a:t>
            </a:r>
            <a:r>
              <a:rPr lang="ko-KR" altLang="en-US" dirty="0" err="1"/>
              <a:t>이다해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31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D416A-48A2-C2B3-6CD5-417A6A79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52" y="2848280"/>
            <a:ext cx="105156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49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229D5-2160-8C94-E669-F23DE679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491195-C3CE-AB56-A3FB-27BA7E6340E7}"/>
              </a:ext>
            </a:extLst>
          </p:cNvPr>
          <p:cNvSpPr txBox="1">
            <a:spLocks/>
          </p:cNvSpPr>
          <p:nvPr/>
        </p:nvSpPr>
        <p:spPr>
          <a:xfrm>
            <a:off x="2939845" y="218029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Unet</a:t>
            </a:r>
            <a:r>
              <a:rPr lang="en-US" altLang="ko-KR" dirty="0"/>
              <a:t> + </a:t>
            </a:r>
            <a:r>
              <a:rPr lang="en-US" altLang="ko-KR" dirty="0" err="1"/>
              <a:t>ResNet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SRGAN</a:t>
            </a:r>
          </a:p>
          <a:p>
            <a:pPr marL="0" indent="0">
              <a:buNone/>
            </a:pPr>
            <a:r>
              <a:rPr lang="en-US" altLang="ko-KR" dirty="0"/>
              <a:t>3. Stable diffusion</a:t>
            </a:r>
            <a:r>
              <a:rPr lang="ko-KR" altLang="en-US" dirty="0"/>
              <a:t> </a:t>
            </a:r>
            <a:r>
              <a:rPr lang="en-US" altLang="ko-KR" dirty="0"/>
              <a:t>inpainting 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dirty="0" err="1"/>
              <a:t>Dreambooth</a:t>
            </a:r>
            <a:r>
              <a:rPr lang="ko-KR" altLang="en-US" dirty="0"/>
              <a:t> </a:t>
            </a:r>
            <a:r>
              <a:rPr lang="en-US" altLang="ko-KR" dirty="0"/>
              <a:t>inpainting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2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84632-4CE9-6EE9-6250-BCE86419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Unet+ResNet</a:t>
            </a:r>
            <a:r>
              <a:rPr lang="en-US" altLang="ko-KR" b="1" dirty="0"/>
              <a:t> </a:t>
            </a:r>
            <a:r>
              <a:rPr lang="ko-KR" altLang="en-US" dirty="0"/>
              <a:t>으로 </a:t>
            </a:r>
            <a:r>
              <a:rPr lang="en-US" altLang="ko-KR" b="1" dirty="0"/>
              <a:t>blur</a:t>
            </a:r>
            <a:r>
              <a:rPr lang="en-US" altLang="ko-KR" dirty="0"/>
              <a:t> </a:t>
            </a:r>
            <a:r>
              <a:rPr lang="ko-KR" altLang="en-US" dirty="0"/>
              <a:t>제거하기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CF055A-D7DB-ED5E-29B2-BFFA7F6F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89" y="2199246"/>
            <a:ext cx="9574513" cy="2459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29C5F-802E-6E63-70FD-820918D24335}"/>
              </a:ext>
            </a:extLst>
          </p:cNvPr>
          <p:cNvSpPr txBox="1"/>
          <p:nvPr/>
        </p:nvSpPr>
        <p:spPr>
          <a:xfrm>
            <a:off x="9278237" y="5002895"/>
            <a:ext cx="199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PSNR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dirty="0"/>
              <a:t>증가</a:t>
            </a:r>
            <a:endParaRPr lang="en-US" altLang="ko-KR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5E1946B-6612-BAC0-E29A-A6F32381BFB1}"/>
              </a:ext>
            </a:extLst>
          </p:cNvPr>
          <p:cNvSpPr/>
          <p:nvPr/>
        </p:nvSpPr>
        <p:spPr>
          <a:xfrm>
            <a:off x="9067719" y="4973218"/>
            <a:ext cx="141093" cy="42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9A1BFDF-9071-FA47-F66A-8EED64EAC97D}"/>
              </a:ext>
            </a:extLst>
          </p:cNvPr>
          <p:cNvSpPr txBox="1">
            <a:spLocks/>
          </p:cNvSpPr>
          <p:nvPr/>
        </p:nvSpPr>
        <p:spPr>
          <a:xfrm>
            <a:off x="4827788" y="483711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Input</a:t>
            </a:r>
            <a:r>
              <a:rPr lang="ko-KR" altLang="en-US" sz="2000" dirty="0"/>
              <a:t> </a:t>
            </a:r>
            <a:r>
              <a:rPr lang="en-US" altLang="ko-KR" sz="2000" dirty="0"/>
              <a:t>PSNR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20.64812142098349</a:t>
            </a:r>
          </a:p>
          <a:p>
            <a:pPr marL="0" indent="0">
              <a:buNone/>
            </a:pPr>
            <a:r>
              <a:rPr lang="en-US" altLang="ko-KR" sz="2000" dirty="0"/>
              <a:t>output PSNR : 25.3630523488132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588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84632-4CE9-6EE9-6250-BCE86419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GAN</a:t>
            </a:r>
            <a:r>
              <a:rPr lang="ko-KR" altLang="en-US" dirty="0"/>
              <a:t>으로  </a:t>
            </a:r>
            <a:r>
              <a:rPr lang="en-US" altLang="ko-KR" b="1" dirty="0"/>
              <a:t>blur</a:t>
            </a:r>
            <a:r>
              <a:rPr lang="en-US" altLang="ko-KR" dirty="0"/>
              <a:t> </a:t>
            </a:r>
            <a:r>
              <a:rPr lang="ko-KR" altLang="en-US" dirty="0"/>
              <a:t>제거하기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F8568-A333-D8EA-9D37-77649ED4F609}"/>
              </a:ext>
            </a:extLst>
          </p:cNvPr>
          <p:cNvSpPr txBox="1"/>
          <p:nvPr/>
        </p:nvSpPr>
        <p:spPr>
          <a:xfrm>
            <a:off x="900045" y="1300585"/>
            <a:ext cx="44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BSRGAN(Blind Super Resolution GAN)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BE431A-6944-8B45-F29F-78ABEA4D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75" y="2527950"/>
            <a:ext cx="2637861" cy="2637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4CF77B-FB8B-B3F7-BC62-843B5796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738" y="2579247"/>
            <a:ext cx="2550253" cy="2560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43C090-48A0-3695-2E3D-E0E09860D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163" y="2527950"/>
            <a:ext cx="2637861" cy="2663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E7AF7-AE28-4934-0BDA-928C3CDEC565}"/>
              </a:ext>
            </a:extLst>
          </p:cNvPr>
          <p:cNvSpPr txBox="1"/>
          <p:nvPr/>
        </p:nvSpPr>
        <p:spPr>
          <a:xfrm>
            <a:off x="2528606" y="5305812"/>
            <a:ext cx="1105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                                     output</a:t>
            </a:r>
            <a:r>
              <a:rPr lang="ko-KR" altLang="en-US" dirty="0"/>
              <a:t>                                   </a:t>
            </a:r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DABA8F0-F794-9F0C-8013-7EE2E21436C1}"/>
              </a:ext>
            </a:extLst>
          </p:cNvPr>
          <p:cNvSpPr/>
          <p:nvPr/>
        </p:nvSpPr>
        <p:spPr>
          <a:xfrm>
            <a:off x="7190432" y="1616346"/>
            <a:ext cx="141093" cy="42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88B16-0F59-EF4E-14BE-913A52349CA7}"/>
              </a:ext>
            </a:extLst>
          </p:cNvPr>
          <p:cNvSpPr txBox="1"/>
          <p:nvPr/>
        </p:nvSpPr>
        <p:spPr>
          <a:xfrm>
            <a:off x="5802089" y="1597659"/>
            <a:ext cx="199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PSNR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7E03B8-3DD6-9F4E-E525-7791AD1D1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525" y="1485251"/>
            <a:ext cx="3801005" cy="7430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A2F86B-1E67-02CC-2020-6FD310EC3DEF}"/>
              </a:ext>
            </a:extLst>
          </p:cNvPr>
          <p:cNvSpPr/>
          <p:nvPr/>
        </p:nvSpPr>
        <p:spPr>
          <a:xfrm>
            <a:off x="2220875" y="2626148"/>
            <a:ext cx="615462" cy="627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2F33E9-B122-347B-782C-F41EA79FEEFF}"/>
              </a:ext>
            </a:extLst>
          </p:cNvPr>
          <p:cNvSpPr/>
          <p:nvPr/>
        </p:nvSpPr>
        <p:spPr>
          <a:xfrm>
            <a:off x="5658630" y="2626147"/>
            <a:ext cx="615462" cy="627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8301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654D-089C-680B-926C-8454BBC4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Inpainting </a:t>
            </a:r>
            <a:r>
              <a:rPr lang="ko-KR" altLang="en-US" dirty="0"/>
              <a:t>으로 </a:t>
            </a:r>
            <a:r>
              <a:rPr lang="en-US" altLang="ko-KR" b="1" dirty="0"/>
              <a:t>blur</a:t>
            </a:r>
            <a:r>
              <a:rPr lang="en-US" altLang="ko-KR" dirty="0"/>
              <a:t> </a:t>
            </a:r>
            <a:r>
              <a:rPr lang="ko-KR" altLang="en-US" dirty="0"/>
              <a:t>제거하기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52BD-6241-5242-2237-E4F34FD76AC0}"/>
              </a:ext>
            </a:extLst>
          </p:cNvPr>
          <p:cNvSpPr txBox="1"/>
          <p:nvPr/>
        </p:nvSpPr>
        <p:spPr>
          <a:xfrm>
            <a:off x="838200" y="1396338"/>
            <a:ext cx="49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1 Canny edge</a:t>
            </a:r>
            <a:r>
              <a:rPr lang="ko-KR" altLang="en-US" dirty="0"/>
              <a:t>를 이용하여 </a:t>
            </a:r>
            <a:r>
              <a:rPr lang="en-US" altLang="ko-KR" dirty="0"/>
              <a:t>mask</a:t>
            </a:r>
            <a:r>
              <a:rPr lang="ko-KR" altLang="en-US" dirty="0"/>
              <a:t> 추출 </a:t>
            </a:r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9DF34-4BDF-6A02-AA57-4C82A89A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53" y="3027832"/>
            <a:ext cx="2550254" cy="2545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6CA09-D43C-955D-D638-1EBAB5BD3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45" y="3012531"/>
            <a:ext cx="2550253" cy="2560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DA5615-4FFC-DE09-C0D3-D963752EF49A}"/>
              </a:ext>
            </a:extLst>
          </p:cNvPr>
          <p:cNvSpPr txBox="1"/>
          <p:nvPr/>
        </p:nvSpPr>
        <p:spPr>
          <a:xfrm>
            <a:off x="3213553" y="2621009"/>
            <a:ext cx="255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Prompt : remove glare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12C46-1CBD-DEF4-C749-855FC05D124A}"/>
              </a:ext>
            </a:extLst>
          </p:cNvPr>
          <p:cNvSpPr txBox="1"/>
          <p:nvPr/>
        </p:nvSpPr>
        <p:spPr>
          <a:xfrm>
            <a:off x="1129018" y="5647988"/>
            <a:ext cx="1039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                             mask                            output                            target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0D7205-90C2-DB16-4BDB-C79664D75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462" y="3022753"/>
            <a:ext cx="2550253" cy="25502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C7FEE4-8AB6-8D1E-0ACA-7154A2A0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870" y="3012531"/>
            <a:ext cx="2536236" cy="25604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E89503-6FD8-FEA2-3EBF-0C0EF8854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575" y="2051183"/>
            <a:ext cx="3448531" cy="590632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AD078E2-D967-6720-83DF-B9833401E8E1}"/>
              </a:ext>
            </a:extLst>
          </p:cNvPr>
          <p:cNvSpPr/>
          <p:nvPr/>
        </p:nvSpPr>
        <p:spPr>
          <a:xfrm>
            <a:off x="7857182" y="2132156"/>
            <a:ext cx="141093" cy="42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1DA8FC-C1C4-D9B5-AB6F-5ED5F26314C5}"/>
              </a:ext>
            </a:extLst>
          </p:cNvPr>
          <p:cNvSpPr txBox="1"/>
          <p:nvPr/>
        </p:nvSpPr>
        <p:spPr>
          <a:xfrm>
            <a:off x="6267360" y="2147914"/>
            <a:ext cx="199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PSNR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 </a:t>
            </a:r>
            <a:r>
              <a:rPr lang="ko-KR" altLang="en-US" dirty="0"/>
              <a:t>증가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A4F199-E9A5-9F35-F3E6-DB283B58F7FC}"/>
              </a:ext>
            </a:extLst>
          </p:cNvPr>
          <p:cNvSpPr/>
          <p:nvPr/>
        </p:nvSpPr>
        <p:spPr>
          <a:xfrm>
            <a:off x="898562" y="3079813"/>
            <a:ext cx="615462" cy="627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6908F1-6813-3D95-F798-2177D657529D}"/>
              </a:ext>
            </a:extLst>
          </p:cNvPr>
          <p:cNvSpPr/>
          <p:nvPr/>
        </p:nvSpPr>
        <p:spPr>
          <a:xfrm>
            <a:off x="6586000" y="3079812"/>
            <a:ext cx="615462" cy="627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7109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654D-089C-680B-926C-8454BBC4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Inpainting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en-US" altLang="ko-KR" b="1" dirty="0"/>
              <a:t>blur</a:t>
            </a:r>
            <a:r>
              <a:rPr lang="en-US" altLang="ko-KR" dirty="0"/>
              <a:t> </a:t>
            </a:r>
            <a:r>
              <a:rPr lang="ko-KR" altLang="en-US" dirty="0"/>
              <a:t>제거하기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52BD-6241-5242-2237-E4F34FD76AC0}"/>
              </a:ext>
            </a:extLst>
          </p:cNvPr>
          <p:cNvSpPr txBox="1"/>
          <p:nvPr/>
        </p:nvSpPr>
        <p:spPr>
          <a:xfrm>
            <a:off x="884214" y="1471343"/>
            <a:ext cx="748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3 Canny edge</a:t>
            </a:r>
            <a:r>
              <a:rPr lang="ko-KR" altLang="en-US" dirty="0"/>
              <a:t>를 이용하여  </a:t>
            </a:r>
            <a:r>
              <a:rPr lang="en-US" altLang="ko-KR" dirty="0"/>
              <a:t>mask</a:t>
            </a:r>
            <a:r>
              <a:rPr lang="ko-KR" altLang="en-US" dirty="0"/>
              <a:t> 추출 </a:t>
            </a:r>
            <a:r>
              <a:rPr lang="en-US" altLang="ko-KR" dirty="0"/>
              <a:t>+ dilate(</a:t>
            </a:r>
            <a:r>
              <a:rPr lang="ko-KR" altLang="en-US" dirty="0"/>
              <a:t>팽창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16CA09-D43C-955D-D638-1EBAB5BD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8" y="2984024"/>
            <a:ext cx="2550253" cy="2560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F99872-F30F-6A23-CB98-E4A2C767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A267ED-E09F-44BE-EC28-34F6D51D5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554" y="2984024"/>
            <a:ext cx="2549797" cy="25396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B182E8-6E1A-1C7F-E484-7BB45FE60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244" y="2984025"/>
            <a:ext cx="2586535" cy="2560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46E87D-EA7F-722F-459A-D19D468FD204}"/>
              </a:ext>
            </a:extLst>
          </p:cNvPr>
          <p:cNvSpPr txBox="1"/>
          <p:nvPr/>
        </p:nvSpPr>
        <p:spPr>
          <a:xfrm>
            <a:off x="3407741" y="2537905"/>
            <a:ext cx="255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Prompt : remove glare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62394-BE22-E1B8-B42F-0E135AF54183}"/>
              </a:ext>
            </a:extLst>
          </p:cNvPr>
          <p:cNvSpPr txBox="1"/>
          <p:nvPr/>
        </p:nvSpPr>
        <p:spPr>
          <a:xfrm>
            <a:off x="1281871" y="5644033"/>
            <a:ext cx="1104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                              mask                           output                             target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9E5B2C1-77DD-1C2A-F24D-7DBE28E92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672" y="2984025"/>
            <a:ext cx="2536236" cy="256047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F5613A-3EFD-4E7B-1A10-4F7944E9A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7189" y="1961066"/>
            <a:ext cx="3696216" cy="752580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10A86A9E-7BEB-D958-1B64-D9A0C3DE78E5}"/>
              </a:ext>
            </a:extLst>
          </p:cNvPr>
          <p:cNvSpPr/>
          <p:nvPr/>
        </p:nvSpPr>
        <p:spPr>
          <a:xfrm>
            <a:off x="8056253" y="2109220"/>
            <a:ext cx="141093" cy="42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6BA62-DDA8-C40E-429A-2E6FC28AE0DD}"/>
              </a:ext>
            </a:extLst>
          </p:cNvPr>
          <p:cNvSpPr txBox="1"/>
          <p:nvPr/>
        </p:nvSpPr>
        <p:spPr>
          <a:xfrm>
            <a:off x="6409991" y="2118290"/>
            <a:ext cx="199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PSNR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7856B2-1455-DBF8-5A80-5D67321F84F6}"/>
              </a:ext>
            </a:extLst>
          </p:cNvPr>
          <p:cNvSpPr/>
          <p:nvPr/>
        </p:nvSpPr>
        <p:spPr>
          <a:xfrm>
            <a:off x="898562" y="3079813"/>
            <a:ext cx="615462" cy="627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802F29-2460-4FEF-28DC-F3A536FC673A}"/>
              </a:ext>
            </a:extLst>
          </p:cNvPr>
          <p:cNvSpPr/>
          <p:nvPr/>
        </p:nvSpPr>
        <p:spPr>
          <a:xfrm>
            <a:off x="6793702" y="3003957"/>
            <a:ext cx="615462" cy="627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D5F1E5-38BF-AB0F-F80C-992239B6668E}"/>
              </a:ext>
            </a:extLst>
          </p:cNvPr>
          <p:cNvSpPr/>
          <p:nvPr/>
        </p:nvSpPr>
        <p:spPr>
          <a:xfrm>
            <a:off x="9724722" y="3077160"/>
            <a:ext cx="615462" cy="627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8504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9110C-9B2E-71CB-AFE2-F4BC1F8E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Dreambooth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350DFA-54A8-19B6-0E02-4864EABE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65" y="2372814"/>
            <a:ext cx="8591810" cy="26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229D5-2160-8C94-E669-F23DE679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Dreambooth</a:t>
            </a:r>
            <a:r>
              <a:rPr lang="ko-KR" altLang="en-US" b="1" dirty="0"/>
              <a:t> </a:t>
            </a:r>
            <a:r>
              <a:rPr lang="en-US" altLang="ko-KR" b="1" dirty="0"/>
              <a:t>inpainting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97B214-062C-5F70-8BFB-B50125AC3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21" y="3199690"/>
            <a:ext cx="2560475" cy="2560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192EB6-405E-4358-FC7B-D922F1E92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50" y="3199689"/>
            <a:ext cx="2550253" cy="2560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4FC4E2-23E3-1631-5E77-B6A76F1DB156}"/>
              </a:ext>
            </a:extLst>
          </p:cNvPr>
          <p:cNvSpPr txBox="1"/>
          <p:nvPr/>
        </p:nvSpPr>
        <p:spPr>
          <a:xfrm>
            <a:off x="4448908" y="2625095"/>
            <a:ext cx="329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Prompt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remove</a:t>
            </a:r>
            <a:r>
              <a:rPr lang="ko-KR" altLang="en-US" dirty="0"/>
              <a:t> </a:t>
            </a:r>
            <a:r>
              <a:rPr lang="en-US" altLang="ko-KR" dirty="0" err="1"/>
              <a:t>djak</a:t>
            </a:r>
            <a:r>
              <a:rPr lang="en-US" altLang="ko-KR" dirty="0"/>
              <a:t> light</a:t>
            </a: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BE635E0-BA14-2573-3C0A-34AAEF34B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243" y="1509569"/>
            <a:ext cx="3981450" cy="82867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9E0CC9D-8FFD-28CC-1726-47C768808DC7}"/>
              </a:ext>
            </a:extLst>
          </p:cNvPr>
          <p:cNvSpPr/>
          <p:nvPr/>
        </p:nvSpPr>
        <p:spPr>
          <a:xfrm>
            <a:off x="7803696" y="1709563"/>
            <a:ext cx="141093" cy="42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1FAD8-0A41-B6FD-F843-8C3377C655E8}"/>
              </a:ext>
            </a:extLst>
          </p:cNvPr>
          <p:cNvSpPr txBox="1"/>
          <p:nvPr/>
        </p:nvSpPr>
        <p:spPr>
          <a:xfrm>
            <a:off x="6221223" y="1739239"/>
            <a:ext cx="199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PSNR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F4864-4743-DEB2-E402-6257CC5F6ED8}"/>
              </a:ext>
            </a:extLst>
          </p:cNvPr>
          <p:cNvSpPr txBox="1"/>
          <p:nvPr/>
        </p:nvSpPr>
        <p:spPr>
          <a:xfrm>
            <a:off x="1406750" y="5916378"/>
            <a:ext cx="1104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Input                               output                                target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917151-EF27-D64B-BE9B-E745727F7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242" y="3199690"/>
            <a:ext cx="2536236" cy="25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654D-089C-680B-926C-8454BBC4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Dreambooth</a:t>
            </a:r>
            <a:r>
              <a:rPr lang="ko-KR" altLang="en-US" b="1" dirty="0"/>
              <a:t> </a:t>
            </a:r>
            <a:r>
              <a:rPr lang="en-US" altLang="ko-KR" b="1" dirty="0"/>
              <a:t>inpainting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99872-F30F-6A23-CB98-E4A2C767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2A5C53-174E-523B-4896-E78A3290D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49" y="2805318"/>
            <a:ext cx="2550253" cy="2560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7518AE-4E0C-657B-90D7-4F30ADC63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495" y="2768354"/>
            <a:ext cx="2536236" cy="2560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379E99-34D1-7992-8AC1-B0147A444BA5}"/>
              </a:ext>
            </a:extLst>
          </p:cNvPr>
          <p:cNvSpPr txBox="1"/>
          <p:nvPr/>
        </p:nvSpPr>
        <p:spPr>
          <a:xfrm>
            <a:off x="5978469" y="1724021"/>
            <a:ext cx="199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PSNR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D0-6CDE-3CF5-CE7D-B08BC73BD4CA}"/>
              </a:ext>
            </a:extLst>
          </p:cNvPr>
          <p:cNvSpPr txBox="1"/>
          <p:nvPr/>
        </p:nvSpPr>
        <p:spPr>
          <a:xfrm>
            <a:off x="1375656" y="5537383"/>
            <a:ext cx="1104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Input                               output                                target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BE62B9-32D7-E2CC-6511-DCDE68BDEC21}"/>
              </a:ext>
            </a:extLst>
          </p:cNvPr>
          <p:cNvSpPr/>
          <p:nvPr/>
        </p:nvSpPr>
        <p:spPr>
          <a:xfrm>
            <a:off x="7560462" y="1696571"/>
            <a:ext cx="141093" cy="42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902280-EA1B-5D38-3BE3-72F9981C6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855" y="2800207"/>
            <a:ext cx="2659782" cy="25706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B5D17D-26EA-47DA-52A2-D84027A5D8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485"/>
          <a:stretch/>
        </p:blipFill>
        <p:spPr>
          <a:xfrm>
            <a:off x="7787495" y="1544597"/>
            <a:ext cx="4010025" cy="6957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4BD0FF-5CB8-5C84-78D2-268C0B023468}"/>
              </a:ext>
            </a:extLst>
          </p:cNvPr>
          <p:cNvSpPr txBox="1"/>
          <p:nvPr/>
        </p:nvSpPr>
        <p:spPr>
          <a:xfrm>
            <a:off x="4407371" y="2348051"/>
            <a:ext cx="32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Prompt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remove</a:t>
            </a:r>
            <a:r>
              <a:rPr lang="ko-KR" altLang="en-US" dirty="0"/>
              <a:t> </a:t>
            </a:r>
            <a:r>
              <a:rPr lang="en-US" altLang="ko-KR" dirty="0" err="1"/>
              <a:t>djak</a:t>
            </a:r>
            <a:r>
              <a:rPr lang="en-US" altLang="ko-KR" dirty="0"/>
              <a:t> light</a:t>
            </a:r>
          </a:p>
        </p:txBody>
      </p:sp>
    </p:spTree>
    <p:extLst>
      <p:ext uri="{BB962C8B-B14F-4D97-AF65-F5344CB8AC3E}">
        <p14:creationId xmlns:p14="http://schemas.microsoft.com/office/powerpoint/2010/main" val="253255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409</Words>
  <Application>Microsoft Office PowerPoint</Application>
  <PresentationFormat>와이드스크린</PresentationFormat>
  <Paragraphs>54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Diffusion Project </vt:lpstr>
      <vt:lpstr>목차 </vt:lpstr>
      <vt:lpstr>Unet+ResNet 으로 blur 제거하기</vt:lpstr>
      <vt:lpstr>GAN으로  blur 제거하기</vt:lpstr>
      <vt:lpstr>Inpainting 으로 blur 제거하기</vt:lpstr>
      <vt:lpstr>Inpainting 으로 blur 제거하기</vt:lpstr>
      <vt:lpstr>Dreambooth</vt:lpstr>
      <vt:lpstr> Dreambooth inpainting</vt:lpstr>
      <vt:lpstr>Dreambooth inpainting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Project</dc:title>
  <dc:creator>dahae</dc:creator>
  <cp:lastModifiedBy>dahae</cp:lastModifiedBy>
  <cp:revision>5</cp:revision>
  <dcterms:created xsi:type="dcterms:W3CDTF">2023-02-20T05:40:24Z</dcterms:created>
  <dcterms:modified xsi:type="dcterms:W3CDTF">2023-02-22T06:22:17Z</dcterms:modified>
</cp:coreProperties>
</file>