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47C23-C5E2-43FC-91AB-FB4AA3AC2BD1}" v="47" dt="2020-07-25T14:40:24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k Lemas" userId="5a87caf6b30614cd" providerId="LiveId" clId="{8ED47C23-C5E2-43FC-91AB-FB4AA3AC2BD1}"/>
    <pc:docChg chg="undo custSel addSld modSld">
      <pc:chgData name="Dominick Lemas" userId="5a87caf6b30614cd" providerId="LiveId" clId="{8ED47C23-C5E2-43FC-91AB-FB4AA3AC2BD1}" dt="2020-07-25T14:40:47.883" v="233" actId="1076"/>
      <pc:docMkLst>
        <pc:docMk/>
      </pc:docMkLst>
      <pc:sldChg chg="addSp delSp modSp mod">
        <pc:chgData name="Dominick Lemas" userId="5a87caf6b30614cd" providerId="LiveId" clId="{8ED47C23-C5E2-43FC-91AB-FB4AA3AC2BD1}" dt="2020-07-25T14:40:47.883" v="233" actId="1076"/>
        <pc:sldMkLst>
          <pc:docMk/>
          <pc:sldMk cId="821542727" sldId="256"/>
        </pc:sldMkLst>
        <pc:spChg chg="add mod">
          <ac:chgData name="Dominick Lemas" userId="5a87caf6b30614cd" providerId="LiveId" clId="{8ED47C23-C5E2-43FC-91AB-FB4AA3AC2BD1}" dt="2020-07-25T14:31:30.477" v="166" actId="122"/>
          <ac:spMkLst>
            <pc:docMk/>
            <pc:sldMk cId="821542727" sldId="256"/>
            <ac:spMk id="3" creationId="{06050F34-A8A1-40D6-AA7A-C5C5C237F4C8}"/>
          </ac:spMkLst>
        </pc:spChg>
        <pc:spChg chg="mod">
          <ac:chgData name="Dominick Lemas" userId="5a87caf6b30614cd" providerId="LiveId" clId="{8ED47C23-C5E2-43FC-91AB-FB4AA3AC2BD1}" dt="2020-07-25T14:29:57.763" v="111" actId="1076"/>
          <ac:spMkLst>
            <pc:docMk/>
            <pc:sldMk cId="821542727" sldId="256"/>
            <ac:spMk id="4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33:40.450" v="169" actId="1076"/>
          <ac:spMkLst>
            <pc:docMk/>
            <pc:sldMk cId="821542727" sldId="256"/>
            <ac:spMk id="5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40:44.244" v="231" actId="1076"/>
          <ac:spMkLst>
            <pc:docMk/>
            <pc:sldMk cId="821542727" sldId="256"/>
            <ac:spMk id="6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30:25.122" v="115" actId="14100"/>
          <ac:spMkLst>
            <pc:docMk/>
            <pc:sldMk cId="821542727" sldId="256"/>
            <ac:spMk id="7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30:28.162" v="116" actId="1076"/>
          <ac:spMkLst>
            <pc:docMk/>
            <pc:sldMk cId="821542727" sldId="256"/>
            <ac:spMk id="8" creationId="{00000000-0000-0000-0000-000000000000}"/>
          </ac:spMkLst>
        </pc:spChg>
        <pc:spChg chg="del">
          <ac:chgData name="Dominick Lemas" userId="5a87caf6b30614cd" providerId="LiveId" clId="{8ED47C23-C5E2-43FC-91AB-FB4AA3AC2BD1}" dt="2020-07-25T14:30:37.410" v="120" actId="478"/>
          <ac:spMkLst>
            <pc:docMk/>
            <pc:sldMk cId="821542727" sldId="256"/>
            <ac:spMk id="9" creationId="{00000000-0000-0000-0000-000000000000}"/>
          </ac:spMkLst>
        </pc:spChg>
        <pc:spChg chg="del mod">
          <ac:chgData name="Dominick Lemas" userId="5a87caf6b30614cd" providerId="LiveId" clId="{8ED47C23-C5E2-43FC-91AB-FB4AA3AC2BD1}" dt="2020-07-25T14:30:34.866" v="119" actId="478"/>
          <ac:spMkLst>
            <pc:docMk/>
            <pc:sldMk cId="821542727" sldId="256"/>
            <ac:spMk id="10" creationId="{00000000-0000-0000-0000-000000000000}"/>
          </ac:spMkLst>
        </pc:spChg>
        <pc:spChg chg="mod">
          <ac:chgData name="Dominick Lemas" userId="5a87caf6b30614cd" providerId="LiveId" clId="{8ED47C23-C5E2-43FC-91AB-FB4AA3AC2BD1}" dt="2020-07-25T14:30:45.483" v="123" actId="1076"/>
          <ac:spMkLst>
            <pc:docMk/>
            <pc:sldMk cId="821542727" sldId="256"/>
            <ac:spMk id="17" creationId="{00000000-0000-0000-0000-000000000000}"/>
          </ac:spMkLst>
        </pc:spChg>
        <pc:spChg chg="add del">
          <ac:chgData name="Dominick Lemas" userId="5a87caf6b30614cd" providerId="LiveId" clId="{8ED47C23-C5E2-43FC-91AB-FB4AA3AC2BD1}" dt="2020-07-25T14:39:10.643" v="212" actId="478"/>
          <ac:spMkLst>
            <pc:docMk/>
            <pc:sldMk cId="821542727" sldId="256"/>
            <ac:spMk id="25" creationId="{10E282D3-F016-4469-9105-D29CA51715D7}"/>
          </ac:spMkLst>
        </pc:spChg>
        <pc:picChg chg="add del mod">
          <ac:chgData name="Dominick Lemas" userId="5a87caf6b30614cd" providerId="LiveId" clId="{8ED47C23-C5E2-43FC-91AB-FB4AA3AC2BD1}" dt="2020-07-25T14:34:58.914" v="189" actId="478"/>
          <ac:picMkLst>
            <pc:docMk/>
            <pc:sldMk cId="821542727" sldId="256"/>
            <ac:picMk id="13" creationId="{8C7CC2C7-BCA3-45D9-BB92-ED0CFEEE42C3}"/>
          </ac:picMkLst>
        </pc:picChg>
        <pc:picChg chg="add mod">
          <ac:chgData name="Dominick Lemas" userId="5a87caf6b30614cd" providerId="LiveId" clId="{8ED47C23-C5E2-43FC-91AB-FB4AA3AC2BD1}" dt="2020-07-25T14:40:45.859" v="232" actId="1076"/>
          <ac:picMkLst>
            <pc:docMk/>
            <pc:sldMk cId="821542727" sldId="256"/>
            <ac:picMk id="18" creationId="{B1CC408F-18BC-4AF0-9C33-3B787FE32E47}"/>
          </ac:picMkLst>
        </pc:picChg>
        <pc:picChg chg="add del mod">
          <ac:chgData name="Dominick Lemas" userId="5a87caf6b30614cd" providerId="LiveId" clId="{8ED47C23-C5E2-43FC-91AB-FB4AA3AC2BD1}" dt="2020-07-25T14:36:07.970" v="200" actId="478"/>
          <ac:picMkLst>
            <pc:docMk/>
            <pc:sldMk cId="821542727" sldId="256"/>
            <ac:picMk id="20" creationId="{8A11C598-C278-4F6F-88BB-FB82C0E3B370}"/>
          </ac:picMkLst>
        </pc:picChg>
        <pc:picChg chg="add del mod">
          <ac:chgData name="Dominick Lemas" userId="5a87caf6b30614cd" providerId="LiveId" clId="{8ED47C23-C5E2-43FC-91AB-FB4AA3AC2BD1}" dt="2020-07-25T14:37:34.979" v="201" actId="478"/>
          <ac:picMkLst>
            <pc:docMk/>
            <pc:sldMk cId="821542727" sldId="256"/>
            <ac:picMk id="22" creationId="{A3726A89-7035-43AB-A409-8FC0C0883DF3}"/>
          </ac:picMkLst>
        </pc:picChg>
        <pc:picChg chg="add del mod">
          <ac:chgData name="Dominick Lemas" userId="5a87caf6b30614cd" providerId="LiveId" clId="{8ED47C23-C5E2-43FC-91AB-FB4AA3AC2BD1}" dt="2020-07-25T14:38:55.875" v="210" actId="478"/>
          <ac:picMkLst>
            <pc:docMk/>
            <pc:sldMk cId="821542727" sldId="256"/>
            <ac:picMk id="24" creationId="{26512DEF-E5CE-4A42-AA66-C2839503C64F}"/>
          </ac:picMkLst>
        </pc:picChg>
        <pc:picChg chg="add del mod">
          <ac:chgData name="Dominick Lemas" userId="5a87caf6b30614cd" providerId="LiveId" clId="{8ED47C23-C5E2-43FC-91AB-FB4AA3AC2BD1}" dt="2020-07-25T14:40:47.883" v="233" actId="1076"/>
          <ac:picMkLst>
            <pc:docMk/>
            <pc:sldMk cId="821542727" sldId="256"/>
            <ac:picMk id="27" creationId="{B7D2BC12-FAE3-4A2F-90C1-FD0FCB83C48E}"/>
          </ac:picMkLst>
        </pc:picChg>
        <pc:picChg chg="add del mod">
          <ac:chgData name="Dominick Lemas" userId="5a87caf6b30614cd" providerId="LiveId" clId="{8ED47C23-C5E2-43FC-91AB-FB4AA3AC2BD1}" dt="2020-07-25T14:39:53.266" v="218" actId="478"/>
          <ac:picMkLst>
            <pc:docMk/>
            <pc:sldMk cId="821542727" sldId="256"/>
            <ac:picMk id="29" creationId="{13D92076-F062-4AF0-AB41-6B7DC96EADA1}"/>
          </ac:picMkLst>
        </pc:picChg>
        <pc:picChg chg="add del mod">
          <ac:chgData name="Dominick Lemas" userId="5a87caf6b30614cd" providerId="LiveId" clId="{8ED47C23-C5E2-43FC-91AB-FB4AA3AC2BD1}" dt="2020-07-25T14:37:58.897" v="205" actId="478"/>
          <ac:picMkLst>
            <pc:docMk/>
            <pc:sldMk cId="821542727" sldId="256"/>
            <ac:picMk id="2050" creationId="{0FF6CAEB-8D1D-4520-BA9C-D0041FC4E4C3}"/>
          </ac:picMkLst>
        </pc:picChg>
        <pc:picChg chg="add del mod">
          <ac:chgData name="Dominick Lemas" userId="5a87caf6b30614cd" providerId="LiveId" clId="{8ED47C23-C5E2-43FC-91AB-FB4AA3AC2BD1}" dt="2020-07-25T14:40:24.802" v="226" actId="478"/>
          <ac:picMkLst>
            <pc:docMk/>
            <pc:sldMk cId="821542727" sldId="256"/>
            <ac:picMk id="2052" creationId="{7BFD4A74-014E-44F4-877C-A53BF695CC2B}"/>
          </ac:picMkLst>
        </pc:picChg>
        <pc:cxnChg chg="mod">
          <ac:chgData name="Dominick Lemas" userId="5a87caf6b30614cd" providerId="LiveId" clId="{8ED47C23-C5E2-43FC-91AB-FB4AA3AC2BD1}" dt="2020-07-25T14:31:36.635" v="167" actId="1076"/>
          <ac:cxnSpMkLst>
            <pc:docMk/>
            <pc:sldMk cId="821542727" sldId="256"/>
            <ac:cxnSpMk id="12" creationId="{00000000-0000-0000-0000-000000000000}"/>
          </ac:cxnSpMkLst>
        </pc:cxnChg>
        <pc:cxnChg chg="mod">
          <ac:chgData name="Dominick Lemas" userId="5a87caf6b30614cd" providerId="LiveId" clId="{8ED47C23-C5E2-43FC-91AB-FB4AA3AC2BD1}" dt="2020-07-25T14:31:39.754" v="168" actId="1076"/>
          <ac:cxnSpMkLst>
            <pc:docMk/>
            <pc:sldMk cId="821542727" sldId="256"/>
            <ac:cxnSpMk id="14" creationId="{00000000-0000-0000-0000-000000000000}"/>
          </ac:cxnSpMkLst>
        </pc:cxnChg>
      </pc:sldChg>
      <pc:sldChg chg="addSp delSp modSp new mod">
        <pc:chgData name="Dominick Lemas" userId="5a87caf6b30614cd" providerId="LiveId" clId="{8ED47C23-C5E2-43FC-91AB-FB4AA3AC2BD1}" dt="2020-07-25T14:28:11.145" v="74" actId="1076"/>
        <pc:sldMkLst>
          <pc:docMk/>
          <pc:sldMk cId="3892135696" sldId="257"/>
        </pc:sldMkLst>
        <pc:spChg chg="mod">
          <ac:chgData name="Dominick Lemas" userId="5a87caf6b30614cd" providerId="LiveId" clId="{8ED47C23-C5E2-43FC-91AB-FB4AA3AC2BD1}" dt="2020-07-25T14:16:54.147" v="29" actId="1076"/>
          <ac:spMkLst>
            <pc:docMk/>
            <pc:sldMk cId="3892135696" sldId="257"/>
            <ac:spMk id="2" creationId="{C27A5051-CD84-4F22-A4EA-040A072A097F}"/>
          </ac:spMkLst>
        </pc:spChg>
        <pc:spChg chg="del">
          <ac:chgData name="Dominick Lemas" userId="5a87caf6b30614cd" providerId="LiveId" clId="{8ED47C23-C5E2-43FC-91AB-FB4AA3AC2BD1}" dt="2020-07-25T14:16:41.369" v="16" actId="478"/>
          <ac:spMkLst>
            <pc:docMk/>
            <pc:sldMk cId="3892135696" sldId="257"/>
            <ac:spMk id="3" creationId="{58A015BE-0A3C-4A00-B73E-452271702931}"/>
          </ac:spMkLst>
        </pc:spChg>
        <pc:picChg chg="add del mod modCrop">
          <ac:chgData name="Dominick Lemas" userId="5a87caf6b30614cd" providerId="LiveId" clId="{8ED47C23-C5E2-43FC-91AB-FB4AA3AC2BD1}" dt="2020-07-25T14:27:37.346" v="67" actId="478"/>
          <ac:picMkLst>
            <pc:docMk/>
            <pc:sldMk cId="3892135696" sldId="257"/>
            <ac:picMk id="5" creationId="{DEBF79F5-8504-4E6A-AAB9-FA9C81240953}"/>
          </ac:picMkLst>
        </pc:picChg>
        <pc:picChg chg="add mod modCrop">
          <ac:chgData name="Dominick Lemas" userId="5a87caf6b30614cd" providerId="LiveId" clId="{8ED47C23-C5E2-43FC-91AB-FB4AA3AC2BD1}" dt="2020-07-25T14:28:11.145" v="74" actId="1076"/>
          <ac:picMkLst>
            <pc:docMk/>
            <pc:sldMk cId="3892135696" sldId="257"/>
            <ac:picMk id="7" creationId="{A03A0974-88F8-4547-88E1-6E5C697D5289}"/>
          </ac:picMkLst>
        </pc:picChg>
        <pc:picChg chg="add mod">
          <ac:chgData name="Dominick Lemas" userId="5a87caf6b30614cd" providerId="LiveId" clId="{8ED47C23-C5E2-43FC-91AB-FB4AA3AC2BD1}" dt="2020-07-25T14:20:30.057" v="58" actId="1076"/>
          <ac:picMkLst>
            <pc:docMk/>
            <pc:sldMk cId="3892135696" sldId="257"/>
            <ac:picMk id="1026" creationId="{383D161B-06FD-4BD5-A214-4498BC36CE05}"/>
          </ac:picMkLst>
        </pc:picChg>
        <pc:picChg chg="add mod">
          <ac:chgData name="Dominick Lemas" userId="5a87caf6b30614cd" providerId="LiveId" clId="{8ED47C23-C5E2-43FC-91AB-FB4AA3AC2BD1}" dt="2020-07-25T14:25:03.377" v="61" actId="1076"/>
          <ac:picMkLst>
            <pc:docMk/>
            <pc:sldMk cId="3892135696" sldId="257"/>
            <ac:picMk id="1028" creationId="{E5BC324D-3121-45E1-94AC-C9303062FE4D}"/>
          </ac:picMkLst>
        </pc:picChg>
        <pc:picChg chg="add mod">
          <ac:chgData name="Dominick Lemas" userId="5a87caf6b30614cd" providerId="LiveId" clId="{8ED47C23-C5E2-43FC-91AB-FB4AA3AC2BD1}" dt="2020-07-25T14:20:25.696" v="56" actId="1076"/>
          <ac:picMkLst>
            <pc:docMk/>
            <pc:sldMk cId="3892135696" sldId="257"/>
            <ac:picMk id="1030" creationId="{66C798BC-7AB4-47F9-8686-1F4FE332AE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EB10-A60C-49B1-88B5-8691CB73173A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3D86-4A0C-4C46-8A1C-1356E4A9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664734" y="1112767"/>
            <a:ext cx="2930770" cy="25966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515816" y="57725"/>
            <a:ext cx="5896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Dashboard Backend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2427" y="5747611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9208" y="4947139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Redcap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7477" y="1978297"/>
            <a:ext cx="1641231" cy="20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78116" y="2446965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Shiny 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7225554" y="5444952"/>
            <a:ext cx="424099" cy="32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33057" y="4305817"/>
            <a:ext cx="1465385" cy="80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80892" y="2857528"/>
            <a:ext cx="2543908" cy="9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050F34-A8A1-40D6-AA7A-C5C5C237F4C8}"/>
              </a:ext>
            </a:extLst>
          </p:cNvPr>
          <p:cNvSpPr txBox="1"/>
          <p:nvPr/>
        </p:nvSpPr>
        <p:spPr>
          <a:xfrm>
            <a:off x="8664734" y="1112767"/>
            <a:ext cx="293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home-energy dashboard</a:t>
            </a:r>
          </a:p>
        </p:txBody>
      </p:sp>
      <p:pic>
        <p:nvPicPr>
          <p:cNvPr id="18" name="Graphic 17" descr="House">
            <a:extLst>
              <a:ext uri="{FF2B5EF4-FFF2-40B4-BE49-F238E27FC236}">
                <a16:creationId xmlns:a16="http://schemas.microsoft.com/office/drawing/2014/main" id="{B1CC408F-18BC-4AF0-9C33-3B787FE32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65" y="2215832"/>
            <a:ext cx="2426335" cy="2426335"/>
          </a:xfrm>
          <a:prstGeom prst="rect">
            <a:avLst/>
          </a:prstGeom>
        </p:spPr>
      </p:pic>
      <p:pic>
        <p:nvPicPr>
          <p:cNvPr id="27" name="Graphic 26" descr="Dim (Smaller Sun)">
            <a:extLst>
              <a:ext uri="{FF2B5EF4-FFF2-40B4-BE49-F238E27FC236}">
                <a16:creationId xmlns:a16="http://schemas.microsoft.com/office/drawing/2014/main" id="{B7D2BC12-FAE3-4A2F-90C1-FD0FCB83C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713" y="13581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5051-CD84-4F22-A4EA-040A072A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0"/>
            <a:ext cx="10515600" cy="854075"/>
          </a:xfrm>
        </p:spPr>
        <p:txBody>
          <a:bodyPr/>
          <a:lstStyle/>
          <a:p>
            <a:r>
              <a:rPr lang="en-US" dirty="0"/>
              <a:t>Dashboard Layout Ideas</a:t>
            </a:r>
          </a:p>
        </p:txBody>
      </p:sp>
      <p:pic>
        <p:nvPicPr>
          <p:cNvPr id="1026" name="Picture 2" descr="Home energy dashboard — Alice Eamsherangkoon">
            <a:extLst>
              <a:ext uri="{FF2B5EF4-FFF2-40B4-BE49-F238E27FC236}">
                <a16:creationId xmlns:a16="http://schemas.microsoft.com/office/drawing/2014/main" id="{383D161B-06FD-4BD5-A214-4498BC36C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t="15037" r="18000" b="14197"/>
          <a:stretch/>
        </p:blipFill>
        <p:spPr bwMode="auto">
          <a:xfrm>
            <a:off x="428731" y="854075"/>
            <a:ext cx="4058129" cy="25422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energy management systems | CHOICE">
            <a:extLst>
              <a:ext uri="{FF2B5EF4-FFF2-40B4-BE49-F238E27FC236}">
                <a16:creationId xmlns:a16="http://schemas.microsoft.com/office/drawing/2014/main" id="{E5BC324D-3121-45E1-94AC-C9303062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47" y="2781189"/>
            <a:ext cx="2220217" cy="39470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lar PV - Guide | OpenEnergyMonitor">
            <a:extLst>
              <a:ext uri="{FF2B5EF4-FFF2-40B4-BE49-F238E27FC236}">
                <a16:creationId xmlns:a16="http://schemas.microsoft.com/office/drawing/2014/main" id="{66C798BC-7AB4-47F9-8686-1F4FE332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1" y="3687745"/>
            <a:ext cx="3793582" cy="30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A0974-88F8-4547-88E1-6E5C697D52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51" t="15055" r="54176"/>
          <a:stretch/>
        </p:blipFill>
        <p:spPr>
          <a:xfrm>
            <a:off x="7219335" y="170822"/>
            <a:ext cx="4731046" cy="27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Dashboard Layout Ideas</vt:lpstr>
    </vt:vector>
  </TitlesOfParts>
  <Company>University of Florida Academic Health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Lemas,Dominick</dc:creator>
  <cp:lastModifiedBy>Dominick Lemas</cp:lastModifiedBy>
  <cp:revision>2</cp:revision>
  <dcterms:created xsi:type="dcterms:W3CDTF">2020-06-08T19:06:34Z</dcterms:created>
  <dcterms:modified xsi:type="dcterms:W3CDTF">2020-07-25T14:40:52Z</dcterms:modified>
</cp:coreProperties>
</file>