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5"/>
  </p:sldMasterIdLst>
  <p:notesMasterIdLst>
    <p:notesMasterId r:id="rId11"/>
  </p:notesMasterIdLst>
  <p:sldIdLst>
    <p:sldId id="435" r:id="rId6"/>
    <p:sldId id="517" r:id="rId7"/>
    <p:sldId id="504" r:id="rId8"/>
    <p:sldId id="502" r:id="rId9"/>
    <p:sldId id="3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9C11A7-0CB3-4ED7-A388-1B59C05DB0D9}">
          <p14:sldIdLst>
            <p14:sldId id="435"/>
            <p14:sldId id="517"/>
            <p14:sldId id="504"/>
            <p14:sldId id="502"/>
          </p14:sldIdLst>
        </p14:section>
        <p14:section name="Untitled Section" id="{7812F1A7-A50B-4582-940F-161724446C08}">
          <p14:sldIdLst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7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inke, Julie A" initials="SJA" lastIdx="35" clrIdx="0">
    <p:extLst>
      <p:ext uri="{19B8F6BF-5375-455C-9EA6-DF929625EA0E}">
        <p15:presenceInfo xmlns:p15="http://schemas.microsoft.com/office/powerpoint/2012/main" userId="S-1-5-21-1940666338-227100268-1349548132-251290" providerId="AD"/>
      </p:ext>
    </p:extLst>
  </p:cmAuthor>
  <p:cmAuthor id="2" name="Prince, Susan E" initials="PSE" lastIdx="6" clrIdx="1">
    <p:extLst>
      <p:ext uri="{19B8F6BF-5375-455C-9EA6-DF929625EA0E}">
        <p15:presenceInfo xmlns:p15="http://schemas.microsoft.com/office/powerpoint/2012/main" userId="S-1-5-21-1940666338-227100268-1349548132-248399" providerId="AD"/>
      </p:ext>
    </p:extLst>
  </p:cmAuthor>
  <p:cmAuthor id="3" name="Ogunyale, Titilayo" initials="OT" lastIdx="5" clrIdx="2">
    <p:extLst>
      <p:ext uri="{19B8F6BF-5375-455C-9EA6-DF929625EA0E}">
        <p15:presenceInfo xmlns:p15="http://schemas.microsoft.com/office/powerpoint/2012/main" userId="S::togunyale@mitre.org::be2ad056-cb78-405e-a169-449cd2eb8105" providerId="AD"/>
      </p:ext>
    </p:extLst>
  </p:cmAuthor>
  <p:cmAuthor id="4" name="Acierto, Lauren J" initials="ALJ" lastIdx="5" clrIdx="3">
    <p:extLst>
      <p:ext uri="{19B8F6BF-5375-455C-9EA6-DF929625EA0E}">
        <p15:presenceInfo xmlns:p15="http://schemas.microsoft.com/office/powerpoint/2012/main" userId="S::lacierto@mitre.org::2310670c-b272-439c-9438-6687c1939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CBD"/>
    <a:srgbClr val="E79824"/>
    <a:srgbClr val="808285"/>
    <a:srgbClr val="7927A8"/>
    <a:srgbClr val="D5B078"/>
    <a:srgbClr val="58595B"/>
    <a:srgbClr val="72478E"/>
    <a:srgbClr val="703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3598" autoAdjust="0"/>
  </p:normalViewPr>
  <p:slideViewPr>
    <p:cSldViewPr snapToGrid="0">
      <p:cViewPr>
        <p:scale>
          <a:sx n="60" d="100"/>
          <a:sy n="60" d="100"/>
        </p:scale>
        <p:origin x="832" y="-48"/>
      </p:cViewPr>
      <p:guideLst>
        <p:guide orient="horz" pos="2088"/>
        <p:guide pos="7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266"/>
    </p:cViewPr>
  </p:sorterViewPr>
  <p:notesViewPr>
    <p:cSldViewPr snapToGrid="0" showGuides="1">
      <p:cViewPr varScale="1">
        <p:scale>
          <a:sx n="96" d="100"/>
          <a:sy n="96" d="100"/>
        </p:scale>
        <p:origin x="196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FB6AA-C4B4-C84D-AC30-8F6D8427AB37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BC8C2-1803-0C43-B87D-20FE905C76B0}">
      <dgm:prSet phldrT="[Text]"/>
      <dgm:spPr/>
      <dgm:t>
        <a:bodyPr/>
        <a:lstStyle/>
        <a:p>
          <a:r>
            <a:rPr lang="en-US" dirty="0"/>
            <a:t>Asset Discovery</a:t>
          </a:r>
        </a:p>
      </dgm:t>
    </dgm:pt>
    <dgm:pt modelId="{E785E1D9-39A5-0D46-9437-1A5DBB1A470E}" type="parTrans" cxnId="{55326919-EEF8-BB46-BAB9-CE00ED40F942}">
      <dgm:prSet/>
      <dgm:spPr/>
      <dgm:t>
        <a:bodyPr/>
        <a:lstStyle/>
        <a:p>
          <a:endParaRPr lang="en-US"/>
        </a:p>
      </dgm:t>
    </dgm:pt>
    <dgm:pt modelId="{008E4DB8-AEA7-534A-B7C7-6A3AFB16ED02}" type="sibTrans" cxnId="{55326919-EEF8-BB46-BAB9-CE00ED40F942}">
      <dgm:prSet/>
      <dgm:spPr/>
      <dgm:t>
        <a:bodyPr/>
        <a:lstStyle/>
        <a:p>
          <a:endParaRPr lang="en-US"/>
        </a:p>
      </dgm:t>
    </dgm:pt>
    <dgm:pt modelId="{F97C0CB1-8896-E445-B897-1BAE2BFB29C9}">
      <dgm:prSet phldrT="[Text]"/>
      <dgm:spPr/>
      <dgm:t>
        <a:bodyPr/>
        <a:lstStyle/>
        <a:p>
          <a:r>
            <a:rPr lang="en-US" dirty="0"/>
            <a:t>Full baseline of physical and logical locations</a:t>
          </a:r>
        </a:p>
      </dgm:t>
    </dgm:pt>
    <dgm:pt modelId="{04F5A484-2988-374C-B339-B27FA3E8D33C}" type="parTrans" cxnId="{40E2FF70-D2BB-8249-A5AB-3908C793B5BB}">
      <dgm:prSet/>
      <dgm:spPr/>
      <dgm:t>
        <a:bodyPr/>
        <a:lstStyle/>
        <a:p>
          <a:endParaRPr lang="en-US"/>
        </a:p>
      </dgm:t>
    </dgm:pt>
    <dgm:pt modelId="{5485FCE9-3D41-B041-97FB-CCF0116DC128}" type="sibTrans" cxnId="{40E2FF70-D2BB-8249-A5AB-3908C793B5BB}">
      <dgm:prSet/>
      <dgm:spPr/>
      <dgm:t>
        <a:bodyPr/>
        <a:lstStyle/>
        <a:p>
          <a:endParaRPr lang="en-US"/>
        </a:p>
      </dgm:t>
    </dgm:pt>
    <dgm:pt modelId="{F136F807-2D4F-5043-9DAB-A396E322201D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CD4BC428-60C9-1A4A-9366-722F6C73A0F4}" type="parTrans" cxnId="{EA21EFD0-FE0D-CD4B-830E-700D274E4165}">
      <dgm:prSet/>
      <dgm:spPr/>
      <dgm:t>
        <a:bodyPr/>
        <a:lstStyle/>
        <a:p>
          <a:endParaRPr lang="en-US"/>
        </a:p>
      </dgm:t>
    </dgm:pt>
    <dgm:pt modelId="{964FA822-7C38-4343-A935-BBE3E49C77C5}" type="sibTrans" cxnId="{EA21EFD0-FE0D-CD4B-830E-700D274E4165}">
      <dgm:prSet/>
      <dgm:spPr/>
      <dgm:t>
        <a:bodyPr/>
        <a:lstStyle/>
        <a:p>
          <a:endParaRPr lang="en-US"/>
        </a:p>
      </dgm:t>
    </dgm:pt>
    <dgm:pt modelId="{62DE0884-0177-E841-AB3F-0DFA8EC383E6}">
      <dgm:prSet phldrT="[Text]"/>
      <dgm:spPr/>
      <dgm:t>
        <a:bodyPr/>
        <a:lstStyle/>
        <a:p>
          <a:r>
            <a:rPr lang="en-US" dirty="0"/>
            <a:t>Manufacturer</a:t>
          </a:r>
        </a:p>
      </dgm:t>
    </dgm:pt>
    <dgm:pt modelId="{99165327-8B29-DF46-BA91-97E59B300A68}" type="parTrans" cxnId="{6DC35F95-A1F8-F043-9039-A0150F4A2E0D}">
      <dgm:prSet/>
      <dgm:spPr/>
      <dgm:t>
        <a:bodyPr/>
        <a:lstStyle/>
        <a:p>
          <a:endParaRPr lang="en-US"/>
        </a:p>
      </dgm:t>
    </dgm:pt>
    <dgm:pt modelId="{2ED3027C-5FE8-FE43-8AFE-1D0C473D4587}" type="sibTrans" cxnId="{6DC35F95-A1F8-F043-9039-A0150F4A2E0D}">
      <dgm:prSet/>
      <dgm:spPr/>
      <dgm:t>
        <a:bodyPr/>
        <a:lstStyle/>
        <a:p>
          <a:endParaRPr lang="en-US"/>
        </a:p>
      </dgm:t>
    </dgm:pt>
    <dgm:pt modelId="{19BEF10D-1C43-DC46-B2EC-AFFF7286E7F2}">
      <dgm:prSet phldrT="[Text]"/>
      <dgm:spPr/>
      <dgm:t>
        <a:bodyPr/>
        <a:lstStyle/>
        <a:p>
          <a:r>
            <a:rPr lang="en-US" dirty="0"/>
            <a:t>Visibility</a:t>
          </a:r>
        </a:p>
      </dgm:t>
    </dgm:pt>
    <dgm:pt modelId="{13E0C478-90F5-0446-A9D4-E607BF993BC0}" type="parTrans" cxnId="{67F3183C-FC58-B846-9824-A7CFAC38CCCA}">
      <dgm:prSet/>
      <dgm:spPr/>
      <dgm:t>
        <a:bodyPr/>
        <a:lstStyle/>
        <a:p>
          <a:endParaRPr lang="en-US"/>
        </a:p>
      </dgm:t>
    </dgm:pt>
    <dgm:pt modelId="{23812ECA-6A22-2B4D-81B5-CB8C68CC06E7}" type="sibTrans" cxnId="{67F3183C-FC58-B846-9824-A7CFAC38CCCA}">
      <dgm:prSet/>
      <dgm:spPr/>
      <dgm:t>
        <a:bodyPr/>
        <a:lstStyle/>
        <a:p>
          <a:endParaRPr lang="en-US"/>
        </a:p>
      </dgm:t>
    </dgm:pt>
    <dgm:pt modelId="{00036EB6-2C25-1E48-98AD-0DA64E1EEB02}">
      <dgm:prSet phldrT="[Text]"/>
      <dgm:spPr/>
      <dgm:t>
        <a:bodyPr/>
        <a:lstStyle/>
        <a:p>
          <a:r>
            <a:rPr lang="en-US" dirty="0"/>
            <a:t>Continuous identification of newly connected or disconnected devices</a:t>
          </a:r>
        </a:p>
      </dgm:t>
    </dgm:pt>
    <dgm:pt modelId="{445775C0-12A4-8D46-A1C4-9049315984E3}" type="parTrans" cxnId="{E814895A-8601-3B48-9E22-8D9691771914}">
      <dgm:prSet/>
      <dgm:spPr/>
      <dgm:t>
        <a:bodyPr/>
        <a:lstStyle/>
        <a:p>
          <a:endParaRPr lang="en-US"/>
        </a:p>
      </dgm:t>
    </dgm:pt>
    <dgm:pt modelId="{FEF94465-5EA0-6F43-A9C1-CC659E0883B0}" type="sibTrans" cxnId="{E814895A-8601-3B48-9E22-8D9691771914}">
      <dgm:prSet/>
      <dgm:spPr/>
      <dgm:t>
        <a:bodyPr/>
        <a:lstStyle/>
        <a:p>
          <a:endParaRPr lang="en-US"/>
        </a:p>
      </dgm:t>
    </dgm:pt>
    <dgm:pt modelId="{11DFAF23-3E6E-8E44-B43E-8F2CC6F1078E}">
      <dgm:prSet phldrT="[Text]"/>
      <dgm:spPr/>
      <dgm:t>
        <a:bodyPr/>
        <a:lstStyle/>
        <a:p>
          <a:r>
            <a:rPr lang="en-US" dirty="0"/>
            <a:t>Continuous identification of attributes</a:t>
          </a:r>
        </a:p>
      </dgm:t>
    </dgm:pt>
    <dgm:pt modelId="{E0B5FFF5-B1C4-9543-8CA7-172BF94E0971}" type="parTrans" cxnId="{1748525D-34D1-4D48-97FF-CB219EAE3E85}">
      <dgm:prSet/>
      <dgm:spPr/>
      <dgm:t>
        <a:bodyPr/>
        <a:lstStyle/>
        <a:p>
          <a:endParaRPr lang="en-US"/>
        </a:p>
      </dgm:t>
    </dgm:pt>
    <dgm:pt modelId="{76ADE6E0-CE94-DA42-A0B6-935E0D76BCAF}" type="sibTrans" cxnId="{1748525D-34D1-4D48-97FF-CB219EAE3E85}">
      <dgm:prSet/>
      <dgm:spPr/>
      <dgm:t>
        <a:bodyPr/>
        <a:lstStyle/>
        <a:p>
          <a:endParaRPr lang="en-US"/>
        </a:p>
      </dgm:t>
    </dgm:pt>
    <dgm:pt modelId="{32728A82-846A-4241-A9E1-5ADD8301215D}">
      <dgm:prSet/>
      <dgm:spPr/>
      <dgm:t>
        <a:bodyPr/>
        <a:lstStyle/>
        <a:p>
          <a:r>
            <a:rPr lang="en-US" dirty="0"/>
            <a:t>Disposition</a:t>
          </a:r>
        </a:p>
      </dgm:t>
    </dgm:pt>
    <dgm:pt modelId="{72570AA7-105E-6943-82F6-C9D37C003470}" type="parTrans" cxnId="{EBEBE0EC-8989-5544-B7BE-DE5D58883990}">
      <dgm:prSet/>
      <dgm:spPr/>
      <dgm:t>
        <a:bodyPr/>
        <a:lstStyle/>
        <a:p>
          <a:endParaRPr lang="en-US"/>
        </a:p>
      </dgm:t>
    </dgm:pt>
    <dgm:pt modelId="{AA3CC32C-5A2E-4640-871B-4BCACE8D439C}" type="sibTrans" cxnId="{EBEBE0EC-8989-5544-B7BE-DE5D58883990}">
      <dgm:prSet/>
      <dgm:spPr/>
      <dgm:t>
        <a:bodyPr/>
        <a:lstStyle/>
        <a:p>
          <a:endParaRPr lang="en-US"/>
        </a:p>
      </dgm:t>
    </dgm:pt>
    <dgm:pt modelId="{041196A6-0080-244B-A45B-6A6888D0FABC}">
      <dgm:prSet/>
      <dgm:spPr/>
      <dgm:t>
        <a:bodyPr/>
        <a:lstStyle/>
        <a:p>
          <a:r>
            <a:rPr lang="en-US" dirty="0"/>
            <a:t>Alerting </a:t>
          </a:r>
        </a:p>
      </dgm:t>
    </dgm:pt>
    <dgm:pt modelId="{A189D832-3DDD-E544-99FE-32035E5F1838}" type="parTrans" cxnId="{36DA10FC-6C27-EF48-8A41-015E4CE436E1}">
      <dgm:prSet/>
      <dgm:spPr/>
      <dgm:t>
        <a:bodyPr/>
        <a:lstStyle/>
        <a:p>
          <a:endParaRPr lang="en-US"/>
        </a:p>
      </dgm:t>
    </dgm:pt>
    <dgm:pt modelId="{A751FC48-F334-F146-AF4B-95500957CA6C}" type="sibTrans" cxnId="{36DA10FC-6C27-EF48-8A41-015E4CE436E1}">
      <dgm:prSet/>
      <dgm:spPr/>
      <dgm:t>
        <a:bodyPr/>
        <a:lstStyle/>
        <a:p>
          <a:endParaRPr lang="en-US"/>
        </a:p>
      </dgm:t>
    </dgm:pt>
    <dgm:pt modelId="{8C49D74D-0204-2D42-A29E-EC6198C1652E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97F0DDFB-9B87-344A-AE37-AA41DCA9349F}" type="parTrans" cxnId="{3A825A6C-DCC4-DB4C-9E93-3CA458EF70BF}">
      <dgm:prSet/>
      <dgm:spPr/>
      <dgm:t>
        <a:bodyPr/>
        <a:lstStyle/>
        <a:p>
          <a:endParaRPr lang="en-US"/>
        </a:p>
      </dgm:t>
    </dgm:pt>
    <dgm:pt modelId="{6717FBEF-C3B1-1041-8A22-36AAF022BCAD}" type="sibTrans" cxnId="{3A825A6C-DCC4-DB4C-9E93-3CA458EF70BF}">
      <dgm:prSet/>
      <dgm:spPr/>
      <dgm:t>
        <a:bodyPr/>
        <a:lstStyle/>
        <a:p>
          <a:endParaRPr lang="en-US"/>
        </a:p>
      </dgm:t>
    </dgm:pt>
    <dgm:pt modelId="{B25A6543-17DB-1345-A00F-AA124EF7701C}">
      <dgm:prSet phldrT="[Text]"/>
      <dgm:spPr/>
      <dgm:t>
        <a:bodyPr/>
        <a:lstStyle/>
        <a:p>
          <a:r>
            <a:rPr lang="en-US" dirty="0"/>
            <a:t>OS</a:t>
          </a:r>
        </a:p>
      </dgm:t>
    </dgm:pt>
    <dgm:pt modelId="{DFFE8651-86D0-D043-885E-6FEFF4350759}" type="parTrans" cxnId="{4D487EC2-86D7-FA48-AD62-765E2C4A428B}">
      <dgm:prSet/>
      <dgm:spPr/>
      <dgm:t>
        <a:bodyPr/>
        <a:lstStyle/>
        <a:p>
          <a:endParaRPr lang="en-US"/>
        </a:p>
      </dgm:t>
    </dgm:pt>
    <dgm:pt modelId="{67AB3326-F25C-214D-8319-EE11EC91FC3F}" type="sibTrans" cxnId="{4D487EC2-86D7-FA48-AD62-765E2C4A428B}">
      <dgm:prSet/>
      <dgm:spPr/>
      <dgm:t>
        <a:bodyPr/>
        <a:lstStyle/>
        <a:p>
          <a:endParaRPr lang="en-US"/>
        </a:p>
      </dgm:t>
    </dgm:pt>
    <dgm:pt modelId="{78BC9A67-47A0-A84B-BD44-76B9BA5B993F}">
      <dgm:prSet phldrT="[Text]"/>
      <dgm:spPr/>
      <dgm:t>
        <a:bodyPr/>
        <a:lstStyle/>
        <a:p>
          <a:r>
            <a:rPr lang="en-US" dirty="0"/>
            <a:t>IP address</a:t>
          </a:r>
        </a:p>
      </dgm:t>
    </dgm:pt>
    <dgm:pt modelId="{FAC55A96-9C93-ED4F-B128-7E93A4478949}" type="parTrans" cxnId="{854513F9-30CF-144D-8142-70729E04073E}">
      <dgm:prSet/>
      <dgm:spPr/>
      <dgm:t>
        <a:bodyPr/>
        <a:lstStyle/>
        <a:p>
          <a:endParaRPr lang="en-US"/>
        </a:p>
      </dgm:t>
    </dgm:pt>
    <dgm:pt modelId="{4FEA1DA0-49A5-2449-9641-C4AC76B75AB1}" type="sibTrans" cxnId="{854513F9-30CF-144D-8142-70729E04073E}">
      <dgm:prSet/>
      <dgm:spPr/>
      <dgm:t>
        <a:bodyPr/>
        <a:lstStyle/>
        <a:p>
          <a:endParaRPr lang="en-US"/>
        </a:p>
      </dgm:t>
    </dgm:pt>
    <dgm:pt modelId="{EBF80E6A-1105-B340-9D2B-10E61CD56108}">
      <dgm:prSet phldrT="[Text]"/>
      <dgm:spPr/>
      <dgm:t>
        <a:bodyPr/>
        <a:lstStyle/>
        <a:p>
          <a:r>
            <a:rPr lang="en-US" dirty="0"/>
            <a:t>MAC address</a:t>
          </a:r>
        </a:p>
      </dgm:t>
    </dgm:pt>
    <dgm:pt modelId="{541E5733-6717-554A-9610-B56D06915B5C}" type="parTrans" cxnId="{4F6AF419-0950-E247-AE44-A6862225BEB9}">
      <dgm:prSet/>
      <dgm:spPr/>
      <dgm:t>
        <a:bodyPr/>
        <a:lstStyle/>
        <a:p>
          <a:endParaRPr lang="en-US"/>
        </a:p>
      </dgm:t>
    </dgm:pt>
    <dgm:pt modelId="{25E31253-7A82-984E-9109-AFD858803F61}" type="sibTrans" cxnId="{4F6AF419-0950-E247-AE44-A6862225BEB9}">
      <dgm:prSet/>
      <dgm:spPr/>
      <dgm:t>
        <a:bodyPr/>
        <a:lstStyle/>
        <a:p>
          <a:endParaRPr lang="en-US"/>
        </a:p>
      </dgm:t>
    </dgm:pt>
    <dgm:pt modelId="{0E191EBE-416D-9C47-AC39-8E56B84C13C4}">
      <dgm:prSet phldrT="[Text]"/>
      <dgm:spPr/>
      <dgm:t>
        <a:bodyPr/>
        <a:lstStyle/>
        <a:p>
          <a:r>
            <a:rPr lang="en-US" dirty="0"/>
            <a:t>Protocols</a:t>
          </a:r>
        </a:p>
      </dgm:t>
    </dgm:pt>
    <dgm:pt modelId="{59790E8B-1357-2A41-8A44-98DC27397A29}" type="parTrans" cxnId="{B637BC1C-150D-0F46-A7CC-93D092D68A0B}">
      <dgm:prSet/>
      <dgm:spPr/>
      <dgm:t>
        <a:bodyPr/>
        <a:lstStyle/>
        <a:p>
          <a:endParaRPr lang="en-US"/>
        </a:p>
      </dgm:t>
    </dgm:pt>
    <dgm:pt modelId="{633AEC51-C8CE-E44E-BBFE-FF771EDE2DCA}" type="sibTrans" cxnId="{B637BC1C-150D-0F46-A7CC-93D092D68A0B}">
      <dgm:prSet/>
      <dgm:spPr/>
      <dgm:t>
        <a:bodyPr/>
        <a:lstStyle/>
        <a:p>
          <a:endParaRPr lang="en-US"/>
        </a:p>
      </dgm:t>
    </dgm:pt>
    <dgm:pt modelId="{E10A0813-3E48-9446-9DD1-A381446A827B}">
      <dgm:prSet phldrT="[Text]"/>
      <dgm:spPr/>
      <dgm:t>
        <a:bodyPr/>
        <a:lstStyle/>
        <a:p>
          <a:r>
            <a:rPr lang="en-US" dirty="0"/>
            <a:t>Firmware</a:t>
          </a:r>
        </a:p>
      </dgm:t>
    </dgm:pt>
    <dgm:pt modelId="{F8C6BB12-97DD-674A-8150-B1C4ACE93EBF}" type="parTrans" cxnId="{F6E9242A-D79E-6E4B-92DF-2B2697540C92}">
      <dgm:prSet/>
      <dgm:spPr/>
      <dgm:t>
        <a:bodyPr/>
        <a:lstStyle/>
        <a:p>
          <a:endParaRPr lang="en-US"/>
        </a:p>
      </dgm:t>
    </dgm:pt>
    <dgm:pt modelId="{BB1FCC40-540A-4B4D-8A6E-9CA713AE89CD}" type="sibTrans" cxnId="{F6E9242A-D79E-6E4B-92DF-2B2697540C92}">
      <dgm:prSet/>
      <dgm:spPr/>
      <dgm:t>
        <a:bodyPr/>
        <a:lstStyle/>
        <a:p>
          <a:endParaRPr lang="en-US"/>
        </a:p>
      </dgm:t>
    </dgm:pt>
    <dgm:pt modelId="{77875810-50F4-4040-A4C0-B02062D7C53F}">
      <dgm:prSet phldrT="[Text]"/>
      <dgm:spPr/>
      <dgm:t>
        <a:bodyPr/>
        <a:lstStyle/>
        <a:p>
          <a:r>
            <a:rPr lang="en-US" dirty="0"/>
            <a:t>Patch level</a:t>
          </a:r>
        </a:p>
      </dgm:t>
    </dgm:pt>
    <dgm:pt modelId="{49AACB41-0E91-1C4F-AC3D-296188517002}" type="parTrans" cxnId="{9444BB50-1EDA-0947-9001-1ADE54DB5968}">
      <dgm:prSet/>
      <dgm:spPr/>
      <dgm:t>
        <a:bodyPr/>
        <a:lstStyle/>
        <a:p>
          <a:endParaRPr lang="en-US"/>
        </a:p>
      </dgm:t>
    </dgm:pt>
    <dgm:pt modelId="{98B00C4E-8702-EB4A-83FB-A8B229AF73E8}" type="sibTrans" cxnId="{9444BB50-1EDA-0947-9001-1ADE54DB5968}">
      <dgm:prSet/>
      <dgm:spPr/>
      <dgm:t>
        <a:bodyPr/>
        <a:lstStyle/>
        <a:p>
          <a:endParaRPr lang="en-US"/>
        </a:p>
      </dgm:t>
    </dgm:pt>
    <dgm:pt modelId="{F2C81AC8-F330-664E-81AD-39E5BCDF554B}">
      <dgm:prSet phldrT="[Text]"/>
      <dgm:spPr/>
      <dgm:t>
        <a:bodyPr/>
        <a:lstStyle/>
        <a:p>
          <a:r>
            <a:rPr lang="en-US" dirty="0"/>
            <a:t>Inter-connections</a:t>
          </a:r>
        </a:p>
      </dgm:t>
    </dgm:pt>
    <dgm:pt modelId="{AAC51C0E-BC62-6043-9362-21FC7DE51BEF}" type="parTrans" cxnId="{E39E86B5-17AC-0E4B-84C2-7F31113ACE17}">
      <dgm:prSet/>
      <dgm:spPr/>
      <dgm:t>
        <a:bodyPr/>
        <a:lstStyle/>
        <a:p>
          <a:endParaRPr lang="en-US"/>
        </a:p>
      </dgm:t>
    </dgm:pt>
    <dgm:pt modelId="{5B4A375B-BABC-304B-8B13-2A4DC74B8671}" type="sibTrans" cxnId="{E39E86B5-17AC-0E4B-84C2-7F31113ACE17}">
      <dgm:prSet/>
      <dgm:spPr/>
      <dgm:t>
        <a:bodyPr/>
        <a:lstStyle/>
        <a:p>
          <a:endParaRPr lang="en-US"/>
        </a:p>
      </dgm:t>
    </dgm:pt>
    <dgm:pt modelId="{DC7FFB1D-27B5-BA44-80C2-8D2DAA9C5861}">
      <dgm:prSet/>
      <dgm:spPr/>
      <dgm:t>
        <a:bodyPr/>
        <a:lstStyle/>
        <a:p>
          <a:r>
            <a:rPr lang="en-US" dirty="0"/>
            <a:t>Criticality (high, medium, low)</a:t>
          </a:r>
        </a:p>
      </dgm:t>
    </dgm:pt>
    <dgm:pt modelId="{BA1CE1A5-2423-6143-A607-755975771152}" type="parTrans" cxnId="{8F63C7EB-1A15-3843-B23B-AE5B9461E05D}">
      <dgm:prSet/>
      <dgm:spPr/>
      <dgm:t>
        <a:bodyPr/>
        <a:lstStyle/>
        <a:p>
          <a:endParaRPr lang="en-US"/>
        </a:p>
      </dgm:t>
    </dgm:pt>
    <dgm:pt modelId="{2B5BAFFC-CBE9-BF49-A08D-32976B024D16}" type="sibTrans" cxnId="{8F63C7EB-1A15-3843-B23B-AE5B9461E05D}">
      <dgm:prSet/>
      <dgm:spPr/>
      <dgm:t>
        <a:bodyPr/>
        <a:lstStyle/>
        <a:p>
          <a:endParaRPr lang="en-US"/>
        </a:p>
      </dgm:t>
    </dgm:pt>
    <dgm:pt modelId="{710A9068-1EA7-9E40-88EA-589126351C63}">
      <dgm:prSet/>
      <dgm:spPr/>
      <dgm:t>
        <a:bodyPr/>
        <a:lstStyle/>
        <a:p>
          <a:r>
            <a:rPr lang="en-US" dirty="0"/>
            <a:t>Detection of deviation from expected network activity</a:t>
          </a:r>
        </a:p>
      </dgm:t>
    </dgm:pt>
    <dgm:pt modelId="{B82A9676-6A63-0C4A-A5A5-2D26AF52F943}" type="parTrans" cxnId="{BEBD95C8-9602-2A48-917B-78CD4B26627A}">
      <dgm:prSet/>
      <dgm:spPr/>
      <dgm:t>
        <a:bodyPr/>
        <a:lstStyle/>
        <a:p>
          <a:endParaRPr lang="en-US"/>
        </a:p>
      </dgm:t>
    </dgm:pt>
    <dgm:pt modelId="{318A8FEB-DF28-1445-8EE2-C9DF0CD40851}" type="sibTrans" cxnId="{BEBD95C8-9602-2A48-917B-78CD4B26627A}">
      <dgm:prSet/>
      <dgm:spPr/>
      <dgm:t>
        <a:bodyPr/>
        <a:lstStyle/>
        <a:p>
          <a:endParaRPr lang="en-US"/>
        </a:p>
      </dgm:t>
    </dgm:pt>
    <dgm:pt modelId="{CE0826B3-83A0-8040-84F9-A0E710636C73}">
      <dgm:prSet/>
      <dgm:spPr/>
      <dgm:t>
        <a:bodyPr/>
        <a:lstStyle/>
        <a:p>
          <a:r>
            <a:rPr lang="en-US" dirty="0"/>
            <a:t> Communication to other devices</a:t>
          </a:r>
        </a:p>
      </dgm:t>
    </dgm:pt>
    <dgm:pt modelId="{77BE29F0-F0B0-FB49-A820-05739F293C17}" type="parTrans" cxnId="{91469AC6-20BB-6D44-B0EC-C4F9AB5DAF3C}">
      <dgm:prSet/>
      <dgm:spPr/>
      <dgm:t>
        <a:bodyPr/>
        <a:lstStyle/>
        <a:p>
          <a:endParaRPr lang="en-US"/>
        </a:p>
      </dgm:t>
    </dgm:pt>
    <dgm:pt modelId="{7A510DF7-8BBA-F241-B311-A84A793F16DB}" type="sibTrans" cxnId="{91469AC6-20BB-6D44-B0EC-C4F9AB5DAF3C}">
      <dgm:prSet/>
      <dgm:spPr/>
      <dgm:t>
        <a:bodyPr/>
        <a:lstStyle/>
        <a:p>
          <a:endParaRPr lang="en-US"/>
        </a:p>
      </dgm:t>
    </dgm:pt>
    <dgm:pt modelId="{A662D436-0613-CB41-B788-AA746CF76CCD}" type="pres">
      <dgm:prSet presAssocID="{220FB6AA-C4B4-C84D-AC30-8F6D8427AB37}" presName="theList" presStyleCnt="0">
        <dgm:presLayoutVars>
          <dgm:dir/>
          <dgm:animLvl val="lvl"/>
          <dgm:resizeHandles val="exact"/>
        </dgm:presLayoutVars>
      </dgm:prSet>
      <dgm:spPr/>
    </dgm:pt>
    <dgm:pt modelId="{288EB2B2-B0D2-7E4A-8933-7BEBB363CA48}" type="pres">
      <dgm:prSet presAssocID="{CB1BC8C2-1803-0C43-B87D-20FE905C76B0}" presName="compNode" presStyleCnt="0"/>
      <dgm:spPr/>
    </dgm:pt>
    <dgm:pt modelId="{C8EF0DC7-1CC3-6344-8A8C-F379A0AF9BD1}" type="pres">
      <dgm:prSet presAssocID="{CB1BC8C2-1803-0C43-B87D-20FE905C76B0}" presName="aNode" presStyleLbl="bgShp" presStyleIdx="0" presStyleCnt="5"/>
      <dgm:spPr/>
    </dgm:pt>
    <dgm:pt modelId="{9B3DB8C0-EAAC-654F-923D-3FF6854E4142}" type="pres">
      <dgm:prSet presAssocID="{CB1BC8C2-1803-0C43-B87D-20FE905C76B0}" presName="textNode" presStyleLbl="bgShp" presStyleIdx="0" presStyleCnt="5"/>
      <dgm:spPr/>
    </dgm:pt>
    <dgm:pt modelId="{CEF88792-AC99-8947-85C8-DE991EC3AED7}" type="pres">
      <dgm:prSet presAssocID="{CB1BC8C2-1803-0C43-B87D-20FE905C76B0}" presName="compChildNode" presStyleCnt="0"/>
      <dgm:spPr/>
    </dgm:pt>
    <dgm:pt modelId="{BA85D613-4A7C-864A-B257-FDC41FE83A20}" type="pres">
      <dgm:prSet presAssocID="{CB1BC8C2-1803-0C43-B87D-20FE905C76B0}" presName="theInnerList" presStyleCnt="0"/>
      <dgm:spPr/>
    </dgm:pt>
    <dgm:pt modelId="{488CA31F-B5FB-2043-B2E9-A9BD3FE929EB}" type="pres">
      <dgm:prSet presAssocID="{F97C0CB1-8896-E445-B897-1BAE2BFB29C9}" presName="childNode" presStyleLbl="node1" presStyleIdx="0" presStyleCnt="15">
        <dgm:presLayoutVars>
          <dgm:bulletEnabled val="1"/>
        </dgm:presLayoutVars>
      </dgm:prSet>
      <dgm:spPr/>
    </dgm:pt>
    <dgm:pt modelId="{5DE5191E-EA5A-3949-BCDA-5B05D3F6FE80}" type="pres">
      <dgm:prSet presAssocID="{CB1BC8C2-1803-0C43-B87D-20FE905C76B0}" presName="aSpace" presStyleCnt="0"/>
      <dgm:spPr/>
    </dgm:pt>
    <dgm:pt modelId="{4D22F116-2D95-9E4C-B989-04805A2D518D}" type="pres">
      <dgm:prSet presAssocID="{F136F807-2D4F-5043-9DAB-A396E322201D}" presName="compNode" presStyleCnt="0"/>
      <dgm:spPr/>
    </dgm:pt>
    <dgm:pt modelId="{10895E04-8D76-CD42-AA23-B5210729888A}" type="pres">
      <dgm:prSet presAssocID="{F136F807-2D4F-5043-9DAB-A396E322201D}" presName="aNode" presStyleLbl="bgShp" presStyleIdx="1" presStyleCnt="5"/>
      <dgm:spPr/>
    </dgm:pt>
    <dgm:pt modelId="{C7D1E93E-C1E0-8C4C-A6D7-133E23F56D94}" type="pres">
      <dgm:prSet presAssocID="{F136F807-2D4F-5043-9DAB-A396E322201D}" presName="textNode" presStyleLbl="bgShp" presStyleIdx="1" presStyleCnt="5"/>
      <dgm:spPr/>
    </dgm:pt>
    <dgm:pt modelId="{4294187B-09A9-F040-8665-7200AF149210}" type="pres">
      <dgm:prSet presAssocID="{F136F807-2D4F-5043-9DAB-A396E322201D}" presName="compChildNode" presStyleCnt="0"/>
      <dgm:spPr/>
    </dgm:pt>
    <dgm:pt modelId="{EB7151BC-FE56-BE46-AB5B-35A3DCEE0581}" type="pres">
      <dgm:prSet presAssocID="{F136F807-2D4F-5043-9DAB-A396E322201D}" presName="theInnerList" presStyleCnt="0"/>
      <dgm:spPr/>
    </dgm:pt>
    <dgm:pt modelId="{EA07B800-28FA-574F-B153-92790DC8B665}" type="pres">
      <dgm:prSet presAssocID="{62DE0884-0177-E841-AB3F-0DFA8EC383E6}" presName="childNode" presStyleLbl="node1" presStyleIdx="1" presStyleCnt="15">
        <dgm:presLayoutVars>
          <dgm:bulletEnabled val="1"/>
        </dgm:presLayoutVars>
      </dgm:prSet>
      <dgm:spPr/>
    </dgm:pt>
    <dgm:pt modelId="{E4CB2B44-961E-D44D-86E8-21CC0778919B}" type="pres">
      <dgm:prSet presAssocID="{62DE0884-0177-E841-AB3F-0DFA8EC383E6}" presName="aSpace2" presStyleCnt="0"/>
      <dgm:spPr/>
    </dgm:pt>
    <dgm:pt modelId="{2720232E-A910-7949-AD31-5C3105F4697C}" type="pres">
      <dgm:prSet presAssocID="{8C49D74D-0204-2D42-A29E-EC6198C1652E}" presName="childNode" presStyleLbl="node1" presStyleIdx="2" presStyleCnt="15">
        <dgm:presLayoutVars>
          <dgm:bulletEnabled val="1"/>
        </dgm:presLayoutVars>
      </dgm:prSet>
      <dgm:spPr/>
    </dgm:pt>
    <dgm:pt modelId="{5F632F02-B656-A343-B739-B611A9E193B7}" type="pres">
      <dgm:prSet presAssocID="{8C49D74D-0204-2D42-A29E-EC6198C1652E}" presName="aSpace2" presStyleCnt="0"/>
      <dgm:spPr/>
    </dgm:pt>
    <dgm:pt modelId="{BB9FDE54-625F-7849-8FED-A8BAA83FBECB}" type="pres">
      <dgm:prSet presAssocID="{B25A6543-17DB-1345-A00F-AA124EF7701C}" presName="childNode" presStyleLbl="node1" presStyleIdx="3" presStyleCnt="15">
        <dgm:presLayoutVars>
          <dgm:bulletEnabled val="1"/>
        </dgm:presLayoutVars>
      </dgm:prSet>
      <dgm:spPr/>
    </dgm:pt>
    <dgm:pt modelId="{15E3054F-204B-B944-B235-137132417A5C}" type="pres">
      <dgm:prSet presAssocID="{B25A6543-17DB-1345-A00F-AA124EF7701C}" presName="aSpace2" presStyleCnt="0"/>
      <dgm:spPr/>
    </dgm:pt>
    <dgm:pt modelId="{EBCDC474-6777-6A4B-BCDF-B420A553DA68}" type="pres">
      <dgm:prSet presAssocID="{78BC9A67-47A0-A84B-BD44-76B9BA5B993F}" presName="childNode" presStyleLbl="node1" presStyleIdx="4" presStyleCnt="15">
        <dgm:presLayoutVars>
          <dgm:bulletEnabled val="1"/>
        </dgm:presLayoutVars>
      </dgm:prSet>
      <dgm:spPr/>
    </dgm:pt>
    <dgm:pt modelId="{3E34AD02-2F6A-5943-91C6-C3A251E56E4A}" type="pres">
      <dgm:prSet presAssocID="{78BC9A67-47A0-A84B-BD44-76B9BA5B993F}" presName="aSpace2" presStyleCnt="0"/>
      <dgm:spPr/>
    </dgm:pt>
    <dgm:pt modelId="{B73A1A20-BD83-934B-BCEB-652C37927FB9}" type="pres">
      <dgm:prSet presAssocID="{EBF80E6A-1105-B340-9D2B-10E61CD56108}" presName="childNode" presStyleLbl="node1" presStyleIdx="5" presStyleCnt="15">
        <dgm:presLayoutVars>
          <dgm:bulletEnabled val="1"/>
        </dgm:presLayoutVars>
      </dgm:prSet>
      <dgm:spPr/>
    </dgm:pt>
    <dgm:pt modelId="{D97E76E3-A18B-F048-AC4B-7B0A007D1176}" type="pres">
      <dgm:prSet presAssocID="{EBF80E6A-1105-B340-9D2B-10E61CD56108}" presName="aSpace2" presStyleCnt="0"/>
      <dgm:spPr/>
    </dgm:pt>
    <dgm:pt modelId="{08D3BABB-44FE-0C44-B272-D7A10C74F5F0}" type="pres">
      <dgm:prSet presAssocID="{0E191EBE-416D-9C47-AC39-8E56B84C13C4}" presName="childNode" presStyleLbl="node1" presStyleIdx="6" presStyleCnt="15">
        <dgm:presLayoutVars>
          <dgm:bulletEnabled val="1"/>
        </dgm:presLayoutVars>
      </dgm:prSet>
      <dgm:spPr/>
    </dgm:pt>
    <dgm:pt modelId="{B7E8F88C-2F39-E544-8E31-3150310E52EB}" type="pres">
      <dgm:prSet presAssocID="{0E191EBE-416D-9C47-AC39-8E56B84C13C4}" presName="aSpace2" presStyleCnt="0"/>
      <dgm:spPr/>
    </dgm:pt>
    <dgm:pt modelId="{8818BC4E-4D6D-F446-BE45-14718E514550}" type="pres">
      <dgm:prSet presAssocID="{E10A0813-3E48-9446-9DD1-A381446A827B}" presName="childNode" presStyleLbl="node1" presStyleIdx="7" presStyleCnt="15">
        <dgm:presLayoutVars>
          <dgm:bulletEnabled val="1"/>
        </dgm:presLayoutVars>
      </dgm:prSet>
      <dgm:spPr/>
    </dgm:pt>
    <dgm:pt modelId="{C4BB0AD6-6773-4945-A3E4-3D5678C59614}" type="pres">
      <dgm:prSet presAssocID="{E10A0813-3E48-9446-9DD1-A381446A827B}" presName="aSpace2" presStyleCnt="0"/>
      <dgm:spPr/>
    </dgm:pt>
    <dgm:pt modelId="{AE4C6EE0-3468-0E43-9C10-34E92EC05FC2}" type="pres">
      <dgm:prSet presAssocID="{77875810-50F4-4040-A4C0-B02062D7C53F}" presName="childNode" presStyleLbl="node1" presStyleIdx="8" presStyleCnt="15">
        <dgm:presLayoutVars>
          <dgm:bulletEnabled val="1"/>
        </dgm:presLayoutVars>
      </dgm:prSet>
      <dgm:spPr/>
    </dgm:pt>
    <dgm:pt modelId="{141D7A52-924E-A343-B8F6-6070405C852C}" type="pres">
      <dgm:prSet presAssocID="{F136F807-2D4F-5043-9DAB-A396E322201D}" presName="aSpace" presStyleCnt="0"/>
      <dgm:spPr/>
    </dgm:pt>
    <dgm:pt modelId="{EEB67A74-0C6C-8043-BA8F-4F8273BE0948}" type="pres">
      <dgm:prSet presAssocID="{19BEF10D-1C43-DC46-B2EC-AFFF7286E7F2}" presName="compNode" presStyleCnt="0"/>
      <dgm:spPr/>
    </dgm:pt>
    <dgm:pt modelId="{B4B205E7-5FAB-AF4B-B5E6-5B1B5CABDD01}" type="pres">
      <dgm:prSet presAssocID="{19BEF10D-1C43-DC46-B2EC-AFFF7286E7F2}" presName="aNode" presStyleLbl="bgShp" presStyleIdx="2" presStyleCnt="5"/>
      <dgm:spPr/>
    </dgm:pt>
    <dgm:pt modelId="{650897F1-348D-554D-B44F-9B3C7469C599}" type="pres">
      <dgm:prSet presAssocID="{19BEF10D-1C43-DC46-B2EC-AFFF7286E7F2}" presName="textNode" presStyleLbl="bgShp" presStyleIdx="2" presStyleCnt="5"/>
      <dgm:spPr/>
    </dgm:pt>
    <dgm:pt modelId="{DDD45E9F-4BE6-A149-9D85-F68BF609AB3B}" type="pres">
      <dgm:prSet presAssocID="{19BEF10D-1C43-DC46-B2EC-AFFF7286E7F2}" presName="compChildNode" presStyleCnt="0"/>
      <dgm:spPr/>
    </dgm:pt>
    <dgm:pt modelId="{78FFA99A-47C5-DE42-959D-084DB1599B97}" type="pres">
      <dgm:prSet presAssocID="{19BEF10D-1C43-DC46-B2EC-AFFF7286E7F2}" presName="theInnerList" presStyleCnt="0"/>
      <dgm:spPr/>
    </dgm:pt>
    <dgm:pt modelId="{5E9ACBF8-B49F-0F4B-A1C6-0A5C4EFC5386}" type="pres">
      <dgm:prSet presAssocID="{00036EB6-2C25-1E48-98AD-0DA64E1EEB02}" presName="childNode" presStyleLbl="node1" presStyleIdx="9" presStyleCnt="15">
        <dgm:presLayoutVars>
          <dgm:bulletEnabled val="1"/>
        </dgm:presLayoutVars>
      </dgm:prSet>
      <dgm:spPr/>
    </dgm:pt>
    <dgm:pt modelId="{1ECDAF48-9136-3241-8AE5-C2F68020844E}" type="pres">
      <dgm:prSet presAssocID="{00036EB6-2C25-1E48-98AD-0DA64E1EEB02}" presName="aSpace2" presStyleCnt="0"/>
      <dgm:spPr/>
    </dgm:pt>
    <dgm:pt modelId="{5C32FB8E-BECB-0B4C-9D07-9578ED251A40}" type="pres">
      <dgm:prSet presAssocID="{11DFAF23-3E6E-8E44-B43E-8F2CC6F1078E}" presName="childNode" presStyleLbl="node1" presStyleIdx="10" presStyleCnt="15">
        <dgm:presLayoutVars>
          <dgm:bulletEnabled val="1"/>
        </dgm:presLayoutVars>
      </dgm:prSet>
      <dgm:spPr/>
    </dgm:pt>
    <dgm:pt modelId="{CA89C852-5E2D-CF48-829A-B47F8C632B49}" type="pres">
      <dgm:prSet presAssocID="{11DFAF23-3E6E-8E44-B43E-8F2CC6F1078E}" presName="aSpace2" presStyleCnt="0"/>
      <dgm:spPr/>
    </dgm:pt>
    <dgm:pt modelId="{5D040B4D-AF36-AE46-8A6D-664E9AD7878C}" type="pres">
      <dgm:prSet presAssocID="{F2C81AC8-F330-664E-81AD-39E5BCDF554B}" presName="childNode" presStyleLbl="node1" presStyleIdx="11" presStyleCnt="15">
        <dgm:presLayoutVars>
          <dgm:bulletEnabled val="1"/>
        </dgm:presLayoutVars>
      </dgm:prSet>
      <dgm:spPr/>
    </dgm:pt>
    <dgm:pt modelId="{0341CD2C-FE61-6D4B-8794-AF04A8832997}" type="pres">
      <dgm:prSet presAssocID="{19BEF10D-1C43-DC46-B2EC-AFFF7286E7F2}" presName="aSpace" presStyleCnt="0"/>
      <dgm:spPr/>
    </dgm:pt>
    <dgm:pt modelId="{1201530F-2D4F-3140-B288-51D49CBD4291}" type="pres">
      <dgm:prSet presAssocID="{32728A82-846A-4241-A9E1-5ADD8301215D}" presName="compNode" presStyleCnt="0"/>
      <dgm:spPr/>
    </dgm:pt>
    <dgm:pt modelId="{00B8824A-93B1-E847-A271-F672FC833243}" type="pres">
      <dgm:prSet presAssocID="{32728A82-846A-4241-A9E1-5ADD8301215D}" presName="aNode" presStyleLbl="bgShp" presStyleIdx="3" presStyleCnt="5"/>
      <dgm:spPr/>
    </dgm:pt>
    <dgm:pt modelId="{736B6692-F002-4D41-9B7B-924CB9E0B778}" type="pres">
      <dgm:prSet presAssocID="{32728A82-846A-4241-A9E1-5ADD8301215D}" presName="textNode" presStyleLbl="bgShp" presStyleIdx="3" presStyleCnt="5"/>
      <dgm:spPr/>
    </dgm:pt>
    <dgm:pt modelId="{BBA8D95B-FC68-BA43-B465-F67DCD1256D3}" type="pres">
      <dgm:prSet presAssocID="{32728A82-846A-4241-A9E1-5ADD8301215D}" presName="compChildNode" presStyleCnt="0"/>
      <dgm:spPr/>
    </dgm:pt>
    <dgm:pt modelId="{059CC85F-9A8F-A04B-A4A5-DA9DDD26842F}" type="pres">
      <dgm:prSet presAssocID="{32728A82-846A-4241-A9E1-5ADD8301215D}" presName="theInnerList" presStyleCnt="0"/>
      <dgm:spPr/>
    </dgm:pt>
    <dgm:pt modelId="{0E16DA90-98B1-2449-8AC8-E7C8CDBCC31D}" type="pres">
      <dgm:prSet presAssocID="{DC7FFB1D-27B5-BA44-80C2-8D2DAA9C5861}" presName="childNode" presStyleLbl="node1" presStyleIdx="12" presStyleCnt="15">
        <dgm:presLayoutVars>
          <dgm:bulletEnabled val="1"/>
        </dgm:presLayoutVars>
      </dgm:prSet>
      <dgm:spPr/>
    </dgm:pt>
    <dgm:pt modelId="{596E763C-52B8-654F-B361-D441F3355697}" type="pres">
      <dgm:prSet presAssocID="{DC7FFB1D-27B5-BA44-80C2-8D2DAA9C5861}" presName="aSpace2" presStyleCnt="0"/>
      <dgm:spPr/>
    </dgm:pt>
    <dgm:pt modelId="{08EB2669-86C6-A947-85B4-B9B85C06EE57}" type="pres">
      <dgm:prSet presAssocID="{CE0826B3-83A0-8040-84F9-A0E710636C73}" presName="childNode" presStyleLbl="node1" presStyleIdx="13" presStyleCnt="15">
        <dgm:presLayoutVars>
          <dgm:bulletEnabled val="1"/>
        </dgm:presLayoutVars>
      </dgm:prSet>
      <dgm:spPr/>
    </dgm:pt>
    <dgm:pt modelId="{E0607610-2A55-4042-B213-CA8FC8EAE321}" type="pres">
      <dgm:prSet presAssocID="{32728A82-846A-4241-A9E1-5ADD8301215D}" presName="aSpace" presStyleCnt="0"/>
      <dgm:spPr/>
    </dgm:pt>
    <dgm:pt modelId="{9ED3264A-7E5A-E640-A9CF-B668A51D4D8F}" type="pres">
      <dgm:prSet presAssocID="{041196A6-0080-244B-A45B-6A6888D0FABC}" presName="compNode" presStyleCnt="0"/>
      <dgm:spPr/>
    </dgm:pt>
    <dgm:pt modelId="{0388D929-20A1-EB4F-B49A-65773FCA476D}" type="pres">
      <dgm:prSet presAssocID="{041196A6-0080-244B-A45B-6A6888D0FABC}" presName="aNode" presStyleLbl="bgShp" presStyleIdx="4" presStyleCnt="5"/>
      <dgm:spPr/>
    </dgm:pt>
    <dgm:pt modelId="{8C83AE83-6B39-AB4D-A4F1-2C8A7F6B1D6A}" type="pres">
      <dgm:prSet presAssocID="{041196A6-0080-244B-A45B-6A6888D0FABC}" presName="textNode" presStyleLbl="bgShp" presStyleIdx="4" presStyleCnt="5"/>
      <dgm:spPr/>
    </dgm:pt>
    <dgm:pt modelId="{1A6C8685-3447-D349-AA74-E5CEE16D390E}" type="pres">
      <dgm:prSet presAssocID="{041196A6-0080-244B-A45B-6A6888D0FABC}" presName="compChildNode" presStyleCnt="0"/>
      <dgm:spPr/>
    </dgm:pt>
    <dgm:pt modelId="{18022A0A-9949-014F-A0DD-E9EADB5D00C9}" type="pres">
      <dgm:prSet presAssocID="{041196A6-0080-244B-A45B-6A6888D0FABC}" presName="theInnerList" presStyleCnt="0"/>
      <dgm:spPr/>
    </dgm:pt>
    <dgm:pt modelId="{7F8B11C7-C04E-3944-BEE0-F961B284DDAB}" type="pres">
      <dgm:prSet presAssocID="{710A9068-1EA7-9E40-88EA-589126351C63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081B8608-0C7A-6541-BE3F-317C65DC92A5}" type="presOf" srcId="{19BEF10D-1C43-DC46-B2EC-AFFF7286E7F2}" destId="{B4B205E7-5FAB-AF4B-B5E6-5B1B5CABDD01}" srcOrd="0" destOrd="0" presId="urn:microsoft.com/office/officeart/2005/8/layout/lProcess2"/>
    <dgm:cxn modelId="{E637AA18-1333-684E-A857-6369EDB0E48E}" type="presOf" srcId="{F136F807-2D4F-5043-9DAB-A396E322201D}" destId="{C7D1E93E-C1E0-8C4C-A6D7-133E23F56D94}" srcOrd="1" destOrd="0" presId="urn:microsoft.com/office/officeart/2005/8/layout/lProcess2"/>
    <dgm:cxn modelId="{60D33F19-F308-A94B-8B43-2975D1F4DA46}" type="presOf" srcId="{F136F807-2D4F-5043-9DAB-A396E322201D}" destId="{10895E04-8D76-CD42-AA23-B5210729888A}" srcOrd="0" destOrd="0" presId="urn:microsoft.com/office/officeart/2005/8/layout/lProcess2"/>
    <dgm:cxn modelId="{55326919-EEF8-BB46-BAB9-CE00ED40F942}" srcId="{220FB6AA-C4B4-C84D-AC30-8F6D8427AB37}" destId="{CB1BC8C2-1803-0C43-B87D-20FE905C76B0}" srcOrd="0" destOrd="0" parTransId="{E785E1D9-39A5-0D46-9437-1A5DBB1A470E}" sibTransId="{008E4DB8-AEA7-534A-B7C7-6A3AFB16ED02}"/>
    <dgm:cxn modelId="{4F6AF419-0950-E247-AE44-A6862225BEB9}" srcId="{F136F807-2D4F-5043-9DAB-A396E322201D}" destId="{EBF80E6A-1105-B340-9D2B-10E61CD56108}" srcOrd="4" destOrd="0" parTransId="{541E5733-6717-554A-9610-B56D06915B5C}" sibTransId="{25E31253-7A82-984E-9109-AFD858803F61}"/>
    <dgm:cxn modelId="{B637BC1C-150D-0F46-A7CC-93D092D68A0B}" srcId="{F136F807-2D4F-5043-9DAB-A396E322201D}" destId="{0E191EBE-416D-9C47-AC39-8E56B84C13C4}" srcOrd="5" destOrd="0" parTransId="{59790E8B-1357-2A41-8A44-98DC27397A29}" sibTransId="{633AEC51-C8CE-E44E-BBFE-FF771EDE2DCA}"/>
    <dgm:cxn modelId="{F6E9242A-D79E-6E4B-92DF-2B2697540C92}" srcId="{F136F807-2D4F-5043-9DAB-A396E322201D}" destId="{E10A0813-3E48-9446-9DD1-A381446A827B}" srcOrd="6" destOrd="0" parTransId="{F8C6BB12-97DD-674A-8150-B1C4ACE93EBF}" sibTransId="{BB1FCC40-540A-4B4D-8A6E-9CA713AE89CD}"/>
    <dgm:cxn modelId="{6FD6CE2A-4E4D-7645-871F-4CFD2702D9DD}" type="presOf" srcId="{78BC9A67-47A0-A84B-BD44-76B9BA5B993F}" destId="{EBCDC474-6777-6A4B-BCDF-B420A553DA68}" srcOrd="0" destOrd="0" presId="urn:microsoft.com/office/officeart/2005/8/layout/lProcess2"/>
    <dgm:cxn modelId="{A94AE72D-4346-C14B-A195-58155B943431}" type="presOf" srcId="{CB1BC8C2-1803-0C43-B87D-20FE905C76B0}" destId="{C8EF0DC7-1CC3-6344-8A8C-F379A0AF9BD1}" srcOrd="0" destOrd="0" presId="urn:microsoft.com/office/officeart/2005/8/layout/lProcess2"/>
    <dgm:cxn modelId="{B03B0030-F87B-0141-9D07-6DD17EB97AC1}" type="presOf" srcId="{F97C0CB1-8896-E445-B897-1BAE2BFB29C9}" destId="{488CA31F-B5FB-2043-B2E9-A9BD3FE929EB}" srcOrd="0" destOrd="0" presId="urn:microsoft.com/office/officeart/2005/8/layout/lProcess2"/>
    <dgm:cxn modelId="{EC01E132-7D23-3243-9102-DA4B2F5EE880}" type="presOf" srcId="{710A9068-1EA7-9E40-88EA-589126351C63}" destId="{7F8B11C7-C04E-3944-BEE0-F961B284DDAB}" srcOrd="0" destOrd="0" presId="urn:microsoft.com/office/officeart/2005/8/layout/lProcess2"/>
    <dgm:cxn modelId="{0A1E8C33-4F90-0F42-8E8B-BB5D5016BBD5}" type="presOf" srcId="{19BEF10D-1C43-DC46-B2EC-AFFF7286E7F2}" destId="{650897F1-348D-554D-B44F-9B3C7469C599}" srcOrd="1" destOrd="0" presId="urn:microsoft.com/office/officeart/2005/8/layout/lProcess2"/>
    <dgm:cxn modelId="{67F3183C-FC58-B846-9824-A7CFAC38CCCA}" srcId="{220FB6AA-C4B4-C84D-AC30-8F6D8427AB37}" destId="{19BEF10D-1C43-DC46-B2EC-AFFF7286E7F2}" srcOrd="2" destOrd="0" parTransId="{13E0C478-90F5-0446-A9D4-E607BF993BC0}" sibTransId="{23812ECA-6A22-2B4D-81B5-CB8C68CC06E7}"/>
    <dgm:cxn modelId="{1748525D-34D1-4D48-97FF-CB219EAE3E85}" srcId="{19BEF10D-1C43-DC46-B2EC-AFFF7286E7F2}" destId="{11DFAF23-3E6E-8E44-B43E-8F2CC6F1078E}" srcOrd="1" destOrd="0" parTransId="{E0B5FFF5-B1C4-9543-8CA7-172BF94E0971}" sibTransId="{76ADE6E0-CE94-DA42-A0B6-935E0D76BCAF}"/>
    <dgm:cxn modelId="{1B567C5E-12BD-9047-B487-88A2719E5F6D}" type="presOf" srcId="{62DE0884-0177-E841-AB3F-0DFA8EC383E6}" destId="{EA07B800-28FA-574F-B153-92790DC8B665}" srcOrd="0" destOrd="0" presId="urn:microsoft.com/office/officeart/2005/8/layout/lProcess2"/>
    <dgm:cxn modelId="{E3AF0444-5866-CC48-802F-63959A2B82C2}" type="presOf" srcId="{32728A82-846A-4241-A9E1-5ADD8301215D}" destId="{00B8824A-93B1-E847-A271-F672FC833243}" srcOrd="0" destOrd="0" presId="urn:microsoft.com/office/officeart/2005/8/layout/lProcess2"/>
    <dgm:cxn modelId="{9D947364-8F4A-2D44-A5D1-6BFDC900B441}" type="presOf" srcId="{CE0826B3-83A0-8040-84F9-A0E710636C73}" destId="{08EB2669-86C6-A947-85B4-B9B85C06EE57}" srcOrd="0" destOrd="0" presId="urn:microsoft.com/office/officeart/2005/8/layout/lProcess2"/>
    <dgm:cxn modelId="{C02FD64A-EF00-3D4A-931B-F84BE93BFA2E}" type="presOf" srcId="{CB1BC8C2-1803-0C43-B87D-20FE905C76B0}" destId="{9B3DB8C0-EAAC-654F-923D-3FF6854E4142}" srcOrd="1" destOrd="0" presId="urn:microsoft.com/office/officeart/2005/8/layout/lProcess2"/>
    <dgm:cxn modelId="{3A825A6C-DCC4-DB4C-9E93-3CA458EF70BF}" srcId="{F136F807-2D4F-5043-9DAB-A396E322201D}" destId="{8C49D74D-0204-2D42-A29E-EC6198C1652E}" srcOrd="1" destOrd="0" parTransId="{97F0DDFB-9B87-344A-AE37-AA41DCA9349F}" sibTransId="{6717FBEF-C3B1-1041-8A22-36AAF022BCAD}"/>
    <dgm:cxn modelId="{9444BB50-1EDA-0947-9001-1ADE54DB5968}" srcId="{F136F807-2D4F-5043-9DAB-A396E322201D}" destId="{77875810-50F4-4040-A4C0-B02062D7C53F}" srcOrd="7" destOrd="0" parTransId="{49AACB41-0E91-1C4F-AC3D-296188517002}" sibTransId="{98B00C4E-8702-EB4A-83FB-A8B229AF73E8}"/>
    <dgm:cxn modelId="{40E2FF70-D2BB-8249-A5AB-3908C793B5BB}" srcId="{CB1BC8C2-1803-0C43-B87D-20FE905C76B0}" destId="{F97C0CB1-8896-E445-B897-1BAE2BFB29C9}" srcOrd="0" destOrd="0" parTransId="{04F5A484-2988-374C-B339-B27FA3E8D33C}" sibTransId="{5485FCE9-3D41-B041-97FB-CCF0116DC128}"/>
    <dgm:cxn modelId="{E814895A-8601-3B48-9E22-8D9691771914}" srcId="{19BEF10D-1C43-DC46-B2EC-AFFF7286E7F2}" destId="{00036EB6-2C25-1E48-98AD-0DA64E1EEB02}" srcOrd="0" destOrd="0" parTransId="{445775C0-12A4-8D46-A1C4-9049315984E3}" sibTransId="{FEF94465-5EA0-6F43-A9C1-CC659E0883B0}"/>
    <dgm:cxn modelId="{2DEC1286-4C8C-5A42-8053-3CFD585507B6}" type="presOf" srcId="{00036EB6-2C25-1E48-98AD-0DA64E1EEB02}" destId="{5E9ACBF8-B49F-0F4B-A1C6-0A5C4EFC5386}" srcOrd="0" destOrd="0" presId="urn:microsoft.com/office/officeart/2005/8/layout/lProcess2"/>
    <dgm:cxn modelId="{55A22B8B-3FE7-7846-8F17-E5B3963CFA53}" type="presOf" srcId="{041196A6-0080-244B-A45B-6A6888D0FABC}" destId="{0388D929-20A1-EB4F-B49A-65773FCA476D}" srcOrd="0" destOrd="0" presId="urn:microsoft.com/office/officeart/2005/8/layout/lProcess2"/>
    <dgm:cxn modelId="{839AB48D-FFE2-6246-B9C9-99077263F8C0}" type="presOf" srcId="{DC7FFB1D-27B5-BA44-80C2-8D2DAA9C5861}" destId="{0E16DA90-98B1-2449-8AC8-E7C8CDBCC31D}" srcOrd="0" destOrd="0" presId="urn:microsoft.com/office/officeart/2005/8/layout/lProcess2"/>
    <dgm:cxn modelId="{EED44A8F-120B-D943-A19C-6737E815B660}" type="presOf" srcId="{E10A0813-3E48-9446-9DD1-A381446A827B}" destId="{8818BC4E-4D6D-F446-BE45-14718E514550}" srcOrd="0" destOrd="0" presId="urn:microsoft.com/office/officeart/2005/8/layout/lProcess2"/>
    <dgm:cxn modelId="{6DC35F95-A1F8-F043-9039-A0150F4A2E0D}" srcId="{F136F807-2D4F-5043-9DAB-A396E322201D}" destId="{62DE0884-0177-E841-AB3F-0DFA8EC383E6}" srcOrd="0" destOrd="0" parTransId="{99165327-8B29-DF46-BA91-97E59B300A68}" sibTransId="{2ED3027C-5FE8-FE43-8AFE-1D0C473D4587}"/>
    <dgm:cxn modelId="{F8C37598-FC62-084A-810F-FDC1D40E7DB0}" type="presOf" srcId="{F2C81AC8-F330-664E-81AD-39E5BCDF554B}" destId="{5D040B4D-AF36-AE46-8A6D-664E9AD7878C}" srcOrd="0" destOrd="0" presId="urn:microsoft.com/office/officeart/2005/8/layout/lProcess2"/>
    <dgm:cxn modelId="{A58AF7A7-1CD3-DE47-B75A-35C8A4CB784B}" type="presOf" srcId="{8C49D74D-0204-2D42-A29E-EC6198C1652E}" destId="{2720232E-A910-7949-AD31-5C3105F4697C}" srcOrd="0" destOrd="0" presId="urn:microsoft.com/office/officeart/2005/8/layout/lProcess2"/>
    <dgm:cxn modelId="{6E736CAD-A081-6943-AF41-10D34ECF8202}" type="presOf" srcId="{041196A6-0080-244B-A45B-6A6888D0FABC}" destId="{8C83AE83-6B39-AB4D-A4F1-2C8A7F6B1D6A}" srcOrd="1" destOrd="0" presId="urn:microsoft.com/office/officeart/2005/8/layout/lProcess2"/>
    <dgm:cxn modelId="{878004B1-B4A3-7E47-9C67-B20769ACC7D5}" type="presOf" srcId="{11DFAF23-3E6E-8E44-B43E-8F2CC6F1078E}" destId="{5C32FB8E-BECB-0B4C-9D07-9578ED251A40}" srcOrd="0" destOrd="0" presId="urn:microsoft.com/office/officeart/2005/8/layout/lProcess2"/>
    <dgm:cxn modelId="{19DF4DB2-2461-C645-B2D9-50E0ECDB1246}" type="presOf" srcId="{32728A82-846A-4241-A9E1-5ADD8301215D}" destId="{736B6692-F002-4D41-9B7B-924CB9E0B778}" srcOrd="1" destOrd="0" presId="urn:microsoft.com/office/officeart/2005/8/layout/lProcess2"/>
    <dgm:cxn modelId="{E39E86B5-17AC-0E4B-84C2-7F31113ACE17}" srcId="{19BEF10D-1C43-DC46-B2EC-AFFF7286E7F2}" destId="{F2C81AC8-F330-664E-81AD-39E5BCDF554B}" srcOrd="2" destOrd="0" parTransId="{AAC51C0E-BC62-6043-9362-21FC7DE51BEF}" sibTransId="{5B4A375B-BABC-304B-8B13-2A4DC74B8671}"/>
    <dgm:cxn modelId="{574ED9BF-DD39-AF47-BF4B-E5C3B2C4A22A}" type="presOf" srcId="{220FB6AA-C4B4-C84D-AC30-8F6D8427AB37}" destId="{A662D436-0613-CB41-B788-AA746CF76CCD}" srcOrd="0" destOrd="0" presId="urn:microsoft.com/office/officeart/2005/8/layout/lProcess2"/>
    <dgm:cxn modelId="{4D487EC2-86D7-FA48-AD62-765E2C4A428B}" srcId="{F136F807-2D4F-5043-9DAB-A396E322201D}" destId="{B25A6543-17DB-1345-A00F-AA124EF7701C}" srcOrd="2" destOrd="0" parTransId="{DFFE8651-86D0-D043-885E-6FEFF4350759}" sibTransId="{67AB3326-F25C-214D-8319-EE11EC91FC3F}"/>
    <dgm:cxn modelId="{91469AC6-20BB-6D44-B0EC-C4F9AB5DAF3C}" srcId="{32728A82-846A-4241-A9E1-5ADD8301215D}" destId="{CE0826B3-83A0-8040-84F9-A0E710636C73}" srcOrd="1" destOrd="0" parTransId="{77BE29F0-F0B0-FB49-A820-05739F293C17}" sibTransId="{7A510DF7-8BBA-F241-B311-A84A793F16DB}"/>
    <dgm:cxn modelId="{BEBD95C8-9602-2A48-917B-78CD4B26627A}" srcId="{041196A6-0080-244B-A45B-6A6888D0FABC}" destId="{710A9068-1EA7-9E40-88EA-589126351C63}" srcOrd="0" destOrd="0" parTransId="{B82A9676-6A63-0C4A-A5A5-2D26AF52F943}" sibTransId="{318A8FEB-DF28-1445-8EE2-C9DF0CD40851}"/>
    <dgm:cxn modelId="{0F434ACD-4EB6-634D-9A57-14A5A3DD3628}" type="presOf" srcId="{0E191EBE-416D-9C47-AC39-8E56B84C13C4}" destId="{08D3BABB-44FE-0C44-B272-D7A10C74F5F0}" srcOrd="0" destOrd="0" presId="urn:microsoft.com/office/officeart/2005/8/layout/lProcess2"/>
    <dgm:cxn modelId="{EA21EFD0-FE0D-CD4B-830E-700D274E4165}" srcId="{220FB6AA-C4B4-C84D-AC30-8F6D8427AB37}" destId="{F136F807-2D4F-5043-9DAB-A396E322201D}" srcOrd="1" destOrd="0" parTransId="{CD4BC428-60C9-1A4A-9366-722F6C73A0F4}" sibTransId="{964FA822-7C38-4343-A935-BBE3E49C77C5}"/>
    <dgm:cxn modelId="{DF9A80D8-761E-6A43-8934-B19BA02DD6A9}" type="presOf" srcId="{EBF80E6A-1105-B340-9D2B-10E61CD56108}" destId="{B73A1A20-BD83-934B-BCEB-652C37927FB9}" srcOrd="0" destOrd="0" presId="urn:microsoft.com/office/officeart/2005/8/layout/lProcess2"/>
    <dgm:cxn modelId="{8F3CCDEA-9982-E740-BCF5-E854784DF0ED}" type="presOf" srcId="{B25A6543-17DB-1345-A00F-AA124EF7701C}" destId="{BB9FDE54-625F-7849-8FED-A8BAA83FBECB}" srcOrd="0" destOrd="0" presId="urn:microsoft.com/office/officeart/2005/8/layout/lProcess2"/>
    <dgm:cxn modelId="{8F63C7EB-1A15-3843-B23B-AE5B9461E05D}" srcId="{32728A82-846A-4241-A9E1-5ADD8301215D}" destId="{DC7FFB1D-27B5-BA44-80C2-8D2DAA9C5861}" srcOrd="0" destOrd="0" parTransId="{BA1CE1A5-2423-6143-A607-755975771152}" sibTransId="{2B5BAFFC-CBE9-BF49-A08D-32976B024D16}"/>
    <dgm:cxn modelId="{EBEBE0EC-8989-5544-B7BE-DE5D58883990}" srcId="{220FB6AA-C4B4-C84D-AC30-8F6D8427AB37}" destId="{32728A82-846A-4241-A9E1-5ADD8301215D}" srcOrd="3" destOrd="0" parTransId="{72570AA7-105E-6943-82F6-C9D37C003470}" sibTransId="{AA3CC32C-5A2E-4640-871B-4BCACE8D439C}"/>
    <dgm:cxn modelId="{854513F9-30CF-144D-8142-70729E04073E}" srcId="{F136F807-2D4F-5043-9DAB-A396E322201D}" destId="{78BC9A67-47A0-A84B-BD44-76B9BA5B993F}" srcOrd="3" destOrd="0" parTransId="{FAC55A96-9C93-ED4F-B128-7E93A4478949}" sibTransId="{4FEA1DA0-49A5-2449-9641-C4AC76B75AB1}"/>
    <dgm:cxn modelId="{4737BDFB-4C90-814B-A715-2E7C7A603382}" type="presOf" srcId="{77875810-50F4-4040-A4C0-B02062D7C53F}" destId="{AE4C6EE0-3468-0E43-9C10-34E92EC05FC2}" srcOrd="0" destOrd="0" presId="urn:microsoft.com/office/officeart/2005/8/layout/lProcess2"/>
    <dgm:cxn modelId="{36DA10FC-6C27-EF48-8A41-015E4CE436E1}" srcId="{220FB6AA-C4B4-C84D-AC30-8F6D8427AB37}" destId="{041196A6-0080-244B-A45B-6A6888D0FABC}" srcOrd="4" destOrd="0" parTransId="{A189D832-3DDD-E544-99FE-32035E5F1838}" sibTransId="{A751FC48-F334-F146-AF4B-95500957CA6C}"/>
    <dgm:cxn modelId="{F1639DA8-F21A-6243-B9CD-577DB97AB1CB}" type="presParOf" srcId="{A662D436-0613-CB41-B788-AA746CF76CCD}" destId="{288EB2B2-B0D2-7E4A-8933-7BEBB363CA48}" srcOrd="0" destOrd="0" presId="urn:microsoft.com/office/officeart/2005/8/layout/lProcess2"/>
    <dgm:cxn modelId="{446D5151-5042-B94E-9294-BD00CB87DC92}" type="presParOf" srcId="{288EB2B2-B0D2-7E4A-8933-7BEBB363CA48}" destId="{C8EF0DC7-1CC3-6344-8A8C-F379A0AF9BD1}" srcOrd="0" destOrd="0" presId="urn:microsoft.com/office/officeart/2005/8/layout/lProcess2"/>
    <dgm:cxn modelId="{F195838C-BBBC-6945-9978-B4AE48480CC5}" type="presParOf" srcId="{288EB2B2-B0D2-7E4A-8933-7BEBB363CA48}" destId="{9B3DB8C0-EAAC-654F-923D-3FF6854E4142}" srcOrd="1" destOrd="0" presId="urn:microsoft.com/office/officeart/2005/8/layout/lProcess2"/>
    <dgm:cxn modelId="{30E7FEFE-CB76-E046-8FD4-56C1B160A173}" type="presParOf" srcId="{288EB2B2-B0D2-7E4A-8933-7BEBB363CA48}" destId="{CEF88792-AC99-8947-85C8-DE991EC3AED7}" srcOrd="2" destOrd="0" presId="urn:microsoft.com/office/officeart/2005/8/layout/lProcess2"/>
    <dgm:cxn modelId="{8AEF0C4C-2424-F94A-B2D7-8709478D77B7}" type="presParOf" srcId="{CEF88792-AC99-8947-85C8-DE991EC3AED7}" destId="{BA85D613-4A7C-864A-B257-FDC41FE83A20}" srcOrd="0" destOrd="0" presId="urn:microsoft.com/office/officeart/2005/8/layout/lProcess2"/>
    <dgm:cxn modelId="{E2FE9FAE-AFFD-0F46-9EE8-9535DB56698A}" type="presParOf" srcId="{BA85D613-4A7C-864A-B257-FDC41FE83A20}" destId="{488CA31F-B5FB-2043-B2E9-A9BD3FE929EB}" srcOrd="0" destOrd="0" presId="urn:microsoft.com/office/officeart/2005/8/layout/lProcess2"/>
    <dgm:cxn modelId="{1538C1F2-22DB-884A-A60D-2A6C2D8309EB}" type="presParOf" srcId="{A662D436-0613-CB41-B788-AA746CF76CCD}" destId="{5DE5191E-EA5A-3949-BCDA-5B05D3F6FE80}" srcOrd="1" destOrd="0" presId="urn:microsoft.com/office/officeart/2005/8/layout/lProcess2"/>
    <dgm:cxn modelId="{50A7BE55-FFCA-294E-A06B-9345E57D22E5}" type="presParOf" srcId="{A662D436-0613-CB41-B788-AA746CF76CCD}" destId="{4D22F116-2D95-9E4C-B989-04805A2D518D}" srcOrd="2" destOrd="0" presId="urn:microsoft.com/office/officeart/2005/8/layout/lProcess2"/>
    <dgm:cxn modelId="{E71BEE1A-365A-7741-9024-0A941A8BCD42}" type="presParOf" srcId="{4D22F116-2D95-9E4C-B989-04805A2D518D}" destId="{10895E04-8D76-CD42-AA23-B5210729888A}" srcOrd="0" destOrd="0" presId="urn:microsoft.com/office/officeart/2005/8/layout/lProcess2"/>
    <dgm:cxn modelId="{3ADAD8D2-7A3A-9646-8D0C-AD985124B311}" type="presParOf" srcId="{4D22F116-2D95-9E4C-B989-04805A2D518D}" destId="{C7D1E93E-C1E0-8C4C-A6D7-133E23F56D94}" srcOrd="1" destOrd="0" presId="urn:microsoft.com/office/officeart/2005/8/layout/lProcess2"/>
    <dgm:cxn modelId="{FC2FE39B-A31C-9F41-BC83-2B615B0AF974}" type="presParOf" srcId="{4D22F116-2D95-9E4C-B989-04805A2D518D}" destId="{4294187B-09A9-F040-8665-7200AF149210}" srcOrd="2" destOrd="0" presId="urn:microsoft.com/office/officeart/2005/8/layout/lProcess2"/>
    <dgm:cxn modelId="{81E871CE-64CA-C543-A765-6822CF353510}" type="presParOf" srcId="{4294187B-09A9-F040-8665-7200AF149210}" destId="{EB7151BC-FE56-BE46-AB5B-35A3DCEE0581}" srcOrd="0" destOrd="0" presId="urn:microsoft.com/office/officeart/2005/8/layout/lProcess2"/>
    <dgm:cxn modelId="{880D020B-5056-3B44-9A92-BFF87C86A5AA}" type="presParOf" srcId="{EB7151BC-FE56-BE46-AB5B-35A3DCEE0581}" destId="{EA07B800-28FA-574F-B153-92790DC8B665}" srcOrd="0" destOrd="0" presId="urn:microsoft.com/office/officeart/2005/8/layout/lProcess2"/>
    <dgm:cxn modelId="{6E5758AF-DE87-F548-85D8-4170E268E896}" type="presParOf" srcId="{EB7151BC-FE56-BE46-AB5B-35A3DCEE0581}" destId="{E4CB2B44-961E-D44D-86E8-21CC0778919B}" srcOrd="1" destOrd="0" presId="urn:microsoft.com/office/officeart/2005/8/layout/lProcess2"/>
    <dgm:cxn modelId="{3557E4FC-630E-BE41-8ACE-EE39BF5858AD}" type="presParOf" srcId="{EB7151BC-FE56-BE46-AB5B-35A3DCEE0581}" destId="{2720232E-A910-7949-AD31-5C3105F4697C}" srcOrd="2" destOrd="0" presId="urn:microsoft.com/office/officeart/2005/8/layout/lProcess2"/>
    <dgm:cxn modelId="{9FBD132D-E5E7-B64A-B683-6B34B931B8AC}" type="presParOf" srcId="{EB7151BC-FE56-BE46-AB5B-35A3DCEE0581}" destId="{5F632F02-B656-A343-B739-B611A9E193B7}" srcOrd="3" destOrd="0" presId="urn:microsoft.com/office/officeart/2005/8/layout/lProcess2"/>
    <dgm:cxn modelId="{876C3FAC-53D8-ED43-B382-C3D0D55F5D0D}" type="presParOf" srcId="{EB7151BC-FE56-BE46-AB5B-35A3DCEE0581}" destId="{BB9FDE54-625F-7849-8FED-A8BAA83FBECB}" srcOrd="4" destOrd="0" presId="urn:microsoft.com/office/officeart/2005/8/layout/lProcess2"/>
    <dgm:cxn modelId="{8A5D1E86-DBBB-2C47-A919-18D8FAB20F9B}" type="presParOf" srcId="{EB7151BC-FE56-BE46-AB5B-35A3DCEE0581}" destId="{15E3054F-204B-B944-B235-137132417A5C}" srcOrd="5" destOrd="0" presId="urn:microsoft.com/office/officeart/2005/8/layout/lProcess2"/>
    <dgm:cxn modelId="{449FB5DC-11AB-8A45-998D-D4CB31D1C114}" type="presParOf" srcId="{EB7151BC-FE56-BE46-AB5B-35A3DCEE0581}" destId="{EBCDC474-6777-6A4B-BCDF-B420A553DA68}" srcOrd="6" destOrd="0" presId="urn:microsoft.com/office/officeart/2005/8/layout/lProcess2"/>
    <dgm:cxn modelId="{4E9020F2-D3F3-5849-A4F1-1C7E7064CE56}" type="presParOf" srcId="{EB7151BC-FE56-BE46-AB5B-35A3DCEE0581}" destId="{3E34AD02-2F6A-5943-91C6-C3A251E56E4A}" srcOrd="7" destOrd="0" presId="urn:microsoft.com/office/officeart/2005/8/layout/lProcess2"/>
    <dgm:cxn modelId="{B79F921E-5764-DA46-8B91-FEA820C33C59}" type="presParOf" srcId="{EB7151BC-FE56-BE46-AB5B-35A3DCEE0581}" destId="{B73A1A20-BD83-934B-BCEB-652C37927FB9}" srcOrd="8" destOrd="0" presId="urn:microsoft.com/office/officeart/2005/8/layout/lProcess2"/>
    <dgm:cxn modelId="{8599236A-5D18-DD40-B2E3-255184118B8B}" type="presParOf" srcId="{EB7151BC-FE56-BE46-AB5B-35A3DCEE0581}" destId="{D97E76E3-A18B-F048-AC4B-7B0A007D1176}" srcOrd="9" destOrd="0" presId="urn:microsoft.com/office/officeart/2005/8/layout/lProcess2"/>
    <dgm:cxn modelId="{3DEFAA1C-9C15-2343-9748-7DC670695744}" type="presParOf" srcId="{EB7151BC-FE56-BE46-AB5B-35A3DCEE0581}" destId="{08D3BABB-44FE-0C44-B272-D7A10C74F5F0}" srcOrd="10" destOrd="0" presId="urn:microsoft.com/office/officeart/2005/8/layout/lProcess2"/>
    <dgm:cxn modelId="{712384A2-38E8-4643-BDEE-4D59324CB19B}" type="presParOf" srcId="{EB7151BC-FE56-BE46-AB5B-35A3DCEE0581}" destId="{B7E8F88C-2F39-E544-8E31-3150310E52EB}" srcOrd="11" destOrd="0" presId="urn:microsoft.com/office/officeart/2005/8/layout/lProcess2"/>
    <dgm:cxn modelId="{D24DAB78-0D85-B446-84C7-43C125F5E5A0}" type="presParOf" srcId="{EB7151BC-FE56-BE46-AB5B-35A3DCEE0581}" destId="{8818BC4E-4D6D-F446-BE45-14718E514550}" srcOrd="12" destOrd="0" presId="urn:microsoft.com/office/officeart/2005/8/layout/lProcess2"/>
    <dgm:cxn modelId="{D7141EB0-2699-3344-9EB9-853B28C37544}" type="presParOf" srcId="{EB7151BC-FE56-BE46-AB5B-35A3DCEE0581}" destId="{C4BB0AD6-6773-4945-A3E4-3D5678C59614}" srcOrd="13" destOrd="0" presId="urn:microsoft.com/office/officeart/2005/8/layout/lProcess2"/>
    <dgm:cxn modelId="{20F2338E-0043-4C41-A1F5-E7862F9F234B}" type="presParOf" srcId="{EB7151BC-FE56-BE46-AB5B-35A3DCEE0581}" destId="{AE4C6EE0-3468-0E43-9C10-34E92EC05FC2}" srcOrd="14" destOrd="0" presId="urn:microsoft.com/office/officeart/2005/8/layout/lProcess2"/>
    <dgm:cxn modelId="{0555753C-5364-D14C-8319-6DDAA19CFC9C}" type="presParOf" srcId="{A662D436-0613-CB41-B788-AA746CF76CCD}" destId="{141D7A52-924E-A343-B8F6-6070405C852C}" srcOrd="3" destOrd="0" presId="urn:microsoft.com/office/officeart/2005/8/layout/lProcess2"/>
    <dgm:cxn modelId="{E4DA954F-1640-534C-99CD-BA8EA95FBD7D}" type="presParOf" srcId="{A662D436-0613-CB41-B788-AA746CF76CCD}" destId="{EEB67A74-0C6C-8043-BA8F-4F8273BE0948}" srcOrd="4" destOrd="0" presId="urn:microsoft.com/office/officeart/2005/8/layout/lProcess2"/>
    <dgm:cxn modelId="{99AEAA85-AD8B-C94A-BE1F-8F0B303D4D62}" type="presParOf" srcId="{EEB67A74-0C6C-8043-BA8F-4F8273BE0948}" destId="{B4B205E7-5FAB-AF4B-B5E6-5B1B5CABDD01}" srcOrd="0" destOrd="0" presId="urn:microsoft.com/office/officeart/2005/8/layout/lProcess2"/>
    <dgm:cxn modelId="{0757EBCE-3A7C-F94B-BDEB-3C109D1FFAC1}" type="presParOf" srcId="{EEB67A74-0C6C-8043-BA8F-4F8273BE0948}" destId="{650897F1-348D-554D-B44F-9B3C7469C599}" srcOrd="1" destOrd="0" presId="urn:microsoft.com/office/officeart/2005/8/layout/lProcess2"/>
    <dgm:cxn modelId="{3D3D7611-2461-D949-9D8C-76EBC9E33646}" type="presParOf" srcId="{EEB67A74-0C6C-8043-BA8F-4F8273BE0948}" destId="{DDD45E9F-4BE6-A149-9D85-F68BF609AB3B}" srcOrd="2" destOrd="0" presId="urn:microsoft.com/office/officeart/2005/8/layout/lProcess2"/>
    <dgm:cxn modelId="{1463C33F-EDA3-2A40-A69C-FB8CE1BB1C0E}" type="presParOf" srcId="{DDD45E9F-4BE6-A149-9D85-F68BF609AB3B}" destId="{78FFA99A-47C5-DE42-959D-084DB1599B97}" srcOrd="0" destOrd="0" presId="urn:microsoft.com/office/officeart/2005/8/layout/lProcess2"/>
    <dgm:cxn modelId="{47A09BBC-D845-AB40-9D9D-1A8ABA125CEF}" type="presParOf" srcId="{78FFA99A-47C5-DE42-959D-084DB1599B97}" destId="{5E9ACBF8-B49F-0F4B-A1C6-0A5C4EFC5386}" srcOrd="0" destOrd="0" presId="urn:microsoft.com/office/officeart/2005/8/layout/lProcess2"/>
    <dgm:cxn modelId="{2EA12A43-B8D4-7A49-823F-8E16AD1293BE}" type="presParOf" srcId="{78FFA99A-47C5-DE42-959D-084DB1599B97}" destId="{1ECDAF48-9136-3241-8AE5-C2F68020844E}" srcOrd="1" destOrd="0" presId="urn:microsoft.com/office/officeart/2005/8/layout/lProcess2"/>
    <dgm:cxn modelId="{3D34EE8E-BB3B-BE4C-A606-BB31E5740E8B}" type="presParOf" srcId="{78FFA99A-47C5-DE42-959D-084DB1599B97}" destId="{5C32FB8E-BECB-0B4C-9D07-9578ED251A40}" srcOrd="2" destOrd="0" presId="urn:microsoft.com/office/officeart/2005/8/layout/lProcess2"/>
    <dgm:cxn modelId="{45E8F42A-A833-A346-8E9F-B414C772BC51}" type="presParOf" srcId="{78FFA99A-47C5-DE42-959D-084DB1599B97}" destId="{CA89C852-5E2D-CF48-829A-B47F8C632B49}" srcOrd="3" destOrd="0" presId="urn:microsoft.com/office/officeart/2005/8/layout/lProcess2"/>
    <dgm:cxn modelId="{837AF1E0-4669-1743-8528-A0AEA46BF4E5}" type="presParOf" srcId="{78FFA99A-47C5-DE42-959D-084DB1599B97}" destId="{5D040B4D-AF36-AE46-8A6D-664E9AD7878C}" srcOrd="4" destOrd="0" presId="urn:microsoft.com/office/officeart/2005/8/layout/lProcess2"/>
    <dgm:cxn modelId="{4F619754-38ED-9E47-8BD6-55FBCC661363}" type="presParOf" srcId="{A662D436-0613-CB41-B788-AA746CF76CCD}" destId="{0341CD2C-FE61-6D4B-8794-AF04A8832997}" srcOrd="5" destOrd="0" presId="urn:microsoft.com/office/officeart/2005/8/layout/lProcess2"/>
    <dgm:cxn modelId="{BA765BDD-9361-E543-A3DD-3BAB5625EC24}" type="presParOf" srcId="{A662D436-0613-CB41-B788-AA746CF76CCD}" destId="{1201530F-2D4F-3140-B288-51D49CBD4291}" srcOrd="6" destOrd="0" presId="urn:microsoft.com/office/officeart/2005/8/layout/lProcess2"/>
    <dgm:cxn modelId="{2DFF2778-7349-8046-842C-B99EEBC1A337}" type="presParOf" srcId="{1201530F-2D4F-3140-B288-51D49CBD4291}" destId="{00B8824A-93B1-E847-A271-F672FC833243}" srcOrd="0" destOrd="0" presId="urn:microsoft.com/office/officeart/2005/8/layout/lProcess2"/>
    <dgm:cxn modelId="{68A9AC08-33B8-ED45-A11E-DB5D87923C60}" type="presParOf" srcId="{1201530F-2D4F-3140-B288-51D49CBD4291}" destId="{736B6692-F002-4D41-9B7B-924CB9E0B778}" srcOrd="1" destOrd="0" presId="urn:microsoft.com/office/officeart/2005/8/layout/lProcess2"/>
    <dgm:cxn modelId="{5C192E29-14B5-1546-8280-A2D0BF452C17}" type="presParOf" srcId="{1201530F-2D4F-3140-B288-51D49CBD4291}" destId="{BBA8D95B-FC68-BA43-B465-F67DCD1256D3}" srcOrd="2" destOrd="0" presId="urn:microsoft.com/office/officeart/2005/8/layout/lProcess2"/>
    <dgm:cxn modelId="{F37ABF0C-9AA3-9D43-82FB-BA98F272617D}" type="presParOf" srcId="{BBA8D95B-FC68-BA43-B465-F67DCD1256D3}" destId="{059CC85F-9A8F-A04B-A4A5-DA9DDD26842F}" srcOrd="0" destOrd="0" presId="urn:microsoft.com/office/officeart/2005/8/layout/lProcess2"/>
    <dgm:cxn modelId="{00B1DB64-ACDB-7441-B73E-040EC6BDB608}" type="presParOf" srcId="{059CC85F-9A8F-A04B-A4A5-DA9DDD26842F}" destId="{0E16DA90-98B1-2449-8AC8-E7C8CDBCC31D}" srcOrd="0" destOrd="0" presId="urn:microsoft.com/office/officeart/2005/8/layout/lProcess2"/>
    <dgm:cxn modelId="{4B46DF1E-9BAE-AE4A-B28E-834431A6AA39}" type="presParOf" srcId="{059CC85F-9A8F-A04B-A4A5-DA9DDD26842F}" destId="{596E763C-52B8-654F-B361-D441F3355697}" srcOrd="1" destOrd="0" presId="urn:microsoft.com/office/officeart/2005/8/layout/lProcess2"/>
    <dgm:cxn modelId="{4A0CA2C0-6A0D-2E45-B4AB-785D05FED0E0}" type="presParOf" srcId="{059CC85F-9A8F-A04B-A4A5-DA9DDD26842F}" destId="{08EB2669-86C6-A947-85B4-B9B85C06EE57}" srcOrd="2" destOrd="0" presId="urn:microsoft.com/office/officeart/2005/8/layout/lProcess2"/>
    <dgm:cxn modelId="{D0494E18-3FD9-694D-830C-AAF1366AAB94}" type="presParOf" srcId="{A662D436-0613-CB41-B788-AA746CF76CCD}" destId="{E0607610-2A55-4042-B213-CA8FC8EAE321}" srcOrd="7" destOrd="0" presId="urn:microsoft.com/office/officeart/2005/8/layout/lProcess2"/>
    <dgm:cxn modelId="{1CECC44B-146D-C74E-B9E5-883693CA773A}" type="presParOf" srcId="{A662D436-0613-CB41-B788-AA746CF76CCD}" destId="{9ED3264A-7E5A-E640-A9CF-B668A51D4D8F}" srcOrd="8" destOrd="0" presId="urn:microsoft.com/office/officeart/2005/8/layout/lProcess2"/>
    <dgm:cxn modelId="{650FAB79-E065-254B-81D5-7A981B4597AB}" type="presParOf" srcId="{9ED3264A-7E5A-E640-A9CF-B668A51D4D8F}" destId="{0388D929-20A1-EB4F-B49A-65773FCA476D}" srcOrd="0" destOrd="0" presId="urn:microsoft.com/office/officeart/2005/8/layout/lProcess2"/>
    <dgm:cxn modelId="{EC5A5132-D3FE-494D-97BF-473C4CCD8A8A}" type="presParOf" srcId="{9ED3264A-7E5A-E640-A9CF-B668A51D4D8F}" destId="{8C83AE83-6B39-AB4D-A4F1-2C8A7F6B1D6A}" srcOrd="1" destOrd="0" presId="urn:microsoft.com/office/officeart/2005/8/layout/lProcess2"/>
    <dgm:cxn modelId="{DEDC7FFE-963E-D349-A409-16EEC4FEF9E9}" type="presParOf" srcId="{9ED3264A-7E5A-E640-A9CF-B668A51D4D8F}" destId="{1A6C8685-3447-D349-AA74-E5CEE16D390E}" srcOrd="2" destOrd="0" presId="urn:microsoft.com/office/officeart/2005/8/layout/lProcess2"/>
    <dgm:cxn modelId="{1E881597-FBEF-384F-945B-81093C1310E1}" type="presParOf" srcId="{1A6C8685-3447-D349-AA74-E5CEE16D390E}" destId="{18022A0A-9949-014F-A0DD-E9EADB5D00C9}" srcOrd="0" destOrd="0" presId="urn:microsoft.com/office/officeart/2005/8/layout/lProcess2"/>
    <dgm:cxn modelId="{59FD3B09-668D-3746-B10D-A57E0D076285}" type="presParOf" srcId="{18022A0A-9949-014F-A0DD-E9EADB5D00C9}" destId="{7F8B11C7-C04E-3944-BEE0-F961B284DDA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F0DC7-1CC3-6344-8A8C-F379A0AF9BD1}">
      <dsp:nvSpPr>
        <dsp:cNvPr id="0" name=""/>
        <dsp:cNvSpPr/>
      </dsp:nvSpPr>
      <dsp:spPr>
        <a:xfrm>
          <a:off x="5859" y="0"/>
          <a:ext cx="2056021" cy="54829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Asset Discovery</a:t>
          </a:r>
        </a:p>
      </dsp:txBody>
      <dsp:txXfrm>
        <a:off x="5859" y="0"/>
        <a:ext cx="2056021" cy="1644886"/>
      </dsp:txXfrm>
    </dsp:sp>
    <dsp:sp modelId="{488CA31F-B5FB-2043-B2E9-A9BD3FE929EB}">
      <dsp:nvSpPr>
        <dsp:cNvPr id="0" name=""/>
        <dsp:cNvSpPr/>
      </dsp:nvSpPr>
      <dsp:spPr>
        <a:xfrm>
          <a:off x="211461" y="1644886"/>
          <a:ext cx="1644817" cy="3563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Full baseline of physical and logical locations</a:t>
          </a:r>
        </a:p>
      </dsp:txBody>
      <dsp:txXfrm>
        <a:off x="259636" y="1693061"/>
        <a:ext cx="1548467" cy="3467570"/>
      </dsp:txXfrm>
    </dsp:sp>
    <dsp:sp modelId="{10895E04-8D76-CD42-AA23-B5210729888A}">
      <dsp:nvSpPr>
        <dsp:cNvPr id="0" name=""/>
        <dsp:cNvSpPr/>
      </dsp:nvSpPr>
      <dsp:spPr>
        <a:xfrm>
          <a:off x="2216082" y="0"/>
          <a:ext cx="2056021" cy="54829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Identification</a:t>
          </a:r>
        </a:p>
      </dsp:txBody>
      <dsp:txXfrm>
        <a:off x="2216082" y="0"/>
        <a:ext cx="2056021" cy="1644886"/>
      </dsp:txXfrm>
    </dsp:sp>
    <dsp:sp modelId="{EA07B800-28FA-574F-B153-92790DC8B665}">
      <dsp:nvSpPr>
        <dsp:cNvPr id="0" name=""/>
        <dsp:cNvSpPr/>
      </dsp:nvSpPr>
      <dsp:spPr>
        <a:xfrm>
          <a:off x="2421684" y="1645890"/>
          <a:ext cx="1644817" cy="39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Manufacturer</a:t>
          </a:r>
        </a:p>
      </dsp:txBody>
      <dsp:txXfrm>
        <a:off x="2433177" y="1657383"/>
        <a:ext cx="1621831" cy="369428"/>
      </dsp:txXfrm>
    </dsp:sp>
    <dsp:sp modelId="{2720232E-A910-7949-AD31-5C3105F4697C}">
      <dsp:nvSpPr>
        <dsp:cNvPr id="0" name=""/>
        <dsp:cNvSpPr/>
      </dsp:nvSpPr>
      <dsp:spPr>
        <a:xfrm>
          <a:off x="2421684" y="2098675"/>
          <a:ext cx="1644817" cy="39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</a:t>
          </a:r>
        </a:p>
      </dsp:txBody>
      <dsp:txXfrm>
        <a:off x="2433177" y="2110168"/>
        <a:ext cx="1621831" cy="369428"/>
      </dsp:txXfrm>
    </dsp:sp>
    <dsp:sp modelId="{BB9FDE54-625F-7849-8FED-A8BAA83FBECB}">
      <dsp:nvSpPr>
        <dsp:cNvPr id="0" name=""/>
        <dsp:cNvSpPr/>
      </dsp:nvSpPr>
      <dsp:spPr>
        <a:xfrm>
          <a:off x="2421684" y="2551461"/>
          <a:ext cx="1644817" cy="39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OS</a:t>
          </a:r>
        </a:p>
      </dsp:txBody>
      <dsp:txXfrm>
        <a:off x="2433177" y="2562954"/>
        <a:ext cx="1621831" cy="369428"/>
      </dsp:txXfrm>
    </dsp:sp>
    <dsp:sp modelId="{EBCDC474-6777-6A4B-BCDF-B420A553DA68}">
      <dsp:nvSpPr>
        <dsp:cNvPr id="0" name=""/>
        <dsp:cNvSpPr/>
      </dsp:nvSpPr>
      <dsp:spPr>
        <a:xfrm>
          <a:off x="2421684" y="3004247"/>
          <a:ext cx="1644817" cy="39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IP address</a:t>
          </a:r>
        </a:p>
      </dsp:txBody>
      <dsp:txXfrm>
        <a:off x="2433177" y="3015740"/>
        <a:ext cx="1621831" cy="369428"/>
      </dsp:txXfrm>
    </dsp:sp>
    <dsp:sp modelId="{B73A1A20-BD83-934B-BCEB-652C37927FB9}">
      <dsp:nvSpPr>
        <dsp:cNvPr id="0" name=""/>
        <dsp:cNvSpPr/>
      </dsp:nvSpPr>
      <dsp:spPr>
        <a:xfrm>
          <a:off x="2421684" y="3457032"/>
          <a:ext cx="1644817" cy="39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 address</a:t>
          </a:r>
        </a:p>
      </dsp:txBody>
      <dsp:txXfrm>
        <a:off x="2433177" y="3468525"/>
        <a:ext cx="1621831" cy="369428"/>
      </dsp:txXfrm>
    </dsp:sp>
    <dsp:sp modelId="{08D3BABB-44FE-0C44-B272-D7A10C74F5F0}">
      <dsp:nvSpPr>
        <dsp:cNvPr id="0" name=""/>
        <dsp:cNvSpPr/>
      </dsp:nvSpPr>
      <dsp:spPr>
        <a:xfrm>
          <a:off x="2421684" y="3909818"/>
          <a:ext cx="1644817" cy="39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Protocols</a:t>
          </a:r>
        </a:p>
      </dsp:txBody>
      <dsp:txXfrm>
        <a:off x="2433177" y="3921311"/>
        <a:ext cx="1621831" cy="369428"/>
      </dsp:txXfrm>
    </dsp:sp>
    <dsp:sp modelId="{8818BC4E-4D6D-F446-BE45-14718E514550}">
      <dsp:nvSpPr>
        <dsp:cNvPr id="0" name=""/>
        <dsp:cNvSpPr/>
      </dsp:nvSpPr>
      <dsp:spPr>
        <a:xfrm>
          <a:off x="2421684" y="4362603"/>
          <a:ext cx="1644817" cy="39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Firmware</a:t>
          </a:r>
        </a:p>
      </dsp:txBody>
      <dsp:txXfrm>
        <a:off x="2433177" y="4374096"/>
        <a:ext cx="1621831" cy="369428"/>
      </dsp:txXfrm>
    </dsp:sp>
    <dsp:sp modelId="{AE4C6EE0-3468-0E43-9C10-34E92EC05FC2}">
      <dsp:nvSpPr>
        <dsp:cNvPr id="0" name=""/>
        <dsp:cNvSpPr/>
      </dsp:nvSpPr>
      <dsp:spPr>
        <a:xfrm>
          <a:off x="2421684" y="4815389"/>
          <a:ext cx="1644817" cy="392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Patch level</a:t>
          </a:r>
        </a:p>
      </dsp:txBody>
      <dsp:txXfrm>
        <a:off x="2433177" y="4826882"/>
        <a:ext cx="1621831" cy="369428"/>
      </dsp:txXfrm>
    </dsp:sp>
    <dsp:sp modelId="{B4B205E7-5FAB-AF4B-B5E6-5B1B5CABDD01}">
      <dsp:nvSpPr>
        <dsp:cNvPr id="0" name=""/>
        <dsp:cNvSpPr/>
      </dsp:nvSpPr>
      <dsp:spPr>
        <a:xfrm>
          <a:off x="4426305" y="0"/>
          <a:ext cx="2056021" cy="54829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Visibility</a:t>
          </a:r>
        </a:p>
      </dsp:txBody>
      <dsp:txXfrm>
        <a:off x="4426305" y="0"/>
        <a:ext cx="2056021" cy="1644886"/>
      </dsp:txXfrm>
    </dsp:sp>
    <dsp:sp modelId="{5E9ACBF8-B49F-0F4B-A1C6-0A5C4EFC5386}">
      <dsp:nvSpPr>
        <dsp:cNvPr id="0" name=""/>
        <dsp:cNvSpPr/>
      </dsp:nvSpPr>
      <dsp:spPr>
        <a:xfrm>
          <a:off x="4631907" y="1645355"/>
          <a:ext cx="1644817" cy="107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Continuous identification of newly connected or disconnected devices</a:t>
          </a:r>
        </a:p>
      </dsp:txBody>
      <dsp:txXfrm>
        <a:off x="4663457" y="1676905"/>
        <a:ext cx="1581717" cy="1014081"/>
      </dsp:txXfrm>
    </dsp:sp>
    <dsp:sp modelId="{5C32FB8E-BECB-0B4C-9D07-9578ED251A40}">
      <dsp:nvSpPr>
        <dsp:cNvPr id="0" name=""/>
        <dsp:cNvSpPr/>
      </dsp:nvSpPr>
      <dsp:spPr>
        <a:xfrm>
          <a:off x="4631907" y="2888256"/>
          <a:ext cx="1644817" cy="107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Continuous identification of attributes</a:t>
          </a:r>
        </a:p>
      </dsp:txBody>
      <dsp:txXfrm>
        <a:off x="4663457" y="2919806"/>
        <a:ext cx="1581717" cy="1014081"/>
      </dsp:txXfrm>
    </dsp:sp>
    <dsp:sp modelId="{5D040B4D-AF36-AE46-8A6D-664E9AD7878C}">
      <dsp:nvSpPr>
        <dsp:cNvPr id="0" name=""/>
        <dsp:cNvSpPr/>
      </dsp:nvSpPr>
      <dsp:spPr>
        <a:xfrm>
          <a:off x="4631907" y="4131157"/>
          <a:ext cx="1644817" cy="107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Inter-connections</a:t>
          </a:r>
        </a:p>
      </dsp:txBody>
      <dsp:txXfrm>
        <a:off x="4663457" y="4162707"/>
        <a:ext cx="1581717" cy="1014081"/>
      </dsp:txXfrm>
    </dsp:sp>
    <dsp:sp modelId="{00B8824A-93B1-E847-A271-F672FC833243}">
      <dsp:nvSpPr>
        <dsp:cNvPr id="0" name=""/>
        <dsp:cNvSpPr/>
      </dsp:nvSpPr>
      <dsp:spPr>
        <a:xfrm>
          <a:off x="6636528" y="0"/>
          <a:ext cx="2056021" cy="54829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Disposition</a:t>
          </a:r>
        </a:p>
      </dsp:txBody>
      <dsp:txXfrm>
        <a:off x="6636528" y="0"/>
        <a:ext cx="2056021" cy="1644886"/>
      </dsp:txXfrm>
    </dsp:sp>
    <dsp:sp modelId="{0E16DA90-98B1-2449-8AC8-E7C8CDBCC31D}">
      <dsp:nvSpPr>
        <dsp:cNvPr id="0" name=""/>
        <dsp:cNvSpPr/>
      </dsp:nvSpPr>
      <dsp:spPr>
        <a:xfrm>
          <a:off x="6842130" y="1646492"/>
          <a:ext cx="1644817" cy="1653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Criticality (high, medium, low)</a:t>
          </a:r>
        </a:p>
      </dsp:txBody>
      <dsp:txXfrm>
        <a:off x="6890305" y="1694667"/>
        <a:ext cx="1548467" cy="1556835"/>
      </dsp:txXfrm>
    </dsp:sp>
    <dsp:sp modelId="{08EB2669-86C6-A947-85B4-B9B85C06EE57}">
      <dsp:nvSpPr>
        <dsp:cNvPr id="0" name=""/>
        <dsp:cNvSpPr/>
      </dsp:nvSpPr>
      <dsp:spPr>
        <a:xfrm>
          <a:off x="6842130" y="3554015"/>
          <a:ext cx="1644817" cy="1653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Communication to other devices</a:t>
          </a:r>
        </a:p>
      </dsp:txBody>
      <dsp:txXfrm>
        <a:off x="6890305" y="3602190"/>
        <a:ext cx="1548467" cy="1556835"/>
      </dsp:txXfrm>
    </dsp:sp>
    <dsp:sp modelId="{0388D929-20A1-EB4F-B49A-65773FCA476D}">
      <dsp:nvSpPr>
        <dsp:cNvPr id="0" name=""/>
        <dsp:cNvSpPr/>
      </dsp:nvSpPr>
      <dsp:spPr>
        <a:xfrm>
          <a:off x="8846751" y="0"/>
          <a:ext cx="2056021" cy="54829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Alerting </a:t>
          </a:r>
        </a:p>
      </dsp:txBody>
      <dsp:txXfrm>
        <a:off x="8846751" y="0"/>
        <a:ext cx="2056021" cy="1644886"/>
      </dsp:txXfrm>
    </dsp:sp>
    <dsp:sp modelId="{7F8B11C7-C04E-3944-BEE0-F961B284DDAB}">
      <dsp:nvSpPr>
        <dsp:cNvPr id="0" name=""/>
        <dsp:cNvSpPr/>
      </dsp:nvSpPr>
      <dsp:spPr>
        <a:xfrm>
          <a:off x="9052353" y="1644886"/>
          <a:ext cx="1644817" cy="3563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Detection of deviation from expected network activity</a:t>
          </a:r>
        </a:p>
      </dsp:txBody>
      <dsp:txXfrm>
        <a:off x="9100528" y="1693061"/>
        <a:ext cx="1548467" cy="3467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6DDA-D839-402F-A458-5157488F26C1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40A7D-DE34-4885-81A4-28E1707DA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0A7D-DE34-4885-81A4-28E1707DAF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9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Asset Discovery: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establishment of a full baseline of physical and logical locations of assets </a:t>
            </a:r>
          </a:p>
          <a:p>
            <a:pPr lv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Asset Identification: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capture of asset attributes, such as manufacturer, model, operating system (OS), Internet Protocol (IP) addresses, Media Access Control (MAC) addresses, protocols, patch-level information, and firmware versions </a:t>
            </a:r>
          </a:p>
          <a:p>
            <a:pPr lv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Asset Visibility: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identification of newly connected or disconnected devices, and IP (routable and non-routable) and serial connections to other devices</a:t>
            </a:r>
          </a:p>
          <a:p>
            <a:pPr lv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Asset Disposition: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level of criticality (high, medium, or low) of a particular asset, its relation to other assets within the OT network, and its communication (to include serial) with other devices</a:t>
            </a:r>
          </a:p>
          <a:p>
            <a:pPr lv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Alerting Capabilities: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detection of a deviation from the expected operation of assets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40A7D-DE34-4885-81A4-28E1707DAF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3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9AFF0-29B6-4C3C-AC98-DD930C8FF2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9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0A7D-DE34-4885-81A4-28E1707DAF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5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20842" y="6590703"/>
            <a:ext cx="1155031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684" y="211744"/>
            <a:ext cx="11229474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lang="en-US" sz="3600" b="1" i="0" kern="1200" cap="none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9038582" y="6590704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5BD29F-5328-EF44-93D7-CAB07AE04075}" type="slidenum">
              <a:rPr lang="en-US" sz="1000" b="1" smtClean="0">
                <a:solidFill>
                  <a:srgbClr val="4F8CBD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000" b="1" dirty="0">
              <a:solidFill>
                <a:srgbClr val="4F8CB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864498" y="6590703"/>
            <a:ext cx="44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nccoe.nist.gov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5414" y="6587321"/>
            <a:ext cx="44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National Cybersecurity Center of Excellence</a:t>
            </a:r>
          </a:p>
        </p:txBody>
      </p:sp>
      <p:sp>
        <p:nvSpPr>
          <p:cNvPr id="16" name="Freeform 5"/>
          <p:cNvSpPr>
            <a:spLocks noChangeAspect="1"/>
          </p:cNvSpPr>
          <p:nvPr userDrawn="1"/>
        </p:nvSpPr>
        <p:spPr bwMode="auto">
          <a:xfrm rot="16200000">
            <a:off x="199780" y="396732"/>
            <a:ext cx="457200" cy="184023"/>
          </a:xfrm>
          <a:custGeom>
            <a:avLst/>
            <a:gdLst>
              <a:gd name="T0" fmla="*/ 62 w 124"/>
              <a:gd name="T1" fmla="*/ 65 h 65"/>
              <a:gd name="T2" fmla="*/ 4 w 124"/>
              <a:gd name="T3" fmla="*/ 15 h 65"/>
              <a:gd name="T4" fmla="*/ 3 w 124"/>
              <a:gd name="T5" fmla="*/ 4 h 65"/>
              <a:gd name="T6" fmla="*/ 14 w 124"/>
              <a:gd name="T7" fmla="*/ 3 h 65"/>
              <a:gd name="T8" fmla="*/ 62 w 124"/>
              <a:gd name="T9" fmla="*/ 44 h 65"/>
              <a:gd name="T10" fmla="*/ 110 w 124"/>
              <a:gd name="T11" fmla="*/ 3 h 65"/>
              <a:gd name="T12" fmla="*/ 122 w 124"/>
              <a:gd name="T13" fmla="*/ 4 h 65"/>
              <a:gd name="T14" fmla="*/ 121 w 124"/>
              <a:gd name="T15" fmla="*/ 15 h 65"/>
              <a:gd name="T16" fmla="*/ 62 w 124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65">
                <a:moveTo>
                  <a:pt x="62" y="65"/>
                </a:moveTo>
                <a:cubicBezTo>
                  <a:pt x="4" y="15"/>
                  <a:pt x="4" y="15"/>
                  <a:pt x="4" y="15"/>
                </a:cubicBezTo>
                <a:cubicBezTo>
                  <a:pt x="1" y="12"/>
                  <a:pt x="0" y="7"/>
                  <a:pt x="3" y="4"/>
                </a:cubicBezTo>
                <a:cubicBezTo>
                  <a:pt x="6" y="1"/>
                  <a:pt x="11" y="0"/>
                  <a:pt x="14" y="3"/>
                </a:cubicBezTo>
                <a:cubicBezTo>
                  <a:pt x="62" y="44"/>
                  <a:pt x="62" y="44"/>
                  <a:pt x="62" y="44"/>
                </a:cubicBezTo>
                <a:cubicBezTo>
                  <a:pt x="110" y="3"/>
                  <a:pt x="110" y="3"/>
                  <a:pt x="110" y="3"/>
                </a:cubicBezTo>
                <a:cubicBezTo>
                  <a:pt x="114" y="0"/>
                  <a:pt x="119" y="1"/>
                  <a:pt x="122" y="4"/>
                </a:cubicBezTo>
                <a:cubicBezTo>
                  <a:pt x="124" y="7"/>
                  <a:pt x="124" y="12"/>
                  <a:pt x="121" y="15"/>
                </a:cubicBezTo>
                <a:lnTo>
                  <a:pt x="62" y="65"/>
                </a:lnTo>
                <a:close/>
              </a:path>
            </a:pathLst>
          </a:custGeom>
          <a:solidFill>
            <a:srgbClr val="4F8C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4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20842" y="6590703"/>
            <a:ext cx="1155031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684" y="211744"/>
            <a:ext cx="11229474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lang="en-US" sz="3600" b="1" i="0" kern="1200" cap="none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9038582" y="6590704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5BD29F-5328-EF44-93D7-CAB07AE04075}" type="slidenum">
              <a:rPr lang="en-US" sz="1000" b="1" smtClean="0">
                <a:solidFill>
                  <a:srgbClr val="4F8CBD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000" b="1" dirty="0">
              <a:solidFill>
                <a:srgbClr val="4F8CB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864498" y="6590703"/>
            <a:ext cx="44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nccoe.nist.gov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5414" y="6587321"/>
            <a:ext cx="44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National Cybersecurity Center of Excellence</a:t>
            </a:r>
          </a:p>
        </p:txBody>
      </p:sp>
      <p:sp>
        <p:nvSpPr>
          <p:cNvPr id="16" name="Freeform 5"/>
          <p:cNvSpPr>
            <a:spLocks noChangeAspect="1"/>
          </p:cNvSpPr>
          <p:nvPr userDrawn="1"/>
        </p:nvSpPr>
        <p:spPr bwMode="auto">
          <a:xfrm rot="16200000">
            <a:off x="199780" y="396732"/>
            <a:ext cx="457200" cy="184023"/>
          </a:xfrm>
          <a:custGeom>
            <a:avLst/>
            <a:gdLst>
              <a:gd name="T0" fmla="*/ 62 w 124"/>
              <a:gd name="T1" fmla="*/ 65 h 65"/>
              <a:gd name="T2" fmla="*/ 4 w 124"/>
              <a:gd name="T3" fmla="*/ 15 h 65"/>
              <a:gd name="T4" fmla="*/ 3 w 124"/>
              <a:gd name="T5" fmla="*/ 4 h 65"/>
              <a:gd name="T6" fmla="*/ 14 w 124"/>
              <a:gd name="T7" fmla="*/ 3 h 65"/>
              <a:gd name="T8" fmla="*/ 62 w 124"/>
              <a:gd name="T9" fmla="*/ 44 h 65"/>
              <a:gd name="T10" fmla="*/ 110 w 124"/>
              <a:gd name="T11" fmla="*/ 3 h 65"/>
              <a:gd name="T12" fmla="*/ 122 w 124"/>
              <a:gd name="T13" fmla="*/ 4 h 65"/>
              <a:gd name="T14" fmla="*/ 121 w 124"/>
              <a:gd name="T15" fmla="*/ 15 h 65"/>
              <a:gd name="T16" fmla="*/ 62 w 124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65">
                <a:moveTo>
                  <a:pt x="62" y="65"/>
                </a:moveTo>
                <a:cubicBezTo>
                  <a:pt x="4" y="15"/>
                  <a:pt x="4" y="15"/>
                  <a:pt x="4" y="15"/>
                </a:cubicBezTo>
                <a:cubicBezTo>
                  <a:pt x="1" y="12"/>
                  <a:pt x="0" y="7"/>
                  <a:pt x="3" y="4"/>
                </a:cubicBezTo>
                <a:cubicBezTo>
                  <a:pt x="6" y="1"/>
                  <a:pt x="11" y="0"/>
                  <a:pt x="14" y="3"/>
                </a:cubicBezTo>
                <a:cubicBezTo>
                  <a:pt x="62" y="44"/>
                  <a:pt x="62" y="44"/>
                  <a:pt x="62" y="44"/>
                </a:cubicBezTo>
                <a:cubicBezTo>
                  <a:pt x="110" y="3"/>
                  <a:pt x="110" y="3"/>
                  <a:pt x="110" y="3"/>
                </a:cubicBezTo>
                <a:cubicBezTo>
                  <a:pt x="114" y="0"/>
                  <a:pt x="119" y="1"/>
                  <a:pt x="122" y="4"/>
                </a:cubicBezTo>
                <a:cubicBezTo>
                  <a:pt x="124" y="7"/>
                  <a:pt x="124" y="12"/>
                  <a:pt x="121" y="15"/>
                </a:cubicBezTo>
                <a:lnTo>
                  <a:pt x="62" y="65"/>
                </a:lnTo>
                <a:close/>
              </a:path>
            </a:pathLst>
          </a:custGeom>
          <a:solidFill>
            <a:srgbClr val="4F8C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47700" y="1206500"/>
            <a:ext cx="11223458" cy="3416300"/>
          </a:xfrm>
        </p:spPr>
        <p:txBody>
          <a:bodyPr/>
          <a:lstStyle>
            <a:lvl2pPr marL="0" indent="0">
              <a:buNone/>
              <a:defRPr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14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4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842" y="6590703"/>
            <a:ext cx="1155031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9038582" y="6590704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5BD29F-5328-EF44-93D7-CAB07AE04075}" type="slidenum">
              <a:rPr lang="en-US" sz="1000" b="1" smtClean="0">
                <a:solidFill>
                  <a:srgbClr val="4F8CBD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000" b="1" dirty="0">
              <a:solidFill>
                <a:srgbClr val="4F8CB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4498" y="6590703"/>
            <a:ext cx="44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nccoe.nist.gov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5414" y="6587321"/>
            <a:ext cx="44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National Cybersecurity Center of Excellence</a:t>
            </a:r>
          </a:p>
        </p:txBody>
      </p:sp>
      <p:sp>
        <p:nvSpPr>
          <p:cNvPr id="11" name="Freeform 5"/>
          <p:cNvSpPr>
            <a:spLocks noChangeAspect="1"/>
          </p:cNvSpPr>
          <p:nvPr userDrawn="1"/>
        </p:nvSpPr>
        <p:spPr bwMode="auto">
          <a:xfrm rot="16200000">
            <a:off x="199780" y="396732"/>
            <a:ext cx="457200" cy="184023"/>
          </a:xfrm>
          <a:custGeom>
            <a:avLst/>
            <a:gdLst>
              <a:gd name="T0" fmla="*/ 62 w 124"/>
              <a:gd name="T1" fmla="*/ 65 h 65"/>
              <a:gd name="T2" fmla="*/ 4 w 124"/>
              <a:gd name="T3" fmla="*/ 15 h 65"/>
              <a:gd name="T4" fmla="*/ 3 w 124"/>
              <a:gd name="T5" fmla="*/ 4 h 65"/>
              <a:gd name="T6" fmla="*/ 14 w 124"/>
              <a:gd name="T7" fmla="*/ 3 h 65"/>
              <a:gd name="T8" fmla="*/ 62 w 124"/>
              <a:gd name="T9" fmla="*/ 44 h 65"/>
              <a:gd name="T10" fmla="*/ 110 w 124"/>
              <a:gd name="T11" fmla="*/ 3 h 65"/>
              <a:gd name="T12" fmla="*/ 122 w 124"/>
              <a:gd name="T13" fmla="*/ 4 h 65"/>
              <a:gd name="T14" fmla="*/ 121 w 124"/>
              <a:gd name="T15" fmla="*/ 15 h 65"/>
              <a:gd name="T16" fmla="*/ 62 w 124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65">
                <a:moveTo>
                  <a:pt x="62" y="65"/>
                </a:moveTo>
                <a:cubicBezTo>
                  <a:pt x="4" y="15"/>
                  <a:pt x="4" y="15"/>
                  <a:pt x="4" y="15"/>
                </a:cubicBezTo>
                <a:cubicBezTo>
                  <a:pt x="1" y="12"/>
                  <a:pt x="0" y="7"/>
                  <a:pt x="3" y="4"/>
                </a:cubicBezTo>
                <a:cubicBezTo>
                  <a:pt x="6" y="1"/>
                  <a:pt x="11" y="0"/>
                  <a:pt x="14" y="3"/>
                </a:cubicBezTo>
                <a:cubicBezTo>
                  <a:pt x="62" y="44"/>
                  <a:pt x="62" y="44"/>
                  <a:pt x="62" y="44"/>
                </a:cubicBezTo>
                <a:cubicBezTo>
                  <a:pt x="110" y="3"/>
                  <a:pt x="110" y="3"/>
                  <a:pt x="110" y="3"/>
                </a:cubicBezTo>
                <a:cubicBezTo>
                  <a:pt x="114" y="0"/>
                  <a:pt x="119" y="1"/>
                  <a:pt x="122" y="4"/>
                </a:cubicBezTo>
                <a:cubicBezTo>
                  <a:pt x="124" y="7"/>
                  <a:pt x="124" y="12"/>
                  <a:pt x="121" y="15"/>
                </a:cubicBezTo>
                <a:lnTo>
                  <a:pt x="62" y="65"/>
                </a:lnTo>
                <a:close/>
              </a:path>
            </a:pathLst>
          </a:custGeom>
          <a:solidFill>
            <a:srgbClr val="4F8C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47700" y="1206500"/>
            <a:ext cx="11223458" cy="3416300"/>
          </a:xfrm>
        </p:spPr>
        <p:txBody>
          <a:bodyPr/>
          <a:lstStyle>
            <a:lvl2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2pPr>
            <a:lvl3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charset="2"/>
              <a:buChar char="§"/>
              <a:tabLst/>
              <a:defRPr/>
            </a:lvl3pPr>
            <a:lvl4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.AppleSystemUIFont" charset="-120"/>
              <a:buChar char="-"/>
              <a:tabLst/>
              <a:defRPr/>
            </a:lvl4pPr>
            <a:lvl5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.AppleSystemUIFont" charset="-120"/>
              <a:buChar char="-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57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.AppleSystemUIFont" charset="-120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14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.AppleSystemUIFont" charset="-120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8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02" y="78338"/>
            <a:ext cx="2830906" cy="820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10" y="4994530"/>
            <a:ext cx="802305" cy="801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7" y="4966432"/>
            <a:ext cx="1082120" cy="857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68" y="5037631"/>
            <a:ext cx="355600" cy="7155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222918" y="5849736"/>
            <a:ext cx="161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0" dirty="0">
                <a:solidFill>
                  <a:srgbClr val="4F8CBD"/>
                </a:solidFill>
              </a:rPr>
              <a:t>301-975-0200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836752" y="5849736"/>
            <a:ext cx="2459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0" dirty="0">
                <a:solidFill>
                  <a:srgbClr val="4F8CBD"/>
                </a:solidFill>
              </a:rPr>
              <a:t>http://nccoe.nist.gov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41684" y="211744"/>
            <a:ext cx="11229474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lang="en-US" sz="3600" b="1" i="0" kern="1200" cap="none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12" name="Freeform 5"/>
          <p:cNvSpPr>
            <a:spLocks noChangeAspect="1"/>
          </p:cNvSpPr>
          <p:nvPr userDrawn="1"/>
        </p:nvSpPr>
        <p:spPr bwMode="auto">
          <a:xfrm rot="16200000">
            <a:off x="199780" y="396732"/>
            <a:ext cx="457200" cy="184023"/>
          </a:xfrm>
          <a:custGeom>
            <a:avLst/>
            <a:gdLst>
              <a:gd name="T0" fmla="*/ 62 w 124"/>
              <a:gd name="T1" fmla="*/ 65 h 65"/>
              <a:gd name="T2" fmla="*/ 4 w 124"/>
              <a:gd name="T3" fmla="*/ 15 h 65"/>
              <a:gd name="T4" fmla="*/ 3 w 124"/>
              <a:gd name="T5" fmla="*/ 4 h 65"/>
              <a:gd name="T6" fmla="*/ 14 w 124"/>
              <a:gd name="T7" fmla="*/ 3 h 65"/>
              <a:gd name="T8" fmla="*/ 62 w 124"/>
              <a:gd name="T9" fmla="*/ 44 h 65"/>
              <a:gd name="T10" fmla="*/ 110 w 124"/>
              <a:gd name="T11" fmla="*/ 3 h 65"/>
              <a:gd name="T12" fmla="*/ 122 w 124"/>
              <a:gd name="T13" fmla="*/ 4 h 65"/>
              <a:gd name="T14" fmla="*/ 121 w 124"/>
              <a:gd name="T15" fmla="*/ 15 h 65"/>
              <a:gd name="T16" fmla="*/ 62 w 124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65">
                <a:moveTo>
                  <a:pt x="62" y="65"/>
                </a:moveTo>
                <a:cubicBezTo>
                  <a:pt x="4" y="15"/>
                  <a:pt x="4" y="15"/>
                  <a:pt x="4" y="15"/>
                </a:cubicBezTo>
                <a:cubicBezTo>
                  <a:pt x="1" y="12"/>
                  <a:pt x="0" y="7"/>
                  <a:pt x="3" y="4"/>
                </a:cubicBezTo>
                <a:cubicBezTo>
                  <a:pt x="6" y="1"/>
                  <a:pt x="11" y="0"/>
                  <a:pt x="14" y="3"/>
                </a:cubicBezTo>
                <a:cubicBezTo>
                  <a:pt x="62" y="44"/>
                  <a:pt x="62" y="44"/>
                  <a:pt x="62" y="44"/>
                </a:cubicBezTo>
                <a:cubicBezTo>
                  <a:pt x="110" y="3"/>
                  <a:pt x="110" y="3"/>
                  <a:pt x="110" y="3"/>
                </a:cubicBezTo>
                <a:cubicBezTo>
                  <a:pt x="114" y="0"/>
                  <a:pt x="119" y="1"/>
                  <a:pt x="122" y="4"/>
                </a:cubicBezTo>
                <a:cubicBezTo>
                  <a:pt x="124" y="7"/>
                  <a:pt x="124" y="12"/>
                  <a:pt x="121" y="15"/>
                </a:cubicBezTo>
                <a:lnTo>
                  <a:pt x="62" y="65"/>
                </a:lnTo>
                <a:close/>
              </a:path>
            </a:pathLst>
          </a:custGeom>
          <a:solidFill>
            <a:srgbClr val="4F8C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20842" y="6590703"/>
            <a:ext cx="1155031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6"/>
          <p:cNvSpPr txBox="1">
            <a:spLocks/>
          </p:cNvSpPr>
          <p:nvPr userDrawn="1"/>
        </p:nvSpPr>
        <p:spPr>
          <a:xfrm>
            <a:off x="9038582" y="6590704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A5BD29F-5328-EF44-93D7-CAB07AE04075}" type="slidenum">
              <a:rPr lang="en-US" sz="1000" b="1" smtClean="0">
                <a:solidFill>
                  <a:srgbClr val="4F8CBD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000" b="1" dirty="0">
              <a:solidFill>
                <a:srgbClr val="4F8CB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64498" y="6590703"/>
            <a:ext cx="44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nccoe.nist.gov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25414" y="6587321"/>
            <a:ext cx="4494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baseline="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National Cybersecurity Center of Excellence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640155" y="584973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F8CBD"/>
                </a:solidFill>
              </a:rPr>
              <a:t>nccoe@nist.gov</a:t>
            </a:r>
          </a:p>
        </p:txBody>
      </p:sp>
    </p:spTree>
    <p:extLst>
      <p:ext uri="{BB962C8B-B14F-4D97-AF65-F5344CB8AC3E}">
        <p14:creationId xmlns:p14="http://schemas.microsoft.com/office/powerpoint/2010/main" val="19854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1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0" r="20807" b="20054"/>
          <a:stretch/>
        </p:blipFill>
        <p:spPr>
          <a:xfrm>
            <a:off x="2473232" y="0"/>
            <a:ext cx="9702726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200" y="5841241"/>
            <a:ext cx="2576903" cy="774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943600"/>
            <a:ext cx="1459823" cy="647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0606" y="2652330"/>
            <a:ext cx="11560342" cy="674031"/>
          </a:xfrm>
        </p:spPr>
        <p:txBody>
          <a:bodyPr wrap="square" anchor="b">
            <a:spAutoFit/>
          </a:bodyPr>
          <a:lstStyle>
            <a:lvl1pPr algn="l">
              <a:defRPr sz="4200" b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0606" y="3331632"/>
            <a:ext cx="11560341" cy="55399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000">
                <a:solidFill>
                  <a:schemeClr val="accent3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15875" indent="0">
              <a:buNone/>
              <a:tabLst/>
              <a:defRPr/>
            </a:lvl2pPr>
            <a:lvl3pPr marL="15875" indent="0">
              <a:buNone/>
              <a:tabLst/>
              <a:defRPr/>
            </a:lvl3pPr>
            <a:lvl4pPr marL="15875" indent="0">
              <a:buNone/>
              <a:tabLst/>
              <a:defRPr/>
            </a:lvl4pPr>
            <a:lvl5pPr marL="1587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sub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30606" y="4664142"/>
            <a:ext cx="4214813" cy="424732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event name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 hasCustomPrompt="1"/>
          </p:nvPr>
        </p:nvSpPr>
        <p:spPr>
          <a:xfrm>
            <a:off x="230606" y="5099148"/>
            <a:ext cx="5303838" cy="424732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event date</a:t>
            </a:r>
          </a:p>
        </p:txBody>
      </p:sp>
    </p:spTree>
    <p:extLst>
      <p:ext uri="{BB962C8B-B14F-4D97-AF65-F5344CB8AC3E}">
        <p14:creationId xmlns:p14="http://schemas.microsoft.com/office/powerpoint/2010/main" val="2598904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2022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152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44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12" r:id="rId3"/>
    <p:sldLayoutId id="2147483709" r:id="rId4"/>
    <p:sldLayoutId id="2147483699" r:id="rId5"/>
    <p:sldLayoutId id="214748371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7982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400" b="1" kern="1200">
          <a:solidFill>
            <a:srgbClr val="4F8CBD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.AppleSystemUIFont" charset="-12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.AppleSystemUIFont" charset="-12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Cybersecurity Center of Excellence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230606" y="3331632"/>
            <a:ext cx="11560341" cy="164154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Michael Powell, Principal Investigator</a:t>
            </a:r>
          </a:p>
          <a:p>
            <a:pPr>
              <a:lnSpc>
                <a:spcPts val="3500"/>
              </a:lnSpc>
            </a:pPr>
            <a:r>
              <a:rPr lang="en-US" dirty="0"/>
              <a:t>Manufacturing Sector</a:t>
            </a: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accent2"/>
                </a:solidFill>
              </a:rPr>
              <a:t>Manufacturing_nccoe@nist.gov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97C-7491-4D85-8DC0-394C9AFC4A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October 28, 2020</a:t>
            </a:r>
          </a:p>
        </p:txBody>
      </p:sp>
    </p:spTree>
    <p:extLst>
      <p:ext uri="{BB962C8B-B14F-4D97-AF65-F5344CB8AC3E}">
        <p14:creationId xmlns:p14="http://schemas.microsoft.com/office/powerpoint/2010/main" val="193761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F48D-E350-E44B-B025-ABBF3337A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Manufacturing Asset Attributes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C73BD10-6521-D640-92D9-197A2B6BB83F}"/>
              </a:ext>
            </a:extLst>
          </p:cNvPr>
          <p:cNvGraphicFramePr/>
          <p:nvPr/>
        </p:nvGraphicFramePr>
        <p:xfrm>
          <a:off x="536753" y="884420"/>
          <a:ext cx="10908632" cy="5482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86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DB1DE1-BA3B-428C-885B-546FBACE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31" y="1555323"/>
            <a:ext cx="7144029" cy="4174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CFE4F-7B9B-49AA-AA53-8AFDEC6F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84" y="211744"/>
            <a:ext cx="11229474" cy="492443"/>
          </a:xfrm>
        </p:spPr>
        <p:txBody>
          <a:bodyPr/>
          <a:lstStyle/>
          <a:p>
            <a:r>
              <a:rPr lang="en-US" sz="3200" dirty="0"/>
              <a:t>NISTIR 8219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CCA90-70F9-4F40-AADD-5C5E8D798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842" y="1555323"/>
            <a:ext cx="4446683" cy="50909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focus: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demonstrate behavioral anomaly detection techniques that businesses can implement and use to strengthen the cybersecurity of their manufacturing processes.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detection methods: 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network-based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agent-based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operational historian/sensor-based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FB8BC-5FE2-4850-825D-81B3DA09EBC3}"/>
              </a:ext>
            </a:extLst>
          </p:cNvPr>
          <p:cNvSpPr txBox="1"/>
          <p:nvPr/>
        </p:nvSpPr>
        <p:spPr>
          <a:xfrm>
            <a:off x="320842" y="703342"/>
            <a:ext cx="11779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E79824"/>
                </a:solidFill>
                <a:latin typeface="Arial" charset="0"/>
                <a:ea typeface="Arial" charset="0"/>
                <a:cs typeface="Arial" charset="0"/>
              </a:rPr>
              <a:t>Securing Manufacturing Industrial Control Systems: Behavioral Anomaly Detection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A09F5-2AEE-4DD3-90F4-6C50BD8A52FF}"/>
              </a:ext>
            </a:extLst>
          </p:cNvPr>
          <p:cNvSpPr txBox="1"/>
          <p:nvPr/>
        </p:nvSpPr>
        <p:spPr>
          <a:xfrm>
            <a:off x="6734192" y="5730211"/>
            <a:ext cx="458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Behavioral Anomaly Detection 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518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0E6A-34E1-4E56-8A80-B1A4482F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84" y="211744"/>
            <a:ext cx="11229474" cy="492443"/>
          </a:xfrm>
        </p:spPr>
        <p:txBody>
          <a:bodyPr/>
          <a:lstStyle/>
          <a:p>
            <a:r>
              <a:rPr lang="en-US" sz="3200" dirty="0"/>
              <a:t>Behavioral Anomalies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B595A9E-53D6-4698-AD9A-76E4ED3B5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972038"/>
            <a:ext cx="11223458" cy="5118799"/>
          </a:xfrm>
        </p:spPr>
        <p:txBody>
          <a:bodyPr>
            <a:normAutofit/>
          </a:bodyPr>
          <a:lstStyle>
            <a:lvl2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2pPr>
            <a:lvl3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charset="2"/>
              <a:buChar char="§"/>
              <a:tabLst/>
              <a:defRPr/>
            </a:lvl3pPr>
            <a:lvl4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.AppleSystemUIFont" charset="-120"/>
              <a:buChar char="-"/>
              <a:tabLst/>
              <a:defRPr/>
            </a:lvl4pPr>
            <a:lvl5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.AppleSystemUIFont" charset="-120"/>
              <a:buChar char="-"/>
              <a:tabLst/>
              <a:defRPr/>
            </a:lvl5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Abnormal equipment operations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High trouble call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Sensor disruptions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Door sensor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Communication disruptions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Robot coordination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Environmental changes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High work cell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corruption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Invalid process variable values</a:t>
            </a:r>
          </a:p>
        </p:txBody>
      </p:sp>
    </p:spTree>
    <p:extLst>
      <p:ext uri="{BB962C8B-B14F-4D97-AF65-F5344CB8AC3E}">
        <p14:creationId xmlns:p14="http://schemas.microsoft.com/office/powerpoint/2010/main" val="6749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79824"/>
                </a:solidFill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1224605"/>
            <a:ext cx="12191999" cy="155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rgbClr val="E79824"/>
                </a:solidFill>
                <a:latin typeface="Arial" charset="0"/>
                <a:ea typeface="Arial" charset="0"/>
                <a:cs typeface="Arial" charset="0"/>
              </a:rPr>
              <a:t>Michael Powell, </a:t>
            </a:r>
            <a:r>
              <a:rPr lang="en-US" sz="2600" dirty="0">
                <a:solidFill>
                  <a:srgbClr val="E79824"/>
                </a:solidFill>
                <a:latin typeface="Arial" charset="0"/>
                <a:ea typeface="Arial" charset="0"/>
                <a:cs typeface="Arial" charset="0"/>
              </a:rPr>
              <a:t>Senior Security Engineer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4F8CBD"/>
                </a:solidFill>
                <a:latin typeface="Arial" charset="0"/>
                <a:ea typeface="Arial" charset="0"/>
                <a:cs typeface="Arial" charset="0"/>
              </a:rPr>
              <a:t>manufacturing_nccoe@nist.gov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4F8CBD"/>
                </a:solidFill>
                <a:latin typeface="Arial" charset="0"/>
                <a:ea typeface="Arial" charset="0"/>
                <a:cs typeface="Arial" charset="0"/>
              </a:rPr>
              <a:t>301-975-0200</a:t>
            </a:r>
          </a:p>
        </p:txBody>
      </p:sp>
    </p:spTree>
    <p:extLst>
      <p:ext uri="{BB962C8B-B14F-4D97-AF65-F5344CB8AC3E}">
        <p14:creationId xmlns:p14="http://schemas.microsoft.com/office/powerpoint/2010/main" val="343537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NCCoE">
      <a:dk1>
        <a:srgbClr val="000000"/>
      </a:dk1>
      <a:lt1>
        <a:srgbClr val="FFFFFF"/>
      </a:lt1>
      <a:dk2>
        <a:srgbClr val="53718F"/>
      </a:dk2>
      <a:lt2>
        <a:srgbClr val="E7E6E6"/>
      </a:lt2>
      <a:accent1>
        <a:srgbClr val="4F8CBD"/>
      </a:accent1>
      <a:accent2>
        <a:srgbClr val="E79824"/>
      </a:accent2>
      <a:accent3>
        <a:srgbClr val="808285"/>
      </a:accent3>
      <a:accent4>
        <a:srgbClr val="AC9AE5"/>
      </a:accent4>
      <a:accent5>
        <a:srgbClr val="FFCF1E"/>
      </a:accent5>
      <a:accent6>
        <a:srgbClr val="79CFEB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Aft>
            <a:spcPts val="800"/>
          </a:spcAft>
          <a:defRPr sz="2000"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33EA3E11EB994C862DD47AEEFE83F0" ma:contentTypeVersion="12" ma:contentTypeDescription="Create a new document." ma:contentTypeScope="" ma:versionID="0e3e3a4dbc01ee91656df30e3096ebc8">
  <xsd:schema xmlns:xsd="http://www.w3.org/2001/XMLSchema" xmlns:xs="http://www.w3.org/2001/XMLSchema" xmlns:p="http://schemas.microsoft.com/office/2006/metadata/properties" xmlns:ns2="5354722c-76f8-4a88-acca-11c923e70263" xmlns:ns3="865e19d4-f966-4637-a6a1-cc25b2be017a" targetNamespace="http://schemas.microsoft.com/office/2006/metadata/properties" ma:root="true" ma:fieldsID="8617fd6ec412844dee0e764bf8f2b334" ns2:_="" ns3:_="">
    <xsd:import namespace="5354722c-76f8-4a88-acca-11c923e70263"/>
    <xsd:import namespace="865e19d4-f966-4637-a6a1-cc25b2be017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4722c-76f8-4a88-acca-11c923e7026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e19d4-f966-4637-a6a1-cc25b2be01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354722c-76f8-4a88-acca-11c923e70263">NCCOE-1166716578-73</_dlc_DocId>
    <_dlc_DocIdUrl xmlns="5354722c-76f8-4a88-acca-11c923e70263">
      <Url>https://nistgov.sharepoint.com/sites/nccoe/manufacturing/_layouts/15/DocIdRedir.aspx?ID=NCCOE-1166716578-73</Url>
      <Description>NCCOE-1166716578-73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2BA74-1348-4AB6-B3B3-2B760F2B6E1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7BEEA67-0F26-4DA2-A1FE-42A1FD8E99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54722c-76f8-4a88-acca-11c923e70263"/>
    <ds:schemaRef ds:uri="865e19d4-f966-4637-a6a1-cc25b2be0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6BD66C-8C43-4AB8-A432-12FFCF2A35C5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865e19d4-f966-4637-a6a1-cc25b2be017a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354722c-76f8-4a88-acca-11c923e7026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71C557B-629D-4AB8-B393-37F51B04C6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26704</TotalTime>
  <Words>322</Words>
  <Application>Microsoft Office PowerPoint</Application>
  <PresentationFormat>Widescreen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.AppleSystemUIFont</vt:lpstr>
      <vt:lpstr>Arial</vt:lpstr>
      <vt:lpstr>Calibri</vt:lpstr>
      <vt:lpstr>Wingdings</vt:lpstr>
      <vt:lpstr>Custom Design</vt:lpstr>
      <vt:lpstr>National Cybersecurity Center of Excellence</vt:lpstr>
      <vt:lpstr>Manufacturing Asset Attributes</vt:lpstr>
      <vt:lpstr>NISTIR 8219 </vt:lpstr>
      <vt:lpstr>Behavioral Anomalies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Yang, Mary C</dc:creator>
  <cp:lastModifiedBy>Powell, Michael P. (Fed)</cp:lastModifiedBy>
  <cp:revision>699</cp:revision>
  <cp:lastPrinted>2017-03-06T14:13:14Z</cp:lastPrinted>
  <dcterms:created xsi:type="dcterms:W3CDTF">2016-06-20T21:09:25Z</dcterms:created>
  <dcterms:modified xsi:type="dcterms:W3CDTF">2020-10-27T21:51:54Z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0x010100A133EA3E11EB994C862DD47AEEFE83F0</vt:lpwstr>
  </property>
  <property fmtid="{D5CDD505-2E9C-101B-9397-08002B2CF9AE}" pid="3" name="_dlc_DocIdItemGuid">
    <vt:lpwstr>6e7f77cf-b07c-4ed8-8099-8fbf96fb2bc2</vt:lpwstr>
  </property>
</Properties>
</file>