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4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2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B5A2-924E-4554-8645-CFA0F8AD528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F96E-86F8-47AB-93E9-4416FED1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0713" y="1946189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00217" y="1065759"/>
            <a:ext cx="803190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48713" y="1342765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7093" y="1729945"/>
            <a:ext cx="1396314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503407" y="614736"/>
            <a:ext cx="127274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</a:t>
            </a:r>
            <a:r>
              <a:rPr lang="en-US" altLang="ko-KR" dirty="0" smtClean="0"/>
              <a:t>/se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4476" y="633272"/>
            <a:ext cx="119860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05250" y="2248929"/>
            <a:ext cx="125627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76153" y="1255230"/>
            <a:ext cx="922639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67351" y="1946189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Professor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110913" y="1202721"/>
            <a:ext cx="1190370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071018" y="739341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61536" y="1274780"/>
            <a:ext cx="1087396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ssn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930712" y="1970880"/>
            <a:ext cx="1215083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614716" y="1370557"/>
            <a:ext cx="148590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10713" y="4693508"/>
            <a:ext cx="1136822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Dept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099489" y="5614086"/>
            <a:ext cx="125627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05249" y="4392824"/>
            <a:ext cx="102355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dno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622853" y="5737657"/>
            <a:ext cx="1256271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5250" y="5132175"/>
            <a:ext cx="1287162" cy="43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0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3</cp:revision>
  <dcterms:created xsi:type="dcterms:W3CDTF">2019-12-27T08:18:12Z</dcterms:created>
  <dcterms:modified xsi:type="dcterms:W3CDTF">2019-12-27T08:33:24Z</dcterms:modified>
</cp:coreProperties>
</file>